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70" r:id="rId3"/>
    <p:sldId id="261" r:id="rId4"/>
    <p:sldId id="268" r:id="rId5"/>
    <p:sldId id="262" r:id="rId6"/>
    <p:sldId id="264" r:id="rId7"/>
    <p:sldId id="269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76021" autoAdjust="0"/>
  </p:normalViewPr>
  <p:slideViewPr>
    <p:cSldViewPr>
      <p:cViewPr>
        <p:scale>
          <a:sx n="100" d="100"/>
          <a:sy n="100" d="100"/>
        </p:scale>
        <p:origin x="-73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E769-BE09-4609-BDA6-137490C1480C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FA8D-A398-4662-8950-96E4AB9FF39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3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Beide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Jona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Beschikbare/veel gebruikte systemen:</a:t>
            </a:r>
          </a:p>
          <a:p>
            <a:r>
              <a:rPr lang="nl-NL" dirty="0" smtClean="0"/>
              <a:t>-Naast ontwikkeling</a:t>
            </a:r>
            <a:r>
              <a:rPr lang="nl-NL" baseline="0" dirty="0" smtClean="0"/>
              <a:t> ook een onderzoek.</a:t>
            </a:r>
          </a:p>
          <a:p>
            <a:r>
              <a:rPr lang="nl-NL" baseline="0" dirty="0" smtClean="0"/>
              <a:t>-Duidelijk in beeld brengen waarin de verbeterpunten liggen om ons eigen product tot zijn recht te laten komen.</a:t>
            </a:r>
            <a:endParaRPr lang="nl-NL" dirty="0" smtClean="0"/>
          </a:p>
          <a:p>
            <a:r>
              <a:rPr lang="nl-NL" dirty="0" smtClean="0"/>
              <a:t>-Onderzoek voornamelijk naar grote fabrikanten</a:t>
            </a:r>
            <a:r>
              <a:rPr lang="nl-NL" baseline="0" dirty="0" smtClean="0"/>
              <a:t> als SMA, Mastervolt, Ever Solar, Delta.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-Bestaande monitors ondersteunen alleen eigen merk.</a:t>
            </a:r>
          </a:p>
          <a:p>
            <a:endParaRPr lang="nl-NL" baseline="0" dirty="0" smtClean="0"/>
          </a:p>
          <a:p>
            <a:r>
              <a:rPr lang="nl-NL" baseline="0" dirty="0" smtClean="0"/>
              <a:t>Behoefte vraag:</a:t>
            </a:r>
          </a:p>
          <a:p>
            <a:r>
              <a:rPr lang="nl-NL" baseline="0" dirty="0" smtClean="0"/>
              <a:t>Verbeterpunten om aan de vraag van de gebruiker te voldoen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Prijs verlaging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Monitor met een brede ondersteuning van meerdere merken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Uitbreidbaarheid (toevoegen van extra sensoren, lcd scherm,  zelf geschreven software-updates voor het uitlezen van andere merken omvormers moeten gemakkelijk kunnen worden toegevoegd)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Bluetooth en RS485 communicatie met de omvormer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Alle meetgegevens zijn via ethernet beschikbaar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Embedded systeem:</a:t>
            </a:r>
          </a:p>
          <a:p>
            <a:pPr marL="0" indent="0">
              <a:buNone/>
            </a:pPr>
            <a:r>
              <a:rPr lang="nl-NL" baseline="0" dirty="0" smtClean="0"/>
              <a:t>veel rekenkracht, energiezuinig, ethernet mogelijkheden, mogelijkheid om als webserver te gebruiken en GOEDKOOP.</a:t>
            </a:r>
          </a:p>
          <a:p>
            <a:pPr marL="0" indent="0">
              <a:buNone/>
            </a:pPr>
            <a:r>
              <a:rPr lang="nl-NL" baseline="0" dirty="0" smtClean="0"/>
              <a:t>Extra sensoren kunnen worden aangesloten en ook de mogelijkheid om de gegevens lokaal op een lcd te presenteren. Waardoor de gebruiker dus</a:t>
            </a:r>
          </a:p>
          <a:p>
            <a:pPr marL="0" indent="0">
              <a:buNone/>
            </a:pPr>
            <a:r>
              <a:rPr lang="nl-NL" baseline="0" dirty="0" smtClean="0"/>
              <a:t>Zowel lokaal op een scherm als via het web zijn eigen systeem kan monitoren.</a:t>
            </a:r>
          </a:p>
          <a:p>
            <a:pPr marL="0" indent="0">
              <a:buNone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De voorlopige schatting: Ons product zal rond de 60-80 euro gaan kosten.</a:t>
            </a:r>
          </a:p>
          <a:p>
            <a:pPr marL="0" indent="0">
              <a:buNone/>
            </a:pPr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r>
              <a:rPr lang="nl-NL" dirty="0" smtClean="0"/>
              <a:t>Voor een </a:t>
            </a:r>
            <a:r>
              <a:rPr lang="nl-NL" dirty="0" err="1" smtClean="0"/>
              <a:t>webinterface</a:t>
            </a:r>
            <a:r>
              <a:rPr lang="nl-NL" dirty="0" smtClean="0"/>
              <a:t>:</a:t>
            </a:r>
            <a:r>
              <a:rPr lang="nl-NL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keuze tussen maken van eigen webpagina of gebruiken van een bestaande webpagina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Pv output gebruiken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Gegevens loggen in een .</a:t>
            </a:r>
            <a:r>
              <a:rPr lang="nl-NL" baseline="0" dirty="0" err="1" smtClean="0"/>
              <a:t>csv</a:t>
            </a:r>
            <a:r>
              <a:rPr lang="nl-NL" baseline="0" dirty="0" smtClean="0"/>
              <a:t> bestand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Uploaden naar pvouput.org door middel van een .API (lijst met commando’s voor de juiste </a:t>
            </a:r>
            <a:r>
              <a:rPr lang="nl-NL" baseline="0" dirty="0" err="1" smtClean="0"/>
              <a:t>ingave</a:t>
            </a:r>
            <a:r>
              <a:rPr lang="nl-NL" baseline="0" dirty="0" smtClean="0"/>
              <a:t> van de meetgegevens)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via een aantal commando’s uploaden naar de database waarna deze in te zien zijn op pvoutput.org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Webserver draaien op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pi, 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Gegevens opslaan op de </a:t>
            </a:r>
            <a:r>
              <a:rPr lang="nl-NL" baseline="0" dirty="0" err="1" smtClean="0"/>
              <a:t>sd</a:t>
            </a:r>
            <a:r>
              <a:rPr lang="nl-NL" baseline="0" dirty="0" smtClean="0"/>
              <a:t>-kaart en aanbieden volledig uitvoeren met de </a:t>
            </a:r>
            <a:r>
              <a:rPr lang="nl-NL" baseline="0" dirty="0" err="1" smtClean="0"/>
              <a:t>rapsberry</a:t>
            </a:r>
            <a:r>
              <a:rPr lang="nl-NL" baseline="0" dirty="0" smtClean="0"/>
              <a:t> pi zelf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Externe webserver draaien en de gegevens elders loggen en aanbieden aan de http-</a:t>
            </a:r>
            <a:r>
              <a:rPr lang="nl-NL" baseline="0" dirty="0" err="1" smtClean="0"/>
              <a:t>client</a:t>
            </a:r>
            <a:endParaRPr lang="nl-NL" baseline="0" dirty="0" smtClean="0"/>
          </a:p>
          <a:p>
            <a:pPr marL="0" indent="0">
              <a:buFontTx/>
              <a:buNone/>
            </a:pPr>
            <a:endParaRPr lang="nl-NL" baseline="0" dirty="0" smtClean="0"/>
          </a:p>
          <a:p>
            <a:r>
              <a:rPr lang="nl-NL" baseline="0" dirty="0" smtClean="0"/>
              <a:t>Voor standaard webpagina moeten alle gegevens worden gelogd in een </a:t>
            </a:r>
            <a:r>
              <a:rPr lang="nl-NL" baseline="0" dirty="0" err="1" smtClean="0"/>
              <a:t>csv</a:t>
            </a:r>
            <a:r>
              <a:rPr lang="nl-NL" baseline="0" dirty="0" smtClean="0"/>
              <a:t> bestand. Met een .API bestand kan deze data met een set met commando’s op de juiste manier te presenteren.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70439D58-4376-43A8-87BB-291291341CB8}" type="datetime1">
              <a:rPr lang="en-US" smtClean="0"/>
              <a:t>11/1/2012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457-917F-4C21-A7D2-55D2DA8E2C87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31A-CF41-403B-BAEA-16407BF036CC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57D1-3692-497D-8431-B7FCAA53FB7E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3010-5525-4E7C-B900-9C9DC283B1A0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3E1-36A8-4ECA-BA27-787DB40FB47C}" type="datetime1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395-67C4-44BF-8ED4-0A1E1D1D278D}" type="datetime1">
              <a:rPr lang="en-US" smtClean="0"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E820-3056-421E-A9EA-A6BBACCBB942}" type="datetime1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681E-7AAC-426C-8A73-BB036D0777B4}" type="datetime1">
              <a:rPr lang="en-US" smtClean="0"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6489-0C25-4C7D-B39A-59D26CEC97CD}" type="datetime1">
              <a:rPr lang="en-US" smtClean="0"/>
              <a:t>11/1/2012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00C9-B1F4-4679-8263-F52CD6FDFC7C}" type="datetime1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5E3D974-D78C-4E0C-80FF-35CDFD2F4E6A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Betaalbare</a:t>
            </a:r>
            <a:br>
              <a:rPr lang="nl-NL" dirty="0" smtClean="0"/>
            </a:br>
            <a:r>
              <a:rPr lang="nl-NL" dirty="0" smtClean="0"/>
              <a:t>Solar Monitor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Solar monitor systeem voor de particulier</a:t>
            </a:r>
            <a:endParaRPr lang="en-US" dirty="0"/>
          </a:p>
        </p:txBody>
      </p:sp>
      <p:pic>
        <p:nvPicPr>
          <p:cNvPr id="1026" name="Picture 2" descr="http://schiebroek.nl/media/Producten/PV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3"/>
          <a:stretch/>
        </p:blipFill>
        <p:spPr bwMode="auto">
          <a:xfrm>
            <a:off x="4644008" y="-20538"/>
            <a:ext cx="3534173" cy="186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=Dropbox\Dropbox\P4P SEM Toolbox\project onderdelen\Eindverslag\Afbeeldingen\logo NHL\logo2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79" y="3939902"/>
            <a:ext cx="9239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179512" y="12347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Dorus</a:t>
            </a:r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Hoogenbosch</a:t>
            </a:r>
            <a:endParaRPr lang="nl-N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Jonathan van Rijn</a:t>
            </a:r>
          </a:p>
          <a:p>
            <a:r>
              <a:rPr lang="nl-N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Wilco</a:t>
            </a:r>
            <a:r>
              <a:rPr lang="nl-N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Visser</a:t>
            </a:r>
            <a:endParaRPr lang="nl-N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1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Bedankt voor uw aandacht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algn="ctr">
              <a:buNone/>
            </a:pPr>
            <a:r>
              <a:rPr lang="nl-NL" dirty="0" smtClean="0"/>
              <a:t> </a:t>
            </a:r>
          </a:p>
          <a:p>
            <a:pPr algn="ctr"/>
            <a:r>
              <a:rPr lang="nl-NL" dirty="0" smtClean="0"/>
              <a:t> </a:t>
            </a:r>
          </a:p>
          <a:p>
            <a:pPr algn="ctr"/>
            <a:endParaRPr lang="nl-NL" dirty="0"/>
          </a:p>
          <a:p>
            <a:pPr algn="ctr"/>
            <a:r>
              <a:rPr lang="nl-NL" dirty="0" smtClean="0"/>
              <a:t>Ruimte voor vragen</a:t>
            </a:r>
          </a:p>
          <a:p>
            <a:pPr algn="ctr"/>
            <a:endParaRPr lang="nl-NL" dirty="0"/>
          </a:p>
          <a:p>
            <a:pPr algn="ctr"/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Wie?</a:t>
            </a:r>
          </a:p>
          <a:p>
            <a:pPr lvl="1"/>
            <a:r>
              <a:rPr lang="nl-NL" dirty="0" err="1" smtClean="0"/>
              <a:t>Dorus</a:t>
            </a:r>
            <a:r>
              <a:rPr lang="nl-NL" dirty="0" smtClean="0"/>
              <a:t>(e), </a:t>
            </a:r>
            <a:r>
              <a:rPr lang="nl-NL" dirty="0" err="1" smtClean="0"/>
              <a:t>Wilco</a:t>
            </a:r>
            <a:r>
              <a:rPr lang="nl-NL" dirty="0" smtClean="0"/>
              <a:t> (ti), Jonathan(e)</a:t>
            </a:r>
          </a:p>
          <a:p>
            <a:r>
              <a:rPr lang="nl-NL" dirty="0" smtClean="0"/>
              <a:t>Waarom deze opdracht?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smtClean="0"/>
              <a:t>Praktisch</a:t>
            </a:r>
          </a:p>
          <a:p>
            <a:pPr lvl="1"/>
            <a:r>
              <a:rPr lang="nl-NL" dirty="0" smtClean="0"/>
              <a:t>Interessant/educatief</a:t>
            </a:r>
          </a:p>
          <a:p>
            <a:r>
              <a:rPr lang="nl-NL" dirty="0" smtClean="0"/>
              <a:t>Sheet weglaten? &amp; plakken voor de inhoud?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9582"/>
            <a:ext cx="4275909" cy="308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Inleiding</a:t>
            </a:r>
          </a:p>
          <a:p>
            <a:r>
              <a:rPr lang="nl-NL" dirty="0" smtClean="0"/>
              <a:t>Opdrachtomschrijving</a:t>
            </a:r>
            <a:endParaRPr lang="nl-NL" dirty="0"/>
          </a:p>
          <a:p>
            <a:r>
              <a:rPr lang="nl-NL" dirty="0" smtClean="0"/>
              <a:t>Marktonderzoek</a:t>
            </a:r>
            <a:endParaRPr lang="nl-NL" dirty="0"/>
          </a:p>
          <a:p>
            <a:r>
              <a:rPr lang="nl-NL" dirty="0" smtClean="0"/>
              <a:t>Schematisch overzicht</a:t>
            </a:r>
          </a:p>
          <a:p>
            <a:r>
              <a:rPr lang="nl-NL" dirty="0" smtClean="0"/>
              <a:t>Embedded systeem</a:t>
            </a:r>
          </a:p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Opdrachtomschrijving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3" y="1742739"/>
            <a:ext cx="6777317" cy="2845235"/>
          </a:xfrm>
        </p:spPr>
        <p:txBody>
          <a:bodyPr numCol="2">
            <a:normAutofit fontScale="92500" lnSpcReduction="10000"/>
          </a:bodyPr>
          <a:lstStyle/>
          <a:p>
            <a:r>
              <a:rPr lang="nl-NL" dirty="0"/>
              <a:t>Solar monitor</a:t>
            </a:r>
          </a:p>
          <a:p>
            <a:pPr lvl="1"/>
            <a:r>
              <a:rPr lang="nl-NL" dirty="0" smtClean="0"/>
              <a:t>Bluetooth/rs485</a:t>
            </a:r>
          </a:p>
          <a:p>
            <a:pPr lvl="1"/>
            <a:r>
              <a:rPr lang="nl-NL" dirty="0" smtClean="0"/>
              <a:t>SMA/</a:t>
            </a:r>
            <a:r>
              <a:rPr lang="nl-NL" dirty="0" err="1" smtClean="0"/>
              <a:t>mastervolt</a:t>
            </a:r>
            <a:endParaRPr lang="nl-NL" dirty="0" smtClean="0"/>
          </a:p>
          <a:p>
            <a:r>
              <a:rPr lang="nl-NL" dirty="0" smtClean="0"/>
              <a:t>Monitor</a:t>
            </a:r>
            <a:endParaRPr lang="nl-NL" dirty="0"/>
          </a:p>
          <a:p>
            <a:pPr lvl="1"/>
            <a:r>
              <a:rPr lang="nl-NL" dirty="0"/>
              <a:t>Spanning, stroom, vermogen, geleverd energie, </a:t>
            </a:r>
            <a:r>
              <a:rPr lang="nl-NL" dirty="0" smtClean="0"/>
              <a:t>tijd</a:t>
            </a:r>
          </a:p>
          <a:p>
            <a:pPr lvl="1"/>
            <a:r>
              <a:rPr lang="nl-NL" dirty="0"/>
              <a:t>Alarm bij uitval</a:t>
            </a:r>
          </a:p>
          <a:p>
            <a:r>
              <a:rPr lang="nl-NL" dirty="0" smtClean="0"/>
              <a:t>Budget</a:t>
            </a:r>
            <a:endParaRPr lang="nl-NL" dirty="0"/>
          </a:p>
          <a:p>
            <a:r>
              <a:rPr lang="nl-NL" dirty="0"/>
              <a:t>Onderzoek </a:t>
            </a:r>
          </a:p>
          <a:p>
            <a:pPr lvl="1"/>
            <a:r>
              <a:rPr lang="nl-NL" dirty="0"/>
              <a:t>Kostprijs</a:t>
            </a:r>
          </a:p>
          <a:p>
            <a:pPr lvl="1"/>
            <a:r>
              <a:rPr lang="nl-NL" dirty="0"/>
              <a:t>Bestaande </a:t>
            </a:r>
            <a:r>
              <a:rPr lang="nl-NL" dirty="0" smtClean="0"/>
              <a:t>producten</a:t>
            </a:r>
          </a:p>
          <a:p>
            <a:pPr lvl="1"/>
            <a:r>
              <a:rPr lang="nl-NL" dirty="0" smtClean="0"/>
              <a:t>Realisatie, aanpak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Marktonderzoek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Beschikbare/veelgebruikte systemen</a:t>
            </a:r>
          </a:p>
          <a:p>
            <a:r>
              <a:rPr lang="nl-NL" dirty="0" smtClean="0"/>
              <a:t>Behoefte en vraag </a:t>
            </a:r>
          </a:p>
          <a:p>
            <a:r>
              <a:rPr lang="nl-NL" dirty="0" smtClean="0"/>
              <a:t>Embedded systeem</a:t>
            </a:r>
          </a:p>
          <a:p>
            <a:r>
              <a:rPr lang="nl-NL" dirty="0" smtClean="0"/>
              <a:t>Weergave</a:t>
            </a:r>
          </a:p>
          <a:p>
            <a:r>
              <a:rPr lang="nl-NL" dirty="0" smtClean="0"/>
              <a:t>Kosten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JL-RECHTS 27"/>
          <p:cNvSpPr/>
          <p:nvPr/>
        </p:nvSpPr>
        <p:spPr>
          <a:xfrm rot="5400000">
            <a:off x="2168131" y="1823587"/>
            <a:ext cx="1016320" cy="149311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4008" y="72008"/>
            <a:ext cx="3457602" cy="411510"/>
          </a:xfrm>
        </p:spPr>
        <p:txBody>
          <a:bodyPr>
            <a:noAutofit/>
          </a:bodyPr>
          <a:lstStyle/>
          <a:p>
            <a:pPr algn="ctr"/>
            <a:r>
              <a:rPr lang="nl-NL" sz="2000" dirty="0"/>
              <a:t>Schematisch </a:t>
            </a:r>
            <a:r>
              <a:rPr lang="nl-NL" sz="2000" dirty="0" smtClean="0"/>
              <a:t>overzicht</a:t>
            </a:r>
            <a:endParaRPr lang="en-US" sz="2000" dirty="0"/>
          </a:p>
        </p:txBody>
      </p:sp>
      <p:pic>
        <p:nvPicPr>
          <p:cNvPr id="1026" name="Picture 2" descr="http://www.computeridee.nl/sites/computeridee.nl/files/redactie/raspberry_pi_draw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1272">
            <a:off x="3300328" y="2240064"/>
            <a:ext cx="2338733" cy="17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7494"/>
            <a:ext cx="1434047" cy="175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22311"/>
            <a:ext cx="950125" cy="13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44" y="414620"/>
            <a:ext cx="731742" cy="145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62137"/>
            <a:ext cx="696342" cy="46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3" y="3362137"/>
            <a:ext cx="677466" cy="44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356"/>
            <a:ext cx="1570877" cy="14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IJL-RECHTS 8"/>
          <p:cNvSpPr/>
          <p:nvPr/>
        </p:nvSpPr>
        <p:spPr>
          <a:xfrm>
            <a:off x="1607803" y="1419622"/>
            <a:ext cx="869852" cy="257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JL-RECHTS 25"/>
          <p:cNvSpPr/>
          <p:nvPr/>
        </p:nvSpPr>
        <p:spPr>
          <a:xfrm rot="5400000">
            <a:off x="219338" y="2488888"/>
            <a:ext cx="1489046" cy="257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JL-RECHTS 28"/>
          <p:cNvSpPr/>
          <p:nvPr/>
        </p:nvSpPr>
        <p:spPr>
          <a:xfrm>
            <a:off x="3037069" y="3511436"/>
            <a:ext cx="742843" cy="149311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-RECHTS 29"/>
          <p:cNvSpPr/>
          <p:nvPr/>
        </p:nvSpPr>
        <p:spPr>
          <a:xfrm rot="2105597">
            <a:off x="2782730" y="3132970"/>
            <a:ext cx="1127493" cy="144027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49" y="2406403"/>
            <a:ext cx="774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8" y="2610687"/>
            <a:ext cx="512480" cy="6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IJL-RECHTS 33"/>
          <p:cNvSpPr/>
          <p:nvPr/>
        </p:nvSpPr>
        <p:spPr>
          <a:xfrm>
            <a:off x="4948767" y="2841914"/>
            <a:ext cx="760699" cy="144027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JL-RECHTS 36"/>
          <p:cNvSpPr/>
          <p:nvPr/>
        </p:nvSpPr>
        <p:spPr>
          <a:xfrm rot="16200000">
            <a:off x="4532400" y="1558800"/>
            <a:ext cx="760699" cy="144027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JL-RECHTS 37"/>
          <p:cNvSpPr/>
          <p:nvPr/>
        </p:nvSpPr>
        <p:spPr>
          <a:xfrm rot="2100872">
            <a:off x="4166379" y="4052904"/>
            <a:ext cx="941738" cy="132904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2" descr="C:\Users\Typhoon X\Downloads\1351726044_S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6" y="35179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Typhoon X\Downloads\1351726899_video-televisi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95" y="1390082"/>
            <a:ext cx="2774429" cy="262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media5.starkinsider.com/wordpress/wp-content/uploads/2009/03/sun-power-performance-monitor-feb-2009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3" b="33518"/>
          <a:stretch/>
        </p:blipFill>
        <p:spPr bwMode="auto">
          <a:xfrm>
            <a:off x="5982824" y="2034446"/>
            <a:ext cx="2045560" cy="11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26" grpId="0" animBg="1"/>
      <p:bldP spid="29" grpId="0" animBg="1"/>
      <p:bldP spid="30" grpId="0" animBg="1"/>
      <p:bldP spid="34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4008" y="72008"/>
            <a:ext cx="3457602" cy="411510"/>
          </a:xfrm>
        </p:spPr>
        <p:txBody>
          <a:bodyPr>
            <a:noAutofit/>
          </a:bodyPr>
          <a:lstStyle/>
          <a:p>
            <a:pPr algn="ctr"/>
            <a:r>
              <a:rPr lang="nl-NL" sz="2000" dirty="0"/>
              <a:t>Schematisch </a:t>
            </a:r>
            <a:r>
              <a:rPr lang="nl-NL" sz="2000" dirty="0" smtClean="0"/>
              <a:t>overzicht</a:t>
            </a:r>
            <a:endParaRPr lang="en-US" sz="2000" dirty="0"/>
          </a:p>
        </p:txBody>
      </p:sp>
      <p:pic>
        <p:nvPicPr>
          <p:cNvPr id="1026" name="Picture 2" descr="http://www.computeridee.nl/sites/computeridee.nl/files/redactie/raspberry_pi_draw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1272">
            <a:off x="3300328" y="2240064"/>
            <a:ext cx="2338733" cy="17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356"/>
            <a:ext cx="1570877" cy="14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8" y="2610687"/>
            <a:ext cx="512480" cy="6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2249" y="1752640"/>
            <a:ext cx="1570877" cy="14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Typhoon X\Downloads\1351726279_lapto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64" y="2727830"/>
            <a:ext cx="2006057" cy="200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9378"/>
            <a:ext cx="1593025" cy="124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6" descr="http://media5.starkinsider.com/wordpress/wp-content/uploads/2009/03/sun-power-performance-monitor-feb-2009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4" b="24294"/>
          <a:stretch/>
        </p:blipFill>
        <p:spPr bwMode="auto">
          <a:xfrm>
            <a:off x="4796494" y="2954619"/>
            <a:ext cx="1516367" cy="9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385" decel="2538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3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385" decel="2538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385" decel="2538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13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Embedded systeem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Atmel, PIC, NXP microcontroller</a:t>
            </a:r>
          </a:p>
          <a:p>
            <a:r>
              <a:rPr lang="en-US" dirty="0" err="1" smtClean="0"/>
              <a:t>Freescale</a:t>
            </a:r>
            <a:r>
              <a:rPr lang="en-US" dirty="0" smtClean="0"/>
              <a:t> </a:t>
            </a:r>
            <a:r>
              <a:rPr lang="en-US" dirty="0" smtClean="0"/>
              <a:t>embedded webserver</a:t>
            </a:r>
          </a:p>
          <a:p>
            <a:r>
              <a:rPr lang="en-US" dirty="0" err="1" smtClean="0"/>
              <a:t>Rasberry</a:t>
            </a:r>
            <a:r>
              <a:rPr lang="en-US" dirty="0" smtClean="0"/>
              <a:t> </a:t>
            </a:r>
            <a:r>
              <a:rPr lang="en-US" dirty="0"/>
              <a:t>Pi</a:t>
            </a:r>
          </a:p>
          <a:p>
            <a:pPr lvl="1"/>
            <a:r>
              <a:rPr lang="nl-NL" dirty="0" smtClean="0"/>
              <a:t>Goedkoop</a:t>
            </a:r>
          </a:p>
          <a:p>
            <a:pPr lvl="1"/>
            <a:r>
              <a:rPr lang="nl-NL" dirty="0" smtClean="0"/>
              <a:t>Flexibel, veel voorbeelden</a:t>
            </a:r>
          </a:p>
          <a:p>
            <a:pPr lvl="1"/>
            <a:r>
              <a:rPr lang="nl-NL" dirty="0" smtClean="0"/>
              <a:t>Krachtig, </a:t>
            </a:r>
            <a:r>
              <a:rPr lang="nl-NL" dirty="0" err="1" smtClean="0"/>
              <a:t>multi-threaded</a:t>
            </a:r>
            <a:endParaRPr lang="nl-NL" dirty="0" smtClean="0"/>
          </a:p>
          <a:p>
            <a:pPr lvl="1"/>
            <a:r>
              <a:rPr lang="nl-NL" dirty="0" err="1" smtClean="0"/>
              <a:t>Debug</a:t>
            </a:r>
            <a:r>
              <a:rPr lang="nl-NL" dirty="0" smtClean="0"/>
              <a:t>-opties, grafisch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 descr="http://3.bp.blogspot.com/-qUsTH-uWqkc/UCu45C0mF_I/AAAAAAAARvk/v8SDz6RSMVw/s1600/Raspberry+Pi+Desk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1" t="-186" r="25163" b="41252"/>
          <a:stretch/>
        </p:blipFill>
        <p:spPr bwMode="auto">
          <a:xfrm>
            <a:off x="5868144" y="2571750"/>
            <a:ext cx="2943225" cy="2402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Graphical</a:t>
            </a:r>
            <a:r>
              <a:rPr lang="nl-NL" dirty="0"/>
              <a:t> User </a:t>
            </a:r>
            <a:r>
              <a:rPr lang="nl-NL" dirty="0" smtClean="0"/>
              <a:t>Interface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</a:t>
            </a:r>
          </a:p>
          <a:p>
            <a:pPr lvl="1"/>
            <a:r>
              <a:rPr lang="en-US" dirty="0" err="1" smtClean="0"/>
              <a:t>PVOutput</a:t>
            </a:r>
            <a:endParaRPr lang="en-US" dirty="0" smtClean="0"/>
          </a:p>
          <a:p>
            <a:pPr lvl="1"/>
            <a:r>
              <a:rPr lang="en-US" dirty="0" err="1" smtClean="0"/>
              <a:t>Webserver</a:t>
            </a:r>
            <a:r>
              <a:rPr lang="en-US" dirty="0" smtClean="0"/>
              <a:t> op </a:t>
            </a:r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pPr lvl="1"/>
            <a:r>
              <a:rPr lang="en-US" dirty="0" err="1" smtClean="0"/>
              <a:t>Webserver</a:t>
            </a:r>
            <a:r>
              <a:rPr lang="en-US" dirty="0" smtClean="0"/>
              <a:t> extern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Lokaal</a:t>
            </a:r>
            <a:endParaRPr lang="en-US" dirty="0" smtClean="0"/>
          </a:p>
          <a:p>
            <a:pPr lvl="1"/>
            <a:r>
              <a:rPr lang="en-US" dirty="0" smtClean="0"/>
              <a:t>LCD </a:t>
            </a:r>
            <a:r>
              <a:rPr lang="en-US" dirty="0" err="1" smtClean="0"/>
              <a:t>scherm</a:t>
            </a:r>
            <a:endParaRPr lang="en-US" dirty="0" smtClean="0"/>
          </a:p>
          <a:p>
            <a:pPr lvl="1"/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 descr="http://www.schueco.com/web/web/scalableImage/w377/images/2011-09/bild_iphone_ipad_gross_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9702"/>
            <a:ext cx="35909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705</TotalTime>
  <Words>491</Words>
  <Application>Microsoft Office PowerPoint</Application>
  <PresentationFormat>Diavoorstelling (16:9)</PresentationFormat>
  <Paragraphs>126</Paragraphs>
  <Slides>10</Slides>
  <Notes>10</Notes>
  <HiddenSlides>1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Austin</vt:lpstr>
      <vt:lpstr>Betaalbare Solar Monitor</vt:lpstr>
      <vt:lpstr>Inleiding</vt:lpstr>
      <vt:lpstr>Inhoud</vt:lpstr>
      <vt:lpstr>Opdrachtomschrijving</vt:lpstr>
      <vt:lpstr>Marktonderzoek</vt:lpstr>
      <vt:lpstr>Schematisch overzicht</vt:lpstr>
      <vt:lpstr>Schematisch overzicht</vt:lpstr>
      <vt:lpstr>Embedded systeem</vt:lpstr>
      <vt:lpstr>Graphical User Interface</vt:lpstr>
      <vt:lpstr>Bedankt voor uw aandacht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Betaalbare Solar Monitor</dc:title>
  <dc:creator>Typhoon X</dc:creator>
  <cp:lastModifiedBy>Typhoon X</cp:lastModifiedBy>
  <cp:revision>45</cp:revision>
  <dcterms:created xsi:type="dcterms:W3CDTF">2012-10-30T11:34:05Z</dcterms:created>
  <dcterms:modified xsi:type="dcterms:W3CDTF">2012-11-01T00:42:14Z</dcterms:modified>
</cp:coreProperties>
</file>