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0" r:id="rId2"/>
    <p:sldId id="261" r:id="rId3"/>
    <p:sldId id="257" r:id="rId4"/>
    <p:sldId id="268" r:id="rId5"/>
    <p:sldId id="262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76021" autoAdjust="0"/>
  </p:normalViewPr>
  <p:slideViewPr>
    <p:cSldViewPr>
      <p:cViewPr varScale="1">
        <p:scale>
          <a:sx n="74" d="100"/>
          <a:sy n="74" d="100"/>
        </p:scale>
        <p:origin x="-1308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288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EE769-BE09-4609-BDA6-137490C1480C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CFA8D-A398-4662-8950-96E4AB9FF39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1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Dorus</a:t>
            </a:r>
            <a:endParaRPr lang="nl-NL" dirty="0" smtClean="0"/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Jona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jonah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Dorus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Beschikbare/veel gebruikte systemen:</a:t>
            </a:r>
          </a:p>
          <a:p>
            <a:r>
              <a:rPr lang="nl-NL" dirty="0" smtClean="0"/>
              <a:t>-Naast ontwikkeling</a:t>
            </a:r>
            <a:r>
              <a:rPr lang="nl-NL" baseline="0" dirty="0" smtClean="0"/>
              <a:t> ook een onderzoek.</a:t>
            </a:r>
          </a:p>
          <a:p>
            <a:r>
              <a:rPr lang="nl-NL" baseline="0" dirty="0" smtClean="0"/>
              <a:t>-Duidelijk in beeld brengen waarin de verbeterpunten liggen om ons eigen product tot zijn recht te laten komen.</a:t>
            </a:r>
            <a:endParaRPr lang="nl-NL" dirty="0" smtClean="0"/>
          </a:p>
          <a:p>
            <a:r>
              <a:rPr lang="nl-NL" dirty="0" smtClean="0"/>
              <a:t>-Onderzoek voornamelijk naar grote fabrikanten</a:t>
            </a:r>
            <a:r>
              <a:rPr lang="nl-NL" baseline="0" dirty="0" smtClean="0"/>
              <a:t> als SMA</a:t>
            </a:r>
            <a:r>
              <a:rPr lang="nl-NL" baseline="0" dirty="0" smtClean="0"/>
              <a:t>, </a:t>
            </a:r>
            <a:r>
              <a:rPr lang="nl-NL" baseline="0" dirty="0" smtClean="0"/>
              <a:t>Mastervolt, Ever </a:t>
            </a:r>
            <a:r>
              <a:rPr lang="nl-NL" baseline="0" dirty="0" smtClean="0"/>
              <a:t>Solar, </a:t>
            </a:r>
            <a:r>
              <a:rPr lang="nl-NL" baseline="0" dirty="0" smtClean="0"/>
              <a:t>Delta.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-Bestaande monitors ondersteunen alleen eigen merk.</a:t>
            </a:r>
          </a:p>
          <a:p>
            <a:endParaRPr lang="nl-NL" baseline="0" dirty="0" smtClean="0"/>
          </a:p>
          <a:p>
            <a:r>
              <a:rPr lang="nl-NL" baseline="0" dirty="0" smtClean="0"/>
              <a:t>Behoefte vraag:</a:t>
            </a:r>
          </a:p>
          <a:p>
            <a:r>
              <a:rPr lang="nl-NL" baseline="0" dirty="0" smtClean="0"/>
              <a:t>Verbeterpunten om aan de vraag van de gebruiker te voldoen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Prijs verlaging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Monitor met een brede ondersteuning van meerdere merken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Uitbreidbaarheid (toevoegen van extra sensoren, lcd scherm,  zelf geschreven software-updates voor het uitlezen van andere merken omvormers moeten gemakkelijk kunnen worden toegevoegd)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Bluetooth en RS485 communicatie met de omvormer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Alle meetgegevens zijn via ethernet beschikbaar</a:t>
            </a:r>
          </a:p>
          <a:p>
            <a:pPr marL="228600" indent="-228600">
              <a:buAutoNum type="arabicPeriod"/>
            </a:pPr>
            <a:endParaRPr lang="nl-NL" baseline="0" dirty="0" smtClean="0"/>
          </a:p>
          <a:p>
            <a:pPr marL="0" indent="0">
              <a:buNone/>
            </a:pPr>
            <a:r>
              <a:rPr lang="nl-NL" baseline="0" dirty="0" smtClean="0"/>
              <a:t>Embedded systeem:</a:t>
            </a:r>
          </a:p>
          <a:p>
            <a:pPr marL="0" indent="0">
              <a:buNone/>
            </a:pPr>
            <a:r>
              <a:rPr lang="nl-NL" baseline="0" dirty="0" smtClean="0"/>
              <a:t>veel rekenkracht, energiezuinig, ethernet mogelijkheden, mogelijkheid om als webserver te gebruiken en GOEDKOOP.</a:t>
            </a:r>
          </a:p>
          <a:p>
            <a:pPr marL="0" indent="0">
              <a:buNone/>
            </a:pPr>
            <a:r>
              <a:rPr lang="nl-NL" baseline="0" dirty="0" smtClean="0"/>
              <a:t>Extra sensoren kunnen worden aangesloten en ook de mogelijkheid om de gegevens lokaal op een lcd te presenteren. Waardoor de gebruiker dus</a:t>
            </a:r>
          </a:p>
          <a:p>
            <a:pPr marL="0" indent="0">
              <a:buNone/>
            </a:pPr>
            <a:r>
              <a:rPr lang="nl-NL" baseline="0" dirty="0" smtClean="0"/>
              <a:t>Zowel lokaal op een scherm als via het web zijn eigen systeem kan monitoren.</a:t>
            </a:r>
          </a:p>
          <a:p>
            <a:pPr marL="0" indent="0">
              <a:buNone/>
            </a:pPr>
            <a:endParaRPr lang="nl-NL" baseline="0" dirty="0" smtClean="0"/>
          </a:p>
          <a:p>
            <a:pPr marL="0" indent="0">
              <a:buNone/>
            </a:pPr>
            <a:r>
              <a:rPr lang="nl-NL" baseline="0" dirty="0" smtClean="0"/>
              <a:t>De voorlopige schatting: Ons product zal rond de 60-80 euro gaan kosten.</a:t>
            </a:r>
          </a:p>
          <a:p>
            <a:pPr marL="0" indent="0">
              <a:buNone/>
            </a:pPr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64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Jona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2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Jona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70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Dorus</a:t>
            </a:r>
            <a:endParaRPr lang="nl-NL" dirty="0" smtClean="0"/>
          </a:p>
          <a:p>
            <a:r>
              <a:rPr lang="nl-NL" dirty="0" smtClean="0"/>
              <a:t>Voor een </a:t>
            </a:r>
            <a:r>
              <a:rPr lang="nl-NL" dirty="0" err="1" smtClean="0"/>
              <a:t>webinterface</a:t>
            </a:r>
            <a:r>
              <a:rPr lang="nl-NL" dirty="0" smtClean="0"/>
              <a:t>:</a:t>
            </a:r>
            <a:r>
              <a:rPr lang="nl-NL" baseline="0" dirty="0" smtClean="0"/>
              <a:t> </a:t>
            </a:r>
            <a:endParaRPr lang="nl-NL" baseline="0" dirty="0" smtClean="0"/>
          </a:p>
          <a:p>
            <a:pPr marL="171450" indent="-171450">
              <a:buFontTx/>
              <a:buChar char="-"/>
            </a:pPr>
            <a:r>
              <a:rPr lang="nl-NL" baseline="0" dirty="0" smtClean="0"/>
              <a:t>keuze </a:t>
            </a:r>
            <a:r>
              <a:rPr lang="nl-NL" baseline="0" dirty="0" smtClean="0"/>
              <a:t>tussen </a:t>
            </a:r>
            <a:r>
              <a:rPr lang="nl-NL" baseline="0" dirty="0" smtClean="0"/>
              <a:t>maken van </a:t>
            </a:r>
            <a:r>
              <a:rPr lang="nl-NL" baseline="0" dirty="0" smtClean="0"/>
              <a:t>eigen webpagina </a:t>
            </a:r>
            <a:r>
              <a:rPr lang="nl-NL" baseline="0" dirty="0" smtClean="0"/>
              <a:t>of gebruiken van een </a:t>
            </a:r>
            <a:r>
              <a:rPr lang="nl-NL" baseline="0" dirty="0" smtClean="0"/>
              <a:t>bestaande </a:t>
            </a:r>
            <a:r>
              <a:rPr lang="nl-NL" baseline="0" dirty="0" smtClean="0"/>
              <a:t>webpagina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Pv output gebruiken</a:t>
            </a:r>
          </a:p>
          <a:p>
            <a:pPr marL="628650" lvl="1" indent="-171450">
              <a:buFontTx/>
              <a:buChar char="-"/>
            </a:pPr>
            <a:r>
              <a:rPr lang="nl-NL" baseline="0" dirty="0" smtClean="0"/>
              <a:t>Gegevens loggen in een .</a:t>
            </a:r>
            <a:r>
              <a:rPr lang="nl-NL" baseline="0" dirty="0" err="1" smtClean="0"/>
              <a:t>csv</a:t>
            </a:r>
            <a:r>
              <a:rPr lang="nl-NL" baseline="0" dirty="0" smtClean="0"/>
              <a:t> bestand</a:t>
            </a:r>
          </a:p>
          <a:p>
            <a:pPr marL="628650" lvl="1" indent="-171450">
              <a:buFontTx/>
              <a:buChar char="-"/>
            </a:pPr>
            <a:r>
              <a:rPr lang="nl-NL" baseline="0" dirty="0" smtClean="0"/>
              <a:t>Uploaden naar pvouput.org door middel van een .API (lijst met commando’s voor de juiste </a:t>
            </a:r>
            <a:r>
              <a:rPr lang="nl-NL" baseline="0" dirty="0" err="1" smtClean="0"/>
              <a:t>ingave</a:t>
            </a:r>
            <a:r>
              <a:rPr lang="nl-NL" baseline="0" dirty="0" smtClean="0"/>
              <a:t> van de meetgegevens)</a:t>
            </a:r>
          </a:p>
          <a:p>
            <a:pPr marL="628650" lvl="1" indent="-171450">
              <a:buFontTx/>
              <a:buChar char="-"/>
            </a:pPr>
            <a:r>
              <a:rPr lang="nl-NL" baseline="0" dirty="0" smtClean="0"/>
              <a:t>via een aantal commando’s uploaden naar de database waarna deze in te zien zijn op pvoutput.org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Webserver draaien op </a:t>
            </a:r>
            <a:r>
              <a:rPr lang="nl-NL" baseline="0" dirty="0" err="1" smtClean="0"/>
              <a:t>raspberry</a:t>
            </a:r>
            <a:r>
              <a:rPr lang="nl-NL" baseline="0" dirty="0" smtClean="0"/>
              <a:t> pi, </a:t>
            </a:r>
          </a:p>
          <a:p>
            <a:pPr marL="628650" lvl="1" indent="-171450">
              <a:buFontTx/>
              <a:buChar char="-"/>
            </a:pPr>
            <a:r>
              <a:rPr lang="nl-NL" baseline="0" dirty="0" smtClean="0"/>
              <a:t>Gegevens opslaan op de </a:t>
            </a:r>
            <a:r>
              <a:rPr lang="nl-NL" baseline="0" dirty="0" err="1" smtClean="0"/>
              <a:t>sd</a:t>
            </a:r>
            <a:r>
              <a:rPr lang="nl-NL" baseline="0" dirty="0" smtClean="0"/>
              <a:t>-kaart en aanbieden volledig uitvoeren met de </a:t>
            </a:r>
            <a:r>
              <a:rPr lang="nl-NL" baseline="0" dirty="0" err="1" smtClean="0"/>
              <a:t>rapsberry</a:t>
            </a:r>
            <a:r>
              <a:rPr lang="nl-NL" baseline="0" dirty="0" smtClean="0"/>
              <a:t> pi zelf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Externe webserver draaien en de gegevens elders loggen en aanbieden aan de http-</a:t>
            </a:r>
            <a:r>
              <a:rPr lang="nl-NL" baseline="0" dirty="0" err="1" smtClean="0"/>
              <a:t>client</a:t>
            </a:r>
            <a:endParaRPr lang="nl-NL" baseline="0" dirty="0" smtClean="0"/>
          </a:p>
          <a:p>
            <a:pPr marL="0" indent="0">
              <a:buFontTx/>
              <a:buNone/>
            </a:pPr>
            <a:endParaRPr lang="nl-NL" baseline="0" dirty="0" smtClean="0"/>
          </a:p>
          <a:p>
            <a:r>
              <a:rPr lang="nl-NL" baseline="0" dirty="0" smtClean="0"/>
              <a:t>Voor </a:t>
            </a:r>
            <a:r>
              <a:rPr lang="nl-NL" baseline="0" dirty="0" smtClean="0"/>
              <a:t>standaard webpagina moeten alle gegevens worden gelogd in een </a:t>
            </a:r>
            <a:r>
              <a:rPr lang="nl-NL" baseline="0" dirty="0" err="1" smtClean="0"/>
              <a:t>csv</a:t>
            </a:r>
            <a:r>
              <a:rPr lang="nl-NL" baseline="0" dirty="0" smtClean="0"/>
              <a:t> bestand. Met een .API bestand kan deze data met een set met commando’s op de juiste manier te presenteren.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1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Beide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3A025B9C-0E01-4848-AA4C-8CDB3F65F336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5B9C-0E01-4848-AA4C-8CDB3F65F336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5B9C-0E01-4848-AA4C-8CDB3F65F336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5B9C-0E01-4848-AA4C-8CDB3F65F336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5B9C-0E01-4848-AA4C-8CDB3F65F336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5B9C-0E01-4848-AA4C-8CDB3F65F336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5B9C-0E01-4848-AA4C-8CDB3F65F336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5B9C-0E01-4848-AA4C-8CDB3F65F336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5B9C-0E01-4848-AA4C-8CDB3F65F336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5B9C-0E01-4848-AA4C-8CDB3F65F336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5B9C-0E01-4848-AA4C-8CDB3F65F336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A025B9C-0E01-4848-AA4C-8CDB3F65F336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Betaalbare</a:t>
            </a:r>
            <a:br>
              <a:rPr lang="nl-NL" dirty="0" smtClean="0"/>
            </a:br>
            <a:r>
              <a:rPr lang="nl-NL" dirty="0" smtClean="0"/>
              <a:t>Solar Monitor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Solar monitor systeem voor de particulier</a:t>
            </a:r>
            <a:endParaRPr lang="en-US" dirty="0"/>
          </a:p>
        </p:txBody>
      </p:sp>
      <p:pic>
        <p:nvPicPr>
          <p:cNvPr id="1026" name="Picture 2" descr="http://schiebroek.nl/media/Producten/PV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53"/>
          <a:stretch/>
        </p:blipFill>
        <p:spPr bwMode="auto">
          <a:xfrm>
            <a:off x="4644008" y="-20538"/>
            <a:ext cx="3534173" cy="186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=Dropbox\Dropbox\P4P SEM Toolbox\project onderdelen\Eindverslag\Afbeeldingen\logo NHL\logo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79" y="3939902"/>
            <a:ext cx="9239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1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59582"/>
            <a:ext cx="4275909" cy="308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Inleiding</a:t>
            </a:r>
          </a:p>
          <a:p>
            <a:r>
              <a:rPr lang="nl-NL" dirty="0" smtClean="0"/>
              <a:t>Opdrachtomschrijving</a:t>
            </a:r>
            <a:endParaRPr lang="nl-NL" dirty="0"/>
          </a:p>
          <a:p>
            <a:r>
              <a:rPr lang="nl-NL" dirty="0" smtClean="0"/>
              <a:t>Marktonderzoek</a:t>
            </a:r>
            <a:endParaRPr lang="nl-NL" dirty="0"/>
          </a:p>
          <a:p>
            <a:r>
              <a:rPr lang="nl-NL" dirty="0" smtClean="0"/>
              <a:t>Schematisch overzicht</a:t>
            </a:r>
          </a:p>
          <a:p>
            <a:r>
              <a:rPr lang="nl-NL" dirty="0" smtClean="0"/>
              <a:t>Embedded systeem</a:t>
            </a:r>
          </a:p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Inleiding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smtClean="0"/>
              <a:t>De opdracht</a:t>
            </a:r>
          </a:p>
          <a:p>
            <a:pPr lvl="1"/>
            <a:r>
              <a:rPr lang="nl-NL" dirty="0" smtClean="0"/>
              <a:t>Solar monitor</a:t>
            </a:r>
          </a:p>
          <a:p>
            <a:pPr lvl="1"/>
            <a:r>
              <a:rPr lang="nl-NL" dirty="0" smtClean="0"/>
              <a:t>Budget &lt;100,-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Het marktonderzoek</a:t>
            </a:r>
          </a:p>
          <a:p>
            <a:pPr lvl="1"/>
            <a:r>
              <a:rPr lang="nl-NL" dirty="0" smtClean="0"/>
              <a:t>Vergelijken van bestaande producten.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Het te ontwikkelen product</a:t>
            </a:r>
          </a:p>
          <a:p>
            <a:pPr lvl="1"/>
            <a:r>
              <a:rPr lang="nl-NL" dirty="0" smtClean="0"/>
              <a:t>Gebaseerd op </a:t>
            </a:r>
            <a:r>
              <a:rPr lang="nl-NL" dirty="0" err="1" smtClean="0"/>
              <a:t>Rasberry</a:t>
            </a:r>
            <a:r>
              <a:rPr lang="nl-NL" dirty="0" smtClean="0"/>
              <a:t> Pi.</a:t>
            </a:r>
          </a:p>
        </p:txBody>
      </p:sp>
    </p:spTree>
    <p:extLst>
      <p:ext uri="{BB962C8B-B14F-4D97-AF65-F5344CB8AC3E}">
        <p14:creationId xmlns:p14="http://schemas.microsoft.com/office/powerpoint/2010/main" val="313745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Opdrachtomschrijving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Uitlezen van de </a:t>
            </a:r>
            <a:r>
              <a:rPr lang="nl-NL" dirty="0" err="1" smtClean="0"/>
              <a:t>invertor</a:t>
            </a:r>
            <a:r>
              <a:rPr lang="nl-NL" dirty="0" smtClean="0"/>
              <a:t> Rs485/</a:t>
            </a:r>
            <a:r>
              <a:rPr lang="nl-NL" dirty="0" err="1" smtClean="0"/>
              <a:t>bluetooth</a:t>
            </a:r>
            <a:endParaRPr lang="nl-NL" dirty="0" smtClean="0"/>
          </a:p>
          <a:p>
            <a:r>
              <a:rPr lang="nl-NL" dirty="0" smtClean="0"/>
              <a:t>Lokale opslag meetgegevens</a:t>
            </a:r>
          </a:p>
          <a:p>
            <a:r>
              <a:rPr lang="nl-NL" dirty="0" smtClean="0"/>
              <a:t>Uploaden meetgegevens naar web</a:t>
            </a:r>
          </a:p>
          <a:p>
            <a:r>
              <a:rPr lang="nl-NL" dirty="0" smtClean="0"/>
              <a:t>Alarm geven bij defect systeem</a:t>
            </a:r>
          </a:p>
          <a:p>
            <a:pPr marL="68580" indent="0">
              <a:buNone/>
            </a:pPr>
            <a:endParaRPr lang="nl-NL" dirty="0" smtClean="0"/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Marktonderzoek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Beschikbare/veelgebruikte systemen</a:t>
            </a:r>
          </a:p>
          <a:p>
            <a:r>
              <a:rPr lang="nl-NL" dirty="0" smtClean="0"/>
              <a:t>Behoefte en vraag </a:t>
            </a:r>
          </a:p>
          <a:p>
            <a:r>
              <a:rPr lang="nl-NL" dirty="0" smtClean="0"/>
              <a:t>Embedded systeem</a:t>
            </a:r>
          </a:p>
          <a:p>
            <a:r>
              <a:rPr lang="nl-NL" dirty="0" smtClean="0"/>
              <a:t>Weergave</a:t>
            </a:r>
          </a:p>
          <a:p>
            <a:r>
              <a:rPr lang="nl-NL" dirty="0" smtClean="0"/>
              <a:t>Kosten</a:t>
            </a:r>
          </a:p>
        </p:txBody>
      </p:sp>
    </p:spTree>
    <p:extLst>
      <p:ext uri="{BB962C8B-B14F-4D97-AF65-F5344CB8AC3E}">
        <p14:creationId xmlns:p14="http://schemas.microsoft.com/office/powerpoint/2010/main" val="254061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Schematisch </a:t>
            </a:r>
            <a:r>
              <a:rPr lang="nl-NL" dirty="0" smtClean="0"/>
              <a:t>overzicht</a:t>
            </a:r>
            <a:endParaRPr lang="en-US" dirty="0"/>
          </a:p>
        </p:txBody>
      </p:sp>
      <p:pic>
        <p:nvPicPr>
          <p:cNvPr id="4" name="Tijdelijke aanduiding voor inhoud 3" descr="concept tekening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2988" y="1895889"/>
            <a:ext cx="6777037" cy="2326446"/>
          </a:xfrm>
        </p:spPr>
      </p:pic>
    </p:spTree>
    <p:extLst>
      <p:ext uri="{BB962C8B-B14F-4D97-AF65-F5344CB8AC3E}">
        <p14:creationId xmlns:p14="http://schemas.microsoft.com/office/powerpoint/2010/main" val="28218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Embedded systeem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Freescale</a:t>
            </a:r>
            <a:r>
              <a:rPr lang="en-US" dirty="0" smtClean="0"/>
              <a:t> embedded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err="1" smtClean="0"/>
              <a:t>Rasberry</a:t>
            </a:r>
            <a:r>
              <a:rPr lang="en-US" dirty="0" smtClean="0"/>
              <a:t> Pi</a:t>
            </a:r>
          </a:p>
          <a:p>
            <a:r>
              <a:rPr lang="en-US" dirty="0" err="1" smtClean="0"/>
              <a:t>Nieuw</a:t>
            </a:r>
            <a:r>
              <a:rPr lang="en-US" dirty="0" smtClean="0"/>
              <a:t> </a:t>
            </a:r>
            <a:r>
              <a:rPr lang="en-US" dirty="0" err="1" smtClean="0"/>
              <a:t>ontwerp</a:t>
            </a:r>
            <a:r>
              <a:rPr lang="en-US" dirty="0" smtClean="0"/>
              <a:t> embedded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9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General User Interface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Web</a:t>
            </a:r>
          </a:p>
          <a:p>
            <a:pPr lvl="1"/>
            <a:r>
              <a:rPr lang="en-US" dirty="0" err="1" smtClean="0"/>
              <a:t>PVOutput</a:t>
            </a:r>
            <a:endParaRPr lang="en-US" dirty="0" smtClean="0"/>
          </a:p>
          <a:p>
            <a:pPr lvl="1"/>
            <a:r>
              <a:rPr lang="en-US" dirty="0" err="1" smtClean="0"/>
              <a:t>Webserver</a:t>
            </a:r>
            <a:r>
              <a:rPr lang="en-US" dirty="0" smtClean="0"/>
              <a:t> op </a:t>
            </a:r>
            <a:r>
              <a:rPr lang="en-US" dirty="0" err="1" smtClean="0"/>
              <a:t>Rasberry</a:t>
            </a:r>
            <a:r>
              <a:rPr lang="en-US" dirty="0" smtClean="0"/>
              <a:t> Pi</a:t>
            </a:r>
          </a:p>
          <a:p>
            <a:pPr lvl="1"/>
            <a:r>
              <a:rPr lang="en-US" dirty="0" err="1" smtClean="0"/>
              <a:t>Webserver</a:t>
            </a:r>
            <a:r>
              <a:rPr lang="en-US" dirty="0" smtClean="0"/>
              <a:t> extern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Lokaal</a:t>
            </a:r>
            <a:endParaRPr lang="en-US" dirty="0" smtClean="0"/>
          </a:p>
          <a:p>
            <a:pPr lvl="1"/>
            <a:r>
              <a:rPr lang="en-US" dirty="0" smtClean="0"/>
              <a:t>LCD </a:t>
            </a:r>
            <a:r>
              <a:rPr lang="en-US" dirty="0" err="1" smtClean="0"/>
              <a:t>scherm</a:t>
            </a:r>
            <a:endParaRPr lang="en-US" dirty="0" smtClean="0"/>
          </a:p>
          <a:p>
            <a:pPr lvl="1"/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Rasberry</a:t>
            </a:r>
            <a:r>
              <a:rPr lang="en-US" dirty="0" smtClean="0"/>
              <a:t> Pi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 descr="http://www.schueco.com/web/web/scalableImage/w377/images/2011-09/bild_iphone_ipad_gross_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39702"/>
            <a:ext cx="359092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Bedankt voor uw aandacht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Ruimte voor vragen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597</TotalTime>
  <Words>441</Words>
  <Application>Microsoft Office PowerPoint</Application>
  <PresentationFormat>Diavoorstelling (16:9)</PresentationFormat>
  <Paragraphs>95</Paragraphs>
  <Slides>9</Slides>
  <Notes>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Austin</vt:lpstr>
      <vt:lpstr>Betaalbare Solar Monitor</vt:lpstr>
      <vt:lpstr>Inhoud</vt:lpstr>
      <vt:lpstr>Inleiding</vt:lpstr>
      <vt:lpstr>Opdrachtomschrijving</vt:lpstr>
      <vt:lpstr>Marktonderzoek</vt:lpstr>
      <vt:lpstr>Schematisch overzicht</vt:lpstr>
      <vt:lpstr>Embedded systeem</vt:lpstr>
      <vt:lpstr>General User Interface</vt:lpstr>
      <vt:lpstr>Bedankt voor uw aandacht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Betaalbare Solar Monitor</dc:title>
  <dc:creator>Typhoon X</dc:creator>
  <cp:lastModifiedBy>Dorus</cp:lastModifiedBy>
  <cp:revision>31</cp:revision>
  <dcterms:created xsi:type="dcterms:W3CDTF">2012-10-30T11:34:05Z</dcterms:created>
  <dcterms:modified xsi:type="dcterms:W3CDTF">2012-10-31T22:23:41Z</dcterms:modified>
</cp:coreProperties>
</file>