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1" r:id="rId4"/>
    <p:sldId id="270" r:id="rId5"/>
    <p:sldId id="271" r:id="rId6"/>
    <p:sldId id="269" r:id="rId7"/>
    <p:sldId id="274" r:id="rId8"/>
    <p:sldId id="275" r:id="rId9"/>
    <p:sldId id="277" r:id="rId10"/>
    <p:sldId id="279" r:id="rId11"/>
    <p:sldId id="280" r:id="rId12"/>
    <p:sldId id="283" r:id="rId13"/>
    <p:sldId id="281" r:id="rId14"/>
    <p:sldId id="282" r:id="rId15"/>
    <p:sldId id="284" r:id="rId16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74"/>
  </p:normalViewPr>
  <p:slideViewPr>
    <p:cSldViewPr snapToGrid="0" snapToObjects="1">
      <p:cViewPr>
        <p:scale>
          <a:sx n="97" d="100"/>
          <a:sy n="97" d="100"/>
        </p:scale>
        <p:origin x="-378" y="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206625"/>
            <a:ext cx="3571875" cy="35083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0"/>
            <a:ext cx="9145588" cy="57150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442003"/>
            <a:ext cx="5648623" cy="100358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2059104"/>
            <a:ext cx="6511131" cy="27438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DB3CC-F982-40F9-8DD6-BCC9AFBF44BD}" type="datetime1">
              <a:rPr lang="en-US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3F899-64DD-1E40-B783-1357F5CC757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8D63E-62D9-6844-960D-985EBE6EB70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717-E7FF-EC4D-9B1C-5C28B8BE4C5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3898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3898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EECF-0281-4C48-BE2E-DDBAB0A70D28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6E49-BD6B-414A-A75E-8C1AFBDA0C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375CA-B120-734F-A36B-F2BE0A3A644E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B8F43-FC9C-874B-9E0D-03BA8EF63B7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0"/>
            <a:ext cx="9145588" cy="57150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206625"/>
            <a:ext cx="3571875" cy="35083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438948"/>
            <a:ext cx="5650992" cy="1006258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056920"/>
            <a:ext cx="6510528" cy="27432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E7B99-7C3F-4BC3-B7B8-7E1F8C620B24}" type="datetime1">
              <a:rPr lang="en-US"/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251EF-D385-4D49-A501-B2DE2D5124F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914400"/>
            <a:ext cx="3200400" cy="3093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914400"/>
            <a:ext cx="3200400" cy="3093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848C7-23D6-6A46-A204-C5B01654E23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B057-6C41-4B48-96FB-524E8A4C7F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14400"/>
            <a:ext cx="3200400" cy="4572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418207"/>
            <a:ext cx="3200400" cy="259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914400"/>
            <a:ext cx="3200400" cy="4572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418207"/>
            <a:ext cx="3200400" cy="259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CE92A-CD0C-0C47-9A92-27F35955FAD3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1CAFC-4A46-8B42-BC0F-4AF53BAB4E8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102F0-169A-E240-834C-6D0AECBD8D8F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BD0FD-50F5-0349-9BB5-8708F0D77EB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B5B3F-D4F1-AE47-B225-9C828394CA2D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D819A-C0C5-B147-9BCF-04480429BE4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206625"/>
            <a:ext cx="3571875" cy="35083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1004888" y="-1004888"/>
            <a:ext cx="5715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313420"/>
            <a:ext cx="5212080" cy="90785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2182427"/>
            <a:ext cx="3807779" cy="27705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877821"/>
            <a:ext cx="5794760" cy="51942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F24CD-308E-CE45-BD3E-9F6620E566AA}" type="datetimeFigureOut">
              <a:rPr lang="en-US"/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F15B4F-E609-DD40-AC00-B66D2B69AEA0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206625"/>
            <a:ext cx="3571875" cy="35083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4206875"/>
            <a:ext cx="3571875" cy="150812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2028826" y="0"/>
            <a:ext cx="7115175" cy="5715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431251"/>
            <a:ext cx="5486400" cy="722870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817108"/>
            <a:ext cx="6096545" cy="61722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95A9A-77D3-CD41-894A-715CDC2DB4E5}" type="datetimeFigureOut">
              <a:rPr lang="en-US"/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7124-9622-D14E-B941-0A8BA379E93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4208463"/>
            <a:ext cx="3575050" cy="150653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4210050"/>
            <a:ext cx="9145588" cy="150495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04800"/>
            <a:ext cx="75215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917575"/>
            <a:ext cx="7521575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4892675"/>
            <a:ext cx="2176462" cy="166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5237163"/>
            <a:ext cx="472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5141913"/>
            <a:ext cx="503238" cy="4191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5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0AB673-AA0F-0A40-9305-6238FA7B113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charset="0"/>
          <a:ea typeface="MS PGothic" panose="020B0600070205080204" charset="-128"/>
          <a:cs typeface="MS PGothic" panose="020B060007020508020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charset="0"/>
          <a:ea typeface="MS PGothic" panose="020B0600070205080204" charset="-128"/>
          <a:cs typeface="MS PGothic" panose="020B060007020508020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charset="0"/>
          <a:ea typeface="MS PGothic" panose="020B0600070205080204" charset="-128"/>
          <a:cs typeface="MS PGothic" panose="020B060007020508020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173355" indent="-173355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401955" indent="-16383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630555" indent="-16383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859155" indent="-173355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(https:/martinfowler.com/articles/microservices.html)" TargetMode="Externa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5080"/>
            <a:ext cx="4579938" cy="533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MICROSERVICES</a:t>
            </a:r>
            <a:endParaRPr lang="en-US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4589780"/>
            <a:ext cx="3987800" cy="284163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3B3A5E"/>
                </a:solidFill>
                <a:latin typeface="Futura Std Heavy"/>
                <a:cs typeface="Futura Std Heavy"/>
              </a:rPr>
              <a:t>By: </a:t>
            </a:r>
            <a:r>
              <a:rPr lang="en-US" dirty="0" err="1">
                <a:solidFill>
                  <a:srgbClr val="3B3A5E"/>
                </a:solidFill>
                <a:latin typeface="Futura Std Heavy"/>
                <a:cs typeface="Futura Std Heavy"/>
              </a:rPr>
              <a:t>Jhonny</a:t>
            </a:r>
            <a:r>
              <a:rPr lang="en-US" dirty="0">
                <a:solidFill>
                  <a:srgbClr val="3B3A5E"/>
                </a:solidFill>
                <a:latin typeface="Futura Std Heavy"/>
                <a:cs typeface="Futura Std Heavy"/>
              </a:rPr>
              <a:t> Villarroel</a:t>
            </a:r>
            <a:endParaRPr dirty="0">
              <a:solidFill>
                <a:srgbClr val="3B3A5E"/>
              </a:solidFill>
              <a:latin typeface="Futura Std Heavy"/>
              <a:cs typeface="Futura Std Heav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900" dirty="0">
                <a:solidFill>
                  <a:srgbClr val="FF4401"/>
                </a:solidFill>
                <a:latin typeface="Futura Std Bold"/>
                <a:ea typeface="+mj-ea"/>
              </a:rPr>
              <a:t>DEMO</a:t>
            </a:r>
            <a:endParaRPr lang="en-US" sz="29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2424" y="1066800"/>
            <a:ext cx="8418551" cy="3187313"/>
          </a:xfrm>
        </p:spPr>
        <p:txBody>
          <a:bodyPr/>
          <a:lstStyle/>
          <a:p>
            <a:r>
              <a:rPr lang="en-US" sz="2400" dirty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</a:t>
            </a:r>
            <a:endParaRPr lang="en-US" sz="11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5" name="Picture 2" descr="Resultado de imagen para demo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35" y="1524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900" dirty="0">
                <a:solidFill>
                  <a:srgbClr val="FF4401"/>
                </a:solidFill>
                <a:latin typeface="Futura Std Bold"/>
                <a:ea typeface="+mj-ea"/>
              </a:rPr>
              <a:t>Form Builder</a:t>
            </a:r>
            <a:endParaRPr lang="en-US" sz="29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2424" y="1066800"/>
            <a:ext cx="8418551" cy="3187313"/>
          </a:xfrm>
        </p:spPr>
        <p:txBody>
          <a:bodyPr/>
          <a:lstStyle/>
          <a:p>
            <a:r>
              <a:rPr lang="en-US" sz="2400" dirty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</a:t>
            </a:r>
            <a:endParaRPr lang="en-US" sz="11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67" y="1906679"/>
            <a:ext cx="7865508" cy="150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900" dirty="0">
                <a:solidFill>
                  <a:srgbClr val="FF4401"/>
                </a:solidFill>
                <a:latin typeface="Futura Std Bold"/>
                <a:ea typeface="+mj-ea"/>
              </a:rPr>
              <a:t>DEMO</a:t>
            </a:r>
            <a:endParaRPr lang="en-US" sz="29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2424" y="1066800"/>
            <a:ext cx="8418551" cy="3187313"/>
          </a:xfrm>
        </p:spPr>
        <p:txBody>
          <a:bodyPr/>
          <a:lstStyle/>
          <a:p>
            <a:r>
              <a:rPr lang="en-US" sz="2400" dirty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</a:t>
            </a:r>
            <a:endParaRPr lang="en-US" sz="11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38" y="1484672"/>
            <a:ext cx="8331001" cy="29635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900" dirty="0">
                <a:solidFill>
                  <a:srgbClr val="FF4401"/>
                </a:solidFill>
                <a:latin typeface="Futura Std Bold"/>
                <a:ea typeface="+mj-ea"/>
              </a:rPr>
              <a:t>Form builder Monolithic Architecture </a:t>
            </a:r>
            <a:endParaRPr lang="en-US" sz="29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2424" y="1066800"/>
            <a:ext cx="8418551" cy="3187313"/>
          </a:xfrm>
        </p:spPr>
        <p:txBody>
          <a:bodyPr/>
          <a:lstStyle/>
          <a:p>
            <a:r>
              <a:rPr lang="en-US" sz="2400" dirty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</a:t>
            </a:r>
            <a:endParaRPr lang="en-US" sz="11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3133" y="1524000"/>
            <a:ext cx="2781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900" dirty="0">
                <a:solidFill>
                  <a:srgbClr val="FF4401"/>
                </a:solidFill>
                <a:latin typeface="Futura Std Bold"/>
                <a:ea typeface="+mj-ea"/>
              </a:rPr>
              <a:t>Form builder Microservice Architecture </a:t>
            </a:r>
            <a:endParaRPr lang="en-US" sz="29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2424" y="1066800"/>
            <a:ext cx="8418551" cy="3187313"/>
          </a:xfrm>
        </p:spPr>
        <p:txBody>
          <a:bodyPr/>
          <a:lstStyle/>
          <a:p>
            <a:r>
              <a:rPr lang="en-US" sz="2400" dirty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</a:t>
            </a:r>
            <a:endParaRPr lang="en-US" sz="11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89" y="1173901"/>
            <a:ext cx="2538620" cy="37605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</a:rPr>
              <a:t>What </a:t>
            </a: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</a:rPr>
              <a:t>are Microservices ?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n-US" sz="2400" dirty="0" smtClean="0">
                <a:solidFill>
                  <a:srgbClr val="35375E"/>
                </a:solidFill>
                <a:latin typeface="Futura Std Medium" charset="0"/>
              </a:rPr>
              <a:t>	</a:t>
            </a:r>
            <a:r>
              <a:rPr lang="en-US" sz="2400" dirty="0" err="1" smtClean="0">
                <a:solidFill>
                  <a:srgbClr val="35375E"/>
                </a:solidFill>
                <a:latin typeface="Futura Std Medium" charset="0"/>
              </a:rPr>
              <a:t>Microservices</a:t>
            </a:r>
            <a:r>
              <a:rPr lang="en-US" sz="2400" dirty="0" smtClean="0">
                <a:solidFill>
                  <a:srgbClr val="35375E"/>
                </a:solidFill>
                <a:latin typeface="Futura Std Medium" charset="0"/>
              </a:rPr>
              <a:t> </a:t>
            </a:r>
            <a:r>
              <a:rPr lang="en-US" sz="2400" dirty="0">
                <a:solidFill>
                  <a:srgbClr val="35375E"/>
                </a:solidFill>
                <a:latin typeface="Futura Std Medium" charset="0"/>
              </a:rPr>
              <a:t>is a way of designing </a:t>
            </a:r>
            <a:r>
              <a:rPr lang="en-US" sz="2400" dirty="0" smtClean="0">
                <a:solidFill>
                  <a:srgbClr val="35375E"/>
                </a:solidFill>
                <a:latin typeface="Futura Std Medium" charset="0"/>
              </a:rPr>
              <a:t>software independently </a:t>
            </a:r>
            <a:r>
              <a:rPr lang="en-US" sz="2400" dirty="0">
                <a:solidFill>
                  <a:srgbClr val="35375E"/>
                </a:solidFill>
                <a:latin typeface="Futura Std Medium" charset="0"/>
              </a:rPr>
              <a:t>deployable services, automated deployment, intelligence in the endpoints, and decentralized control of languages and data. </a:t>
            </a:r>
            <a:endParaRPr lang="en-US" sz="2400" dirty="0">
              <a:solidFill>
                <a:srgbClr val="35375E"/>
              </a:solidFill>
              <a:latin typeface="Futura Std Medium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35375E"/>
                </a:solidFill>
                <a:latin typeface="Futura Std Medium" charset="0"/>
              </a:rPr>
              <a:t>	Recovered </a:t>
            </a:r>
            <a:r>
              <a:rPr lang="en-US" sz="2400" dirty="0">
                <a:solidFill>
                  <a:srgbClr val="35375E"/>
                </a:solidFill>
                <a:latin typeface="Futura Std Medium" charset="0"/>
              </a:rPr>
              <a:t>from: </a:t>
            </a:r>
            <a:r>
              <a:rPr lang="en-US" sz="2400" dirty="0">
                <a:solidFill>
                  <a:srgbClr val="35375E"/>
                </a:solidFill>
                <a:latin typeface="Futura Std Medium" charset="0"/>
                <a:hlinkClick r:id="rId2"/>
              </a:rPr>
              <a:t>(https://martinfowler.com/articles/microservices.html)</a:t>
            </a:r>
            <a:endParaRPr lang="en-US" sz="2400" dirty="0">
              <a:solidFill>
                <a:srgbClr val="35375E"/>
              </a:solidFill>
              <a:latin typeface="Futura Std Medium" charset="0"/>
            </a:endParaRPr>
          </a:p>
          <a:p>
            <a:endParaRPr lang="en-US" sz="24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98332"/>
            <a:ext cx="7759700" cy="62253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700" dirty="0" err="1" smtClean="0">
                <a:solidFill>
                  <a:srgbClr val="FF4401"/>
                </a:solidFill>
                <a:latin typeface="Futura Std Bold"/>
                <a:ea typeface="+mj-ea"/>
              </a:rPr>
              <a:t>Microservices</a:t>
            </a:r>
            <a:r>
              <a:rPr lang="en-US" sz="2700" dirty="0" smtClean="0">
                <a:solidFill>
                  <a:srgbClr val="FF4401"/>
                </a:solidFill>
                <a:latin typeface="Futura Std Bold"/>
                <a:ea typeface="+mj-ea"/>
              </a:rPr>
              <a:t> </a:t>
            </a:r>
            <a:r>
              <a:rPr lang="en-US" sz="2700" dirty="0">
                <a:solidFill>
                  <a:srgbClr val="FF4401"/>
                </a:solidFill>
                <a:latin typeface="Futura Std Bold"/>
                <a:ea typeface="+mj-ea"/>
              </a:rPr>
              <a:t>Vs Monolithic Architecture</a:t>
            </a:r>
            <a:endParaRPr lang="en-US" sz="27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endParaRPr lang="en-US" sz="24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2" y="993058"/>
            <a:ext cx="6818576" cy="3925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</a:rPr>
              <a:t>Microservices Vs Monolithic Architecture</a:t>
            </a:r>
            <a:endParaRPr lang="en-US" sz="24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pic>
        <p:nvPicPr>
          <p:cNvPr id="4" name="Picture 2" descr="Resultado de imagen para benefit of micro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4" y="1484671"/>
            <a:ext cx="8138946" cy="318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</a:rPr>
              <a:t>Continues Integration Advantages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endParaRPr lang="en-US" sz="24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4" name="Picture 2" descr="Resultado de imagen para benefit of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60" y="1687513"/>
            <a:ext cx="7810417" cy="274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</a:rPr>
              <a:t>Microservices Frameworks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8418551" cy="2982912"/>
          </a:xfrm>
        </p:spPr>
        <p:txBody>
          <a:bodyPr/>
          <a:lstStyle/>
          <a:p>
            <a:r>
              <a:rPr lang="en-US" sz="2400" dirty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n-US" sz="2400" dirty="0">
                <a:solidFill>
                  <a:srgbClr val="35375E"/>
                </a:solidFill>
                <a:latin typeface="Futura Std Medium" charset="0"/>
              </a:rPr>
              <a:t>There </a:t>
            </a:r>
            <a:r>
              <a:rPr lang="en-US" sz="2400" dirty="0" smtClean="0">
                <a:solidFill>
                  <a:srgbClr val="35375E"/>
                </a:solidFill>
                <a:latin typeface="Futura Std Medium" charset="0"/>
              </a:rPr>
              <a:t>are </a:t>
            </a:r>
            <a:r>
              <a:rPr lang="en-US" sz="2400" dirty="0">
                <a:solidFill>
                  <a:srgbClr val="35375E"/>
                </a:solidFill>
                <a:latin typeface="Futura Std Medium" charset="0"/>
              </a:rPr>
              <a:t>good frameworks to implement microservices in java.</a:t>
            </a:r>
            <a:endParaRPr lang="en-US" sz="2400" dirty="0">
              <a:solidFill>
                <a:srgbClr val="35375E"/>
              </a:solidFill>
              <a:latin typeface="Futura Std Medium" charset="0"/>
            </a:endParaRPr>
          </a:p>
          <a:p>
            <a:pPr lvl="1"/>
            <a:r>
              <a:rPr lang="en-US" sz="2400" b="1" dirty="0">
                <a:solidFill>
                  <a:srgbClr val="35375E"/>
                </a:solidFill>
                <a:latin typeface="Futura Std Medium" charset="0"/>
              </a:rPr>
              <a:t>Netflix OSS</a:t>
            </a:r>
            <a:endParaRPr lang="en-US" sz="2400" b="1" dirty="0">
              <a:solidFill>
                <a:srgbClr val="35375E"/>
              </a:solidFill>
              <a:latin typeface="Futura Std Medium" charset="0"/>
            </a:endParaRPr>
          </a:p>
          <a:p>
            <a:pPr lvl="1"/>
            <a:r>
              <a:rPr lang="en-US" sz="2400" b="1" dirty="0">
                <a:solidFill>
                  <a:srgbClr val="35375E"/>
                </a:solidFill>
                <a:latin typeface="Futura Std Medium" charset="0"/>
              </a:rPr>
              <a:t>Spring Cloud</a:t>
            </a:r>
            <a:endParaRPr lang="en-US" sz="2400" b="1" dirty="0">
              <a:solidFill>
                <a:srgbClr val="35375E"/>
              </a:solidFill>
              <a:latin typeface="Futura Std Medium" charset="0"/>
            </a:endParaRPr>
          </a:p>
          <a:p>
            <a:pPr lvl="1"/>
            <a:r>
              <a:rPr lang="en-US" sz="2400" b="1" dirty="0">
                <a:solidFill>
                  <a:srgbClr val="35375E"/>
                </a:solidFill>
                <a:latin typeface="Futura Std Medium" charset="0"/>
              </a:rPr>
              <a:t>Eventuate </a:t>
            </a:r>
            <a:endParaRPr lang="en-US" sz="2400" b="1" dirty="0">
              <a:solidFill>
                <a:srgbClr val="35375E"/>
              </a:solidFill>
              <a:latin typeface="Futura Std Medium" charset="0"/>
            </a:endParaRPr>
          </a:p>
          <a:p>
            <a:endParaRPr lang="en-US" sz="24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5" name="Picture 2" descr="Resultado de imagen para Netflix 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60" y="3065338"/>
            <a:ext cx="1727087" cy="17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eventu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40" y="3852461"/>
            <a:ext cx="1646901" cy="5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para spring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05" y="3694769"/>
            <a:ext cx="1767831" cy="176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</a:rPr>
              <a:t>Spring Cloud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2424" y="1066800"/>
            <a:ext cx="8418551" cy="3187313"/>
          </a:xfrm>
        </p:spPr>
        <p:txBody>
          <a:bodyPr/>
          <a:lstStyle/>
          <a:p>
            <a:r>
              <a:rPr lang="en-US" sz="2400" dirty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n-US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	</a:t>
            </a:r>
            <a:r>
              <a:rPr lang="en-US" sz="1200" dirty="0" smtClean="0">
                <a:solidFill>
                  <a:srgbClr val="35375E"/>
                </a:solidFill>
                <a:latin typeface="Futura Std Medium" charset="0"/>
              </a:rPr>
              <a:t>Spring </a:t>
            </a:r>
            <a:r>
              <a:rPr lang="en-US" sz="1200" dirty="0">
                <a:solidFill>
                  <a:srgbClr val="35375E"/>
                </a:solidFill>
                <a:latin typeface="Futura Std Medium" charset="0"/>
              </a:rPr>
              <a:t>Cloud provides tools for developers to quickly build some of the common patterns in distributed systems</a:t>
            </a:r>
            <a:endParaRPr lang="en-US" sz="1200" dirty="0">
              <a:solidFill>
                <a:srgbClr val="35375E"/>
              </a:solidFill>
              <a:latin typeface="Futura Std Medium" charset="0"/>
            </a:endParaRPr>
          </a:p>
          <a:p>
            <a:r>
              <a:rPr lang="en-US" sz="1100" dirty="0">
                <a:solidFill>
                  <a:srgbClr val="35375E"/>
                </a:solidFill>
                <a:latin typeface="Futura Std Medium" charset="0"/>
              </a:rPr>
              <a:t>   </a:t>
            </a:r>
            <a:r>
              <a:rPr lang="en-US" sz="1100" dirty="0" smtClean="0">
                <a:solidFill>
                  <a:srgbClr val="35375E"/>
                </a:solidFill>
                <a:latin typeface="Futura Std Medium" charset="0"/>
              </a:rPr>
              <a:t>	(</a:t>
            </a:r>
            <a:r>
              <a:rPr lang="en-US" sz="1100" dirty="0">
                <a:solidFill>
                  <a:srgbClr val="35375E"/>
                </a:solidFill>
                <a:latin typeface="Futura Std Medium" charset="0"/>
              </a:rPr>
              <a:t>e.g. configuration management, service discovery/registry, circuit breakers, intelligent routing).</a:t>
            </a:r>
            <a:r>
              <a:rPr lang="en-US" sz="1100" dirty="0"/>
              <a:t> </a:t>
            </a:r>
            <a:endParaRPr lang="en-US" sz="1100" dirty="0"/>
          </a:p>
          <a:p>
            <a:endParaRPr lang="en-US" sz="11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4" name="Picture 2" descr="Resultado de imagen para netflix os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01" y="2007219"/>
            <a:ext cx="5386726" cy="26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FF4401"/>
                </a:solidFill>
                <a:latin typeface="Futura Std Bold"/>
                <a:ea typeface="+mj-ea"/>
              </a:rPr>
              <a:t>Scalable Infrastructure with Docker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2424" y="1066800"/>
            <a:ext cx="8418551" cy="3187313"/>
          </a:xfrm>
        </p:spPr>
        <p:txBody>
          <a:bodyPr/>
          <a:lstStyle/>
          <a:p>
            <a:r>
              <a:rPr lang="en-US" sz="2400" dirty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</a:t>
            </a:r>
            <a:endParaRPr lang="en-US" sz="11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5" name="Picture 2" descr="Resultado de imagen para what is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2" y="1258530"/>
            <a:ext cx="6744766" cy="379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900" dirty="0">
                <a:solidFill>
                  <a:srgbClr val="FF4401"/>
                </a:solidFill>
                <a:latin typeface="Futura Std Bold"/>
                <a:ea typeface="+mj-ea"/>
              </a:rPr>
              <a:t>Scalable Infrastructure with Docker</a:t>
            </a:r>
            <a:endParaRPr lang="en-US" sz="2900" dirty="0">
              <a:solidFill>
                <a:srgbClr val="FF4401"/>
              </a:solidFill>
              <a:latin typeface="Futura Std Bold"/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2424" y="1066800"/>
            <a:ext cx="8418551" cy="3187313"/>
          </a:xfrm>
        </p:spPr>
        <p:txBody>
          <a:bodyPr/>
          <a:lstStyle/>
          <a:p>
            <a:r>
              <a:rPr lang="en-US" sz="2400" dirty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</a:t>
            </a:r>
            <a:endParaRPr lang="en-US" sz="11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  <p:pic>
        <p:nvPicPr>
          <p:cNvPr id="7" name="Picture 2" descr="Resultado de imagen para scalability with docker microservices docker sw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02" y="1233426"/>
            <a:ext cx="7166994" cy="374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VANTICAtemplat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AVANTICAtemplate.pot</Template>
  <TotalTime>0</TotalTime>
  <Words>944</Words>
  <Application>WPS Presentation</Application>
  <PresentationFormat>On-screen Show (16:10)</PresentationFormat>
  <Paragraphs>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Franklin Gothic Book</vt:lpstr>
      <vt:lpstr>MS PGothic</vt:lpstr>
      <vt:lpstr>Franklin Gothic Medium</vt:lpstr>
      <vt:lpstr>Wingdings</vt:lpstr>
      <vt:lpstr>Tunga</vt:lpstr>
      <vt:lpstr>Futura Std Bold</vt:lpstr>
      <vt:lpstr>Futura Std Heavy</vt:lpstr>
      <vt:lpstr>Futura Std Medium</vt:lpstr>
      <vt:lpstr>Segoe Print</vt:lpstr>
      <vt:lpstr>Microsoft YaHei</vt:lpstr>
      <vt:lpstr/>
      <vt:lpstr>Arial Unicode MS</vt:lpstr>
      <vt:lpstr>Calibri</vt:lpstr>
      <vt:lpstr>AVANTICAtemplate</vt:lpstr>
      <vt:lpstr>MICROSERVICES</vt:lpstr>
      <vt:lpstr>What are Microservices ?</vt:lpstr>
      <vt:lpstr>Microservices Vs Monolithic Architecture</vt:lpstr>
      <vt:lpstr>Microservices Vs Monolithic Architecture</vt:lpstr>
      <vt:lpstr>Continues Integration Advantages</vt:lpstr>
      <vt:lpstr>Microservices Frameworks</vt:lpstr>
      <vt:lpstr>Spring Cloud</vt:lpstr>
      <vt:lpstr>Scalable Infrastructure with Docker</vt:lpstr>
      <vt:lpstr>Scalable Infrastructure with Docker</vt:lpstr>
      <vt:lpstr>DEMO</vt:lpstr>
      <vt:lpstr>Form Builder</vt:lpstr>
      <vt:lpstr>DEMO</vt:lpstr>
      <vt:lpstr>Form builder Monolithic Architecture </vt:lpstr>
      <vt:lpstr>Form builder Microservice Architecture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jhonny.villarroel</cp:lastModifiedBy>
  <cp:revision>61</cp:revision>
  <dcterms:created xsi:type="dcterms:W3CDTF">2010-04-12T23:12:00Z</dcterms:created>
  <dcterms:modified xsi:type="dcterms:W3CDTF">2018-05-21T23:16:36Z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1033-10.2.0.6020</vt:lpwstr>
  </property>
</Properties>
</file>