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2"/>
  </p:handoutMasterIdLst>
  <p:sldIdLst>
    <p:sldId id="477" r:id="rId3"/>
    <p:sldId id="534" r:id="rId5"/>
    <p:sldId id="537" r:id="rId6"/>
    <p:sldId id="518" r:id="rId7"/>
    <p:sldId id="519" r:id="rId8"/>
    <p:sldId id="485" r:id="rId9"/>
    <p:sldId id="538" r:id="rId10"/>
    <p:sldId id="520" r:id="rId11"/>
    <p:sldId id="521" r:id="rId12"/>
    <p:sldId id="539" r:id="rId13"/>
    <p:sldId id="540" r:id="rId14"/>
    <p:sldId id="525" r:id="rId15"/>
    <p:sldId id="492" r:id="rId16"/>
    <p:sldId id="493" r:id="rId17"/>
    <p:sldId id="541" r:id="rId18"/>
    <p:sldId id="543" r:id="rId19"/>
    <p:sldId id="529" r:id="rId20"/>
    <p:sldId id="544" r:id="rId21"/>
    <p:sldId id="542" r:id="rId22"/>
    <p:sldId id="503" r:id="rId23"/>
    <p:sldId id="536" r:id="rId24"/>
    <p:sldId id="535" r:id="rId25"/>
    <p:sldId id="504" r:id="rId26"/>
    <p:sldId id="530" r:id="rId27"/>
    <p:sldId id="531" r:id="rId28"/>
    <p:sldId id="532" r:id="rId29"/>
    <p:sldId id="515" r:id="rId30"/>
    <p:sldId id="516" r:id="rId31"/>
  </p:sldIdLst>
  <p:sldSz cx="9144000" cy="6858000" type="screen4x3"/>
  <p:notesSz cx="7315200" cy="9601200"/>
  <p:defaultTextStyle>
    <a:defPPr>
      <a:defRPr lang="en-US"/>
    </a:defPPr>
    <a:lvl1pPr marL="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1pPr>
    <a:lvl2pPr marL="457200" lvl="1"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5pPr>
    <a:lvl6pPr marL="2286000" lvl="5"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6pPr>
    <a:lvl7pPr marL="2743200" lvl="6"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7pPr>
    <a:lvl8pPr marL="3200400" lvl="7"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8pPr>
    <a:lvl9pPr marL="3657600" lvl="8"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99CCFF"/>
    <a:srgbClr val="FFFF99"/>
    <a:srgbClr val="FFCCFF"/>
    <a:srgbClr val="CCECFF"/>
    <a:srgbClr val="B2B2B2"/>
    <a:srgbClr val="FFFF00"/>
    <a:srgbClr val="9966FF"/>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29006"/>
    <p:restoredTop sz="90929"/>
  </p:normalViewPr>
  <p:slideViewPr>
    <p:cSldViewPr snapToGrid="0" showGuides="1">
      <p:cViewPr>
        <p:scale>
          <a:sx n="66" d="100"/>
          <a:sy n="66" d="100"/>
        </p:scale>
        <p:origin x="-2940" y="-984"/>
      </p:cViewPr>
      <p:guideLst>
        <p:guide orient="horz" pos="336"/>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100" name="Rectangle 4"/>
          <p:cNvSpPr>
            <a:spLocks noGrp="1" noChangeArrowheads="1"/>
          </p:cNvSpPr>
          <p:nvPr>
            <p:ph type="ftr" sz="quarter" idx="2"/>
          </p:nvPr>
        </p:nvSpPr>
        <p:spPr bwMode="auto">
          <a:xfrm>
            <a:off x="0" y="8940800"/>
            <a:ext cx="3168650" cy="479425"/>
          </a:xfrm>
          <a:prstGeom prst="rect">
            <a:avLst/>
          </a:prstGeom>
          <a:noFill/>
          <a:ln w="9525">
            <a:noFill/>
            <a:miter lim="800000"/>
          </a:ln>
          <a:effectLst/>
        </p:spPr>
        <p:txBody>
          <a:bodyPr vert="horz" wrap="square" lIns="20330" tIns="0" rIns="20330" bIns="0" numCol="1" anchor="b" anchorCtr="0" compatLnSpc="1"/>
          <a:lstStyle>
            <a:lvl1pPr algn="ctr" defTabSz="974725" eaLnBrk="0" hangingPunct="0">
              <a:lnSpc>
                <a:spcPct val="100000"/>
              </a:lnSpc>
              <a:spcBef>
                <a:spcPct val="0"/>
              </a:spcBef>
              <a:buClrTx/>
              <a:buSzTx/>
              <a:buFontTx/>
              <a:buNone/>
              <a:defRPr sz="1100" i="1">
                <a:latin typeface="Times New Roman" panose="02020603050405020304" pitchFamily="18" charset="0"/>
              </a:defRPr>
            </a:lvl1pPr>
          </a:lstStyle>
          <a:p>
            <a:pPr marL="0" marR="0" lvl="0" indent="0" algn="ctr" defTabSz="974725" rtl="0" eaLnBrk="0" fontAlgn="base" latinLnBrk="0" hangingPunct="0">
              <a:lnSpc>
                <a:spcPct val="100000"/>
              </a:lnSpc>
              <a:spcBef>
                <a:spcPct val="0"/>
              </a:spcBef>
              <a:spcAft>
                <a:spcPct val="0"/>
              </a:spcAft>
              <a:buClrTx/>
              <a:buSzTx/>
              <a:buFontTx/>
              <a:buNone/>
              <a:defRPr/>
            </a:pPr>
            <a:endParaRPr kumimoji="0" lang="en-US" sz="1100" b="0"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0" marR="0" lvl="0" indent="0" algn="ctr" defTabSz="974725" rtl="0" eaLnBrk="0" fontAlgn="base" latinLnBrk="0" hangingPunct="0">
              <a:lnSpc>
                <a:spcPct val="100000"/>
              </a:lnSpc>
              <a:spcBef>
                <a:spcPct val="0"/>
              </a:spcBef>
              <a:spcAft>
                <a:spcPct val="0"/>
              </a:spcAft>
              <a:buClrTx/>
              <a:buSzTx/>
              <a:buFontTx/>
              <a:buNone/>
              <a:defRPr/>
            </a:pPr>
            <a:endParaRPr kumimoji="0" lang="en-US" sz="1100" b="0"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
        <p:nvSpPr>
          <p:cNvPr id="4101" name="Rectangle 5"/>
          <p:cNvSpPr>
            <a:spLocks noGrp="1" noChangeArrowheads="1"/>
          </p:cNvSpPr>
          <p:nvPr>
            <p:ph type="sldNum" sz="quarter" idx="3"/>
          </p:nvPr>
        </p:nvSpPr>
        <p:spPr bwMode="auto">
          <a:xfrm>
            <a:off x="4146550" y="8940800"/>
            <a:ext cx="3168650" cy="479425"/>
          </a:xfrm>
          <a:prstGeom prst="rect">
            <a:avLst/>
          </a:prstGeom>
          <a:noFill/>
          <a:ln w="9525">
            <a:noFill/>
            <a:miter lim="800000"/>
          </a:ln>
          <a:effectLst/>
        </p:spPr>
        <p:txBody>
          <a:bodyPr vert="horz" wrap="square" lIns="20330" tIns="0" rIns="20330" bIns="0" numCol="1" anchor="b" anchorCtr="0" compatLnSpc="1"/>
          <a:p>
            <a:pPr lvl="0" algn="ctr" defTabSz="974725">
              <a:lnSpc>
                <a:spcPct val="100000"/>
              </a:lnSpc>
              <a:spcBef>
                <a:spcPct val="0"/>
              </a:spcBef>
              <a:buClrTx/>
              <a:buNone/>
            </a:pPr>
            <a:r>
              <a:rPr sz="1100" i="1" dirty="0">
                <a:latin typeface="Times New Roman" panose="02020603050405020304" pitchFamily="18" charset="0"/>
              </a:rPr>
              <a:t>		2 - </a:t>
            </a:r>
            <a:fld id="{9A0DB2DC-4C9A-4742-B13C-FB6460FD3503}" type="slidenum">
              <a:rPr lang="en-US" sz="1100" i="1" dirty="0">
                <a:latin typeface="Times New Roman" panose="02020603050405020304" pitchFamily="18" charset="0"/>
              </a:rPr>
            </a:fld>
            <a:endParaRPr lang="en-US" sz="1100" i="1" dirty="0">
              <a:latin typeface="Times New Roman" panose="02020603050405020304" pitchFamily="18" charset="0"/>
            </a:endParaRPr>
          </a:p>
          <a:p>
            <a:pPr lvl="0" algn="ctr" defTabSz="974725">
              <a:lnSpc>
                <a:spcPct val="100000"/>
              </a:lnSpc>
              <a:spcBef>
                <a:spcPct val="0"/>
              </a:spcBef>
              <a:buClrTx/>
              <a:buNone/>
            </a:pPr>
            <a:endParaRPr sz="1100" i="1" dirty="0">
              <a:latin typeface="Times New Roman" panose="02020603050405020304" pitchFamily="18" charset="0"/>
            </a:endParaRPr>
          </a:p>
        </p:txBody>
      </p:sp>
      <p:sp>
        <p:nvSpPr>
          <p:cNvPr id="4102" name="Rectangle 6"/>
          <p:cNvSpPr>
            <a:spLocks noGrp="1" noChangeArrowheads="1"/>
          </p:cNvSpPr>
          <p:nvPr>
            <p:ph type="dt" sz="quarter" idx="1"/>
          </p:nvPr>
        </p:nvSpPr>
        <p:spPr bwMode="auto">
          <a:xfrm>
            <a:off x="1951038" y="244475"/>
            <a:ext cx="3168650" cy="481013"/>
          </a:xfrm>
          <a:prstGeom prst="rect">
            <a:avLst/>
          </a:prstGeom>
          <a:noFill/>
          <a:ln w="9525">
            <a:noFill/>
            <a:miter lim="800000"/>
          </a:ln>
          <a:effectLst/>
        </p:spPr>
        <p:txBody>
          <a:bodyPr vert="horz" wrap="square" lIns="20330" tIns="0" rIns="20330" bIns="0" numCol="1" anchor="t" anchorCtr="0" compatLnSpc="1"/>
          <a:lstStyle>
            <a:lvl1pPr algn="ctr" defTabSz="974725" eaLnBrk="0" hangingPunct="0">
              <a:lnSpc>
                <a:spcPct val="100000"/>
              </a:lnSpc>
              <a:spcBef>
                <a:spcPct val="0"/>
              </a:spcBef>
              <a:buClrTx/>
              <a:buSzTx/>
              <a:buFontTx/>
              <a:buNone/>
              <a:defRPr sz="1100" b="1" i="1">
                <a:latin typeface="Times New Roman" panose="02020603050405020304" pitchFamily="18" charset="0"/>
              </a:defRPr>
            </a:lvl1pPr>
          </a:lstStyle>
          <a:p>
            <a:pPr marL="0" marR="0" lvl="0" indent="0" algn="ctr" defTabSz="974725" rtl="0" eaLnBrk="0" fontAlgn="base" latinLnBrk="0" hangingPunct="0">
              <a:lnSpc>
                <a:spcPct val="100000"/>
              </a:lnSpc>
              <a:spcBef>
                <a:spcPct val="0"/>
              </a:spcBef>
              <a:spcAft>
                <a:spcPct val="0"/>
              </a:spcAft>
              <a:buClrTx/>
              <a:buSzTx/>
              <a:buFontTx/>
              <a:buNone/>
              <a:defRPr/>
            </a:pPr>
            <a:r>
              <a:rPr kumimoji="0" lang="en-US" sz="1100" b="1"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		</a:t>
            </a:r>
            <a:endParaRPr kumimoji="0" lang="en-US" sz="1100" b="1"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0" marR="0" lvl="0" indent="0" algn="ctr" defTabSz="974725" rtl="0" eaLnBrk="0" fontAlgn="base" latinLnBrk="0" hangingPunct="0">
              <a:lnSpc>
                <a:spcPct val="100000"/>
              </a:lnSpc>
              <a:spcBef>
                <a:spcPct val="0"/>
              </a:spcBef>
              <a:spcAft>
                <a:spcPct val="0"/>
              </a:spcAft>
              <a:buClrTx/>
              <a:buSzTx/>
              <a:buFontTx/>
              <a:buNone/>
              <a:defRPr/>
            </a:pPr>
            <a:r>
              <a:rPr kumimoji="0" lang="en-US" sz="1100" b="1"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Programación en Java</a:t>
            </a:r>
            <a:endParaRPr kumimoji="0" lang="en-US" sz="1100" b="1"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0" marR="0" lvl="0" indent="0" algn="ctr" defTabSz="974725" rtl="0" eaLnBrk="0" fontAlgn="base" latinLnBrk="0" hangingPunct="0">
              <a:lnSpc>
                <a:spcPct val="100000"/>
              </a:lnSpc>
              <a:spcBef>
                <a:spcPct val="0"/>
              </a:spcBef>
              <a:spcAft>
                <a:spcPct val="0"/>
              </a:spcAft>
              <a:buClrTx/>
              <a:buSzTx/>
              <a:buFontTx/>
              <a:buNone/>
              <a:defRPr/>
            </a:pPr>
            <a:r>
              <a:rPr kumimoji="0" lang="en-US" sz="1100" b="1"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Unidad 2: Clases y Objetos</a:t>
            </a:r>
            <a:endParaRPr kumimoji="0" lang="en-US" sz="1100" b="1"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65890" name="Rectangle 2"/>
          <p:cNvSpPr>
            <a:spLocks noGrp="1" noChangeArrowheads="1"/>
          </p:cNvSpPr>
          <p:nvPr>
            <p:ph type="hdr" sz="quarter"/>
          </p:nvPr>
        </p:nvSpPr>
        <p:spPr bwMode="auto">
          <a:xfrm>
            <a:off x="0" y="0"/>
            <a:ext cx="3206750" cy="458788"/>
          </a:xfrm>
          <a:prstGeom prst="rect">
            <a:avLst/>
          </a:prstGeom>
          <a:noFill/>
          <a:ln w="28575">
            <a:noFill/>
            <a:miter lim="800000"/>
            <a:headEnd type="none" w="sm" len="sm"/>
          </a:ln>
          <a:effectLst/>
        </p:spPr>
        <p:txBody>
          <a:bodyPr vert="horz" wrap="none" lIns="92456" tIns="46228" rIns="92456" bIns="46228" numCol="1" anchor="ctr" anchorCtr="0" compatLnSpc="1"/>
          <a:lstStyle>
            <a:lvl1pPr defTabSz="925195" eaLnBrk="0" hangingPunct="0">
              <a:lnSpc>
                <a:spcPct val="100000"/>
              </a:lnSpc>
              <a:spcBef>
                <a:spcPct val="0"/>
              </a:spcBef>
              <a:buClrTx/>
              <a:buSzTx/>
              <a:buFontTx/>
              <a:buNone/>
              <a:defRPr sz="1200">
                <a:latin typeface="Arial Narrow" panose="020B0606020202030204" pitchFamily="34" charset="0"/>
              </a:defRPr>
            </a:lvl1pPr>
          </a:lstStyle>
          <a:p>
            <a:pPr marL="0" marR="0" lvl="0" indent="0" algn="l" defTabSz="925195"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uLnTx/>
              <a:uFillTx/>
              <a:latin typeface="Arial Narrow" panose="020B0606020202030204" pitchFamily="34" charset="0"/>
              <a:ea typeface="+mn-ea"/>
              <a:cs typeface="+mn-cs"/>
            </a:endParaRPr>
          </a:p>
        </p:txBody>
      </p:sp>
      <p:sp>
        <p:nvSpPr>
          <p:cNvPr id="165891" name="Rectangle 3"/>
          <p:cNvSpPr>
            <a:spLocks noGrp="1" noChangeArrowheads="1"/>
          </p:cNvSpPr>
          <p:nvPr>
            <p:ph type="dt" idx="1"/>
          </p:nvPr>
        </p:nvSpPr>
        <p:spPr bwMode="auto">
          <a:xfrm>
            <a:off x="4122738" y="0"/>
            <a:ext cx="3206750" cy="458788"/>
          </a:xfrm>
          <a:prstGeom prst="rect">
            <a:avLst/>
          </a:prstGeom>
          <a:noFill/>
          <a:ln w="28575">
            <a:noFill/>
            <a:miter lim="800000"/>
            <a:headEnd type="none" w="sm" len="sm"/>
          </a:ln>
          <a:effectLst/>
        </p:spPr>
        <p:txBody>
          <a:bodyPr vert="horz" wrap="none" lIns="92456" tIns="46228" rIns="92456" bIns="46228" numCol="1" anchor="ctr" anchorCtr="0" compatLnSpc="1"/>
          <a:lstStyle>
            <a:lvl1pPr algn="r" defTabSz="925195" eaLnBrk="0" hangingPunct="0">
              <a:lnSpc>
                <a:spcPct val="100000"/>
              </a:lnSpc>
              <a:spcBef>
                <a:spcPct val="0"/>
              </a:spcBef>
              <a:buClrTx/>
              <a:buSzTx/>
              <a:buFontTx/>
              <a:buNone/>
              <a:defRPr sz="1200">
                <a:latin typeface="Arial Narrow" panose="020B0606020202030204" pitchFamily="34" charset="0"/>
              </a:defRPr>
            </a:lvl1pPr>
          </a:lstStyle>
          <a:p>
            <a:pPr marL="0" marR="0" lvl="0" indent="0" algn="r" defTabSz="925195"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uLnTx/>
              <a:uFillTx/>
              <a:latin typeface="Arial Narrow" panose="020B0606020202030204" pitchFamily="34" charset="0"/>
              <a:ea typeface="+mn-ea"/>
              <a:cs typeface="+mn-cs"/>
            </a:endParaRPr>
          </a:p>
        </p:txBody>
      </p:sp>
      <p:sp>
        <p:nvSpPr>
          <p:cNvPr id="31748" name="Rectangle 4"/>
          <p:cNvSpPr>
            <a:spLocks noTextEdit="1"/>
          </p:cNvSpPr>
          <p:nvPr>
            <p:ph type="sldImg" idx="2"/>
          </p:nvPr>
        </p:nvSpPr>
        <p:spPr>
          <a:xfrm>
            <a:off x="1222375" y="685800"/>
            <a:ext cx="4884738" cy="3663950"/>
          </a:xfrm>
          <a:prstGeom prst="rect">
            <a:avLst/>
          </a:prstGeom>
          <a:noFill/>
          <a:ln w="9525" cap="flat" cmpd="sng">
            <a:solidFill>
              <a:srgbClr val="000000"/>
            </a:solidFill>
            <a:prstDash val="solid"/>
            <a:miter/>
            <a:headEnd type="none" w="med" len="med"/>
            <a:tailEnd type="none" w="med" len="med"/>
          </a:ln>
        </p:spPr>
      </p:sp>
      <p:sp>
        <p:nvSpPr>
          <p:cNvPr id="165893" name="Rectangle 5"/>
          <p:cNvSpPr>
            <a:spLocks noGrp="1" noChangeArrowheads="1"/>
          </p:cNvSpPr>
          <p:nvPr>
            <p:ph type="body" sz="quarter" idx="3"/>
          </p:nvPr>
        </p:nvSpPr>
        <p:spPr bwMode="auto">
          <a:xfrm>
            <a:off x="992188" y="4578350"/>
            <a:ext cx="5343525" cy="4270375"/>
          </a:xfrm>
          <a:prstGeom prst="rect">
            <a:avLst/>
          </a:prstGeom>
          <a:noFill/>
          <a:ln w="28575">
            <a:noFill/>
            <a:miter lim="800000"/>
            <a:headEnd type="none" w="sm" len="sm"/>
          </a:ln>
          <a:effectLst/>
        </p:spPr>
        <p:txBody>
          <a:bodyPr vert="horz" wrap="none" lIns="92456" tIns="46228" rIns="92456" bIns="46228" numCol="1" anchor="ctr" anchorCtr="0" compatLnSpc="1"/>
          <a:lstStyle/>
          <a:p>
            <a:pPr marL="0" marR="0" lvl="0" indent="0" algn="l" defTabSz="1036320" rtl="0" eaLnBrk="0" fontAlgn="base" latinLnBrk="0" hangingPunct="0">
              <a:lnSpc>
                <a:spcPct val="100000"/>
              </a:lnSpc>
              <a:spcBef>
                <a:spcPct val="30000"/>
              </a:spcBef>
              <a:spcAft>
                <a:spcPct val="0"/>
              </a:spcAft>
              <a:buClrTx/>
              <a:buSzTx/>
              <a:buFontTx/>
              <a:buNone/>
              <a:defRPr/>
            </a:pPr>
            <a:r>
              <a:rPr kumimoji="0" lang="en-US" sz="13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Click to edit Master text styles</a:t>
            </a:r>
            <a:endParaRPr kumimoji="0" lang="en-US" sz="13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487680" marR="0" lvl="1" indent="0" algn="l" defTabSz="1036320" rtl="0" eaLnBrk="0" fontAlgn="base" latinLnBrk="0" hangingPunct="0">
              <a:lnSpc>
                <a:spcPct val="100000"/>
              </a:lnSpc>
              <a:spcBef>
                <a:spcPct val="30000"/>
              </a:spcBef>
              <a:spcAft>
                <a:spcPct val="0"/>
              </a:spcAft>
              <a:buClrTx/>
              <a:buSzTx/>
              <a:buFontTx/>
              <a:buNone/>
              <a:defRPr/>
            </a:pPr>
            <a:r>
              <a:rPr kumimoji="0" lang="en-US" sz="13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Second level</a:t>
            </a:r>
            <a:endParaRPr kumimoji="0" lang="en-US" sz="13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973455" marR="0" lvl="2" indent="0" algn="l" defTabSz="1036320" rtl="0" eaLnBrk="0" fontAlgn="base" latinLnBrk="0" hangingPunct="0">
              <a:lnSpc>
                <a:spcPct val="100000"/>
              </a:lnSpc>
              <a:spcBef>
                <a:spcPct val="30000"/>
              </a:spcBef>
              <a:spcAft>
                <a:spcPct val="0"/>
              </a:spcAft>
              <a:buClrTx/>
              <a:buSzTx/>
              <a:buFontTx/>
              <a:buNone/>
              <a:defRPr/>
            </a:pPr>
            <a:r>
              <a:rPr kumimoji="0" lang="en-US" sz="13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Third level</a:t>
            </a:r>
            <a:endParaRPr kumimoji="0" lang="en-US" sz="13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460500" marR="0" lvl="3" indent="0" algn="l" defTabSz="1036320" rtl="0" eaLnBrk="0" fontAlgn="base" latinLnBrk="0" hangingPunct="0">
              <a:lnSpc>
                <a:spcPct val="100000"/>
              </a:lnSpc>
              <a:spcBef>
                <a:spcPct val="30000"/>
              </a:spcBef>
              <a:spcAft>
                <a:spcPct val="0"/>
              </a:spcAft>
              <a:buClrTx/>
              <a:buSzTx/>
              <a:buFontTx/>
              <a:buNone/>
              <a:defRPr/>
            </a:pPr>
            <a:r>
              <a:rPr kumimoji="0" lang="en-US" sz="13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Fourth level</a:t>
            </a:r>
            <a:endParaRPr kumimoji="0" lang="en-US" sz="13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948180" marR="0" lvl="4" indent="0" algn="l" defTabSz="1036320" rtl="0" eaLnBrk="0" fontAlgn="base" latinLnBrk="0" hangingPunct="0">
              <a:lnSpc>
                <a:spcPct val="100000"/>
              </a:lnSpc>
              <a:spcBef>
                <a:spcPct val="30000"/>
              </a:spcBef>
              <a:spcAft>
                <a:spcPct val="0"/>
              </a:spcAft>
              <a:buClrTx/>
              <a:buSzTx/>
              <a:buFontTx/>
              <a:buNone/>
              <a:defRPr/>
            </a:pPr>
            <a:r>
              <a:rPr kumimoji="0" lang="en-US" sz="13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Fifth level</a:t>
            </a:r>
            <a:endParaRPr kumimoji="0" lang="en-US" sz="13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
        <p:nvSpPr>
          <p:cNvPr id="165894" name="Rectangle 6"/>
          <p:cNvSpPr>
            <a:spLocks noGrp="1" noChangeArrowheads="1"/>
          </p:cNvSpPr>
          <p:nvPr>
            <p:ph type="ftr" sz="quarter" idx="4"/>
          </p:nvPr>
        </p:nvSpPr>
        <p:spPr bwMode="auto">
          <a:xfrm>
            <a:off x="0" y="9155113"/>
            <a:ext cx="3206750" cy="458788"/>
          </a:xfrm>
          <a:prstGeom prst="rect">
            <a:avLst/>
          </a:prstGeom>
          <a:noFill/>
          <a:ln w="28575">
            <a:noFill/>
            <a:miter lim="800000"/>
            <a:headEnd type="none" w="sm" len="sm"/>
          </a:ln>
          <a:effectLst/>
        </p:spPr>
        <p:txBody>
          <a:bodyPr vert="horz" wrap="none" lIns="92456" tIns="46228" rIns="92456" bIns="46228" numCol="1" anchor="b" anchorCtr="0" compatLnSpc="1"/>
          <a:lstStyle>
            <a:lvl1pPr defTabSz="925195" eaLnBrk="0" hangingPunct="0">
              <a:lnSpc>
                <a:spcPct val="100000"/>
              </a:lnSpc>
              <a:spcBef>
                <a:spcPct val="0"/>
              </a:spcBef>
              <a:buClrTx/>
              <a:buSzTx/>
              <a:buFontTx/>
              <a:buNone/>
              <a:defRPr sz="1200">
                <a:latin typeface="Arial Narrow" panose="020B0606020202030204" pitchFamily="34" charset="0"/>
              </a:defRPr>
            </a:lvl1pPr>
          </a:lstStyle>
          <a:p>
            <a:pPr marL="0" marR="0" lvl="0" indent="0" algn="l" defTabSz="925195"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uLnTx/>
              <a:uFillTx/>
              <a:latin typeface="Arial Narrow" panose="020B0606020202030204" pitchFamily="34" charset="0"/>
              <a:ea typeface="+mn-ea"/>
              <a:cs typeface="+mn-cs"/>
            </a:endParaRPr>
          </a:p>
        </p:txBody>
      </p:sp>
      <p:sp>
        <p:nvSpPr>
          <p:cNvPr id="165895" name="Rectangle 7"/>
          <p:cNvSpPr>
            <a:spLocks noGrp="1" noChangeArrowheads="1"/>
          </p:cNvSpPr>
          <p:nvPr>
            <p:ph type="sldNum" sz="quarter" idx="5"/>
          </p:nvPr>
        </p:nvSpPr>
        <p:spPr bwMode="auto">
          <a:xfrm>
            <a:off x="4122738" y="9155113"/>
            <a:ext cx="3206750" cy="458788"/>
          </a:xfrm>
          <a:prstGeom prst="rect">
            <a:avLst/>
          </a:prstGeom>
          <a:noFill/>
          <a:ln w="28575">
            <a:noFill/>
            <a:miter lim="800000"/>
            <a:headEnd type="none" w="sm" len="sm"/>
          </a:ln>
          <a:effectLst/>
        </p:spPr>
        <p:txBody>
          <a:bodyPr vert="horz" wrap="none" lIns="92456" tIns="46228" rIns="92456" bIns="46228" numCol="1" anchor="b" anchorCtr="0" compatLnSpc="1"/>
          <a:p>
            <a:pPr lvl="0" algn="r" defTabSz="925830">
              <a:lnSpc>
                <a:spcPct val="100000"/>
              </a:lnSpc>
              <a:spcBef>
                <a:spcPct val="0"/>
              </a:spcBef>
              <a:buClrTx/>
              <a:buNone/>
            </a:pPr>
            <a:fld id="{9A0DB2DC-4C9A-4742-B13C-FB6460FD3503}" type="slidenum">
              <a:rPr lang="en-US" sz="1200" dirty="0">
                <a:latin typeface="Arial Narrow" panose="020B0606020202030204" pitchFamily="34" charset="0"/>
              </a:rPr>
            </a:fld>
            <a:endParaRPr lang="en-US" sz="1200" dirty="0">
              <a:latin typeface="Arial Narrow" panose="020B0606020202030204" pitchFamily="34" charset="0"/>
            </a:endParaRPr>
          </a:p>
        </p:txBody>
      </p:sp>
    </p:spTree>
  </p:cSld>
  <p:clrMap bg1="lt1" tx1="dk1" bg2="lt2" tx2="dk2" accent1="accent1" accent2="accent2" accent3="accent3" accent4="accent4" accent5="accent5" accent6="accent6" hlink="hlink" folHlink="folHlink"/>
  <p:hf sldNum="0" hdr="0" ftr="0" dt="0"/>
  <p:notesStyle>
    <a:lvl1pPr algn="l" defTabSz="1036320" rtl="0" eaLnBrk="0" fontAlgn="base" hangingPunct="0">
      <a:spcBef>
        <a:spcPct val="30000"/>
      </a:spcBef>
      <a:spcAft>
        <a:spcPct val="0"/>
      </a:spcAft>
      <a:defRPr sz="1300" kern="1200">
        <a:solidFill>
          <a:schemeClr val="tx1"/>
        </a:solidFill>
        <a:latin typeface="Times New Roman" panose="02020603050405020304" pitchFamily="18" charset="0"/>
        <a:ea typeface="+mn-ea"/>
        <a:cs typeface="+mn-cs"/>
      </a:defRPr>
    </a:lvl1pPr>
    <a:lvl2pPr marL="487680" algn="l" defTabSz="1036320" rtl="0" eaLnBrk="0" fontAlgn="base" hangingPunct="0">
      <a:spcBef>
        <a:spcPct val="30000"/>
      </a:spcBef>
      <a:spcAft>
        <a:spcPct val="0"/>
      </a:spcAft>
      <a:defRPr sz="1300" kern="1200">
        <a:solidFill>
          <a:schemeClr val="tx1"/>
        </a:solidFill>
        <a:latin typeface="Times New Roman" panose="02020603050405020304" pitchFamily="18" charset="0"/>
        <a:ea typeface="+mn-ea"/>
        <a:cs typeface="+mn-cs"/>
      </a:defRPr>
    </a:lvl2pPr>
    <a:lvl3pPr marL="973455" algn="l" defTabSz="1036320" rtl="0" eaLnBrk="0" fontAlgn="base" hangingPunct="0">
      <a:spcBef>
        <a:spcPct val="30000"/>
      </a:spcBef>
      <a:spcAft>
        <a:spcPct val="0"/>
      </a:spcAft>
      <a:defRPr sz="1300" kern="1200">
        <a:solidFill>
          <a:schemeClr val="tx1"/>
        </a:solidFill>
        <a:latin typeface="Times New Roman" panose="02020603050405020304" pitchFamily="18" charset="0"/>
        <a:ea typeface="+mn-ea"/>
        <a:cs typeface="+mn-cs"/>
      </a:defRPr>
    </a:lvl3pPr>
    <a:lvl4pPr marL="1460500" algn="l" defTabSz="1036320" rtl="0" eaLnBrk="0" fontAlgn="base" hangingPunct="0">
      <a:spcBef>
        <a:spcPct val="30000"/>
      </a:spcBef>
      <a:spcAft>
        <a:spcPct val="0"/>
      </a:spcAft>
      <a:defRPr sz="1300" kern="1200">
        <a:solidFill>
          <a:schemeClr val="tx1"/>
        </a:solidFill>
        <a:latin typeface="Times New Roman" panose="02020603050405020304" pitchFamily="18" charset="0"/>
        <a:ea typeface="+mn-ea"/>
        <a:cs typeface="+mn-cs"/>
      </a:defRPr>
    </a:lvl4pPr>
    <a:lvl5pPr marL="1948180" algn="l" defTabSz="1036320" rtl="0" eaLnBrk="0" fontAlgn="base" hangingPunct="0">
      <a:spcBef>
        <a:spcPct val="30000"/>
      </a:spcBef>
      <a:spcAft>
        <a:spcPct val="0"/>
      </a:spcAft>
      <a:defRPr sz="13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2770" name="Rectangle 7"/>
          <p:cNvSpPr txBox="1">
            <a:spLocks noGrp="1"/>
          </p:cNvSpPr>
          <p:nvPr>
            <p:ph type="sldNum" sz="quarter"/>
          </p:nvPr>
        </p:nvSpPr>
        <p:spPr>
          <a:xfrm>
            <a:off x="4122738" y="9155113"/>
            <a:ext cx="3206750" cy="458787"/>
          </a:xfrm>
          <a:prstGeom prst="rect">
            <a:avLst/>
          </a:prstGeom>
          <a:noFill/>
          <a:ln w="28575">
            <a:noFill/>
          </a:ln>
        </p:spPr>
        <p:txBody>
          <a:bodyPr wrap="none" lIns="92456" tIns="46228" rIns="92456" bIns="46228" anchor="b"/>
          <a:p>
            <a:pPr lvl="0" algn="r" defTabSz="925830">
              <a:lnSpc>
                <a:spcPct val="100000"/>
              </a:lnSpc>
              <a:spcBef>
                <a:spcPct val="0"/>
              </a:spcBef>
              <a:buClrTx/>
              <a:buNone/>
            </a:pPr>
            <a:fld id="{9A0DB2DC-4C9A-4742-B13C-FB6460FD3503}" type="slidenum">
              <a:rPr lang="en-US" sz="1200" dirty="0">
                <a:latin typeface="Arial Narrow" panose="020B0606020202030204" pitchFamily="34" charset="0"/>
              </a:rPr>
            </a:fld>
            <a:endParaRPr lang="en-US" sz="1200" dirty="0">
              <a:latin typeface="Arial Narrow" panose="020B0606020202030204" pitchFamily="34" charset="0"/>
            </a:endParaRPr>
          </a:p>
        </p:txBody>
      </p:sp>
      <p:sp>
        <p:nvSpPr>
          <p:cNvPr id="32771" name="Text Box 2"/>
          <p:cNvSpPr txBox="1"/>
          <p:nvPr/>
        </p:nvSpPr>
        <p:spPr>
          <a:xfrm>
            <a:off x="1268413" y="727075"/>
            <a:ext cx="4781550" cy="3586163"/>
          </a:xfrm>
          <a:prstGeom prst="rect">
            <a:avLst/>
          </a:prstGeom>
          <a:solidFill>
            <a:srgbClr val="FFFFFF"/>
          </a:solidFill>
          <a:ln w="9360" cap="flat" cmpd="sng">
            <a:solidFill>
              <a:srgbClr val="000000"/>
            </a:solidFill>
            <a:prstDash val="solid"/>
            <a:miter/>
            <a:headEnd type="none" w="med" len="med"/>
            <a:tailEnd type="none" w="med" len="med"/>
          </a:ln>
        </p:spPr>
        <p:txBody>
          <a:bodyPr wrap="none" anchor="ctr"/>
          <a:p>
            <a:pPr lvl="0" eaLnBrk="1" hangingPunct="1"/>
            <a:endParaRPr lang="es-CL" altLang="x-none" dirty="0"/>
          </a:p>
        </p:txBody>
      </p:sp>
      <p:sp>
        <p:nvSpPr>
          <p:cNvPr id="32772" name="Rectangle 3"/>
          <p:cNvSpPr txBox="1"/>
          <p:nvPr>
            <p:ph type="body"/>
          </p:nvPr>
        </p:nvSpPr>
        <p:spPr>
          <a:xfrm>
            <a:off x="1179513" y="4721225"/>
            <a:ext cx="5157787" cy="4159250"/>
          </a:xfrm>
          <a:ln/>
        </p:spPr>
        <p:txBody>
          <a:bodyPr wrap="none" lIns="92456" tIns="46228" rIns="92456" bIns="46228" anchor="ctr"/>
          <a:p>
            <a:pPr lvl="0"/>
            <a:endParaRPr lang="es-CL" altLang="x-non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Diapositiva de título">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6" name="Group 3"/>
            <p:cNvGrpSpPr/>
            <p:nvPr/>
          </p:nvGrpSpPr>
          <p:grpSpPr>
            <a:xfrm>
              <a:off x="185" y="1604"/>
              <a:ext cx="449" cy="299"/>
              <a:chOff x="720" y="336"/>
              <a:chExt cx="624" cy="432"/>
            </a:xfrm>
          </p:grpSpPr>
          <p:sp>
            <p:nvSpPr>
              <p:cNvPr id="22"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endParaRPr kumimoji="0" lang="es-CL" sz="28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2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endParaRPr kumimoji="0" lang="es-CL" sz="28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grpSp>
        <p:grpSp>
          <p:nvGrpSpPr>
            <p:cNvPr id="2057" name="Group 6"/>
            <p:cNvGrpSpPr/>
            <p:nvPr/>
          </p:nvGrpSpPr>
          <p:grpSpPr>
            <a:xfrm>
              <a:off x="263" y="1870"/>
              <a:ext cx="466" cy="299"/>
              <a:chOff x="912" y="2640"/>
              <a:chExt cx="672" cy="432"/>
            </a:xfrm>
          </p:grpSpPr>
          <p:sp>
            <p:nvSpPr>
              <p:cNvPr id="20"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endParaRPr kumimoji="0" lang="es-CL" sz="28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2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endParaRPr kumimoji="0" lang="es-CL" sz="28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grpSp>
        <p:sp>
          <p:nvSpPr>
            <p:cNvPr id="1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endParaRPr kumimoji="0" lang="es-CL" sz="28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18"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endParaRPr kumimoji="0" lang="es-CL" sz="28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1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endParaRPr kumimoji="0" lang="es-CL" sz="28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grpSp>
      <p:sp>
        <p:nvSpPr>
          <p:cNvPr id="295948" name="Rectangle 12"/>
          <p:cNvSpPr>
            <a:spLocks noGrp="1" noChangeArrowheads="1"/>
          </p:cNvSpPr>
          <p:nvPr>
            <p:ph type="ctrTitle"/>
          </p:nvPr>
        </p:nvSpPr>
        <p:spPr>
          <a:xfrm>
            <a:off x="990600" y="1828800"/>
            <a:ext cx="5754688" cy="1143000"/>
          </a:xfrm>
        </p:spPr>
        <p:txBody>
          <a:bodyPr/>
          <a:lstStyle>
            <a:lvl1pPr>
              <a:defRPr/>
            </a:lvl1pPr>
          </a:lstStyle>
          <a:p>
            <a:r>
              <a:rPr lang="en-US"/>
              <a:t>Haga clic para modificar el estilo de título del patrón</a:t>
            </a:r>
            <a:endParaRPr lang="en-US"/>
          </a:p>
        </p:txBody>
      </p:sp>
      <p:sp>
        <p:nvSpPr>
          <p:cNvPr id="295949" name="Rectangle 13"/>
          <p:cNvSpPr>
            <a:spLocks noGrp="1" noChangeArrowheads="1"/>
          </p:cNvSpPr>
          <p:nvPr>
            <p:ph type="subTitle" idx="1" hasCustomPrompt="1"/>
          </p:nvPr>
        </p:nvSpPr>
        <p:spPr>
          <a:xfrm>
            <a:off x="1371600" y="3514725"/>
            <a:ext cx="5194300" cy="1752600"/>
          </a:xfrm>
        </p:spPr>
        <p:txBody>
          <a:bodyPr/>
          <a:lstStyle>
            <a:lvl1pPr marL="0" indent="0" algn="ctr">
              <a:buFont typeface="Wingdings" panose="05000000000000000000" pitchFamily="2" charset="2"/>
              <a:buNone/>
              <a:defRPr/>
            </a:lvl1pPr>
          </a:lstStyle>
          <a:p>
            <a:r>
              <a:rPr lang="en-US"/>
              <a:t>Haga clic para modificar el estilo de subtítulo del patrón</a:t>
            </a:r>
            <a:endParaRPr lang="en-US"/>
          </a:p>
        </p:txBody>
      </p:sp>
      <p:sp>
        <p:nvSpPr>
          <p:cNvPr id="24" name="Rectangle 14"/>
          <p:cNvSpPr>
            <a:spLocks noGrp="1" noChangeArrowheads="1"/>
          </p:cNvSpPr>
          <p:nvPr>
            <p:ph type="dt" sz="half" idx="2"/>
          </p:nvPr>
        </p:nvSpPr>
        <p:spPr bwMode="auto">
          <a:xfrm>
            <a:off x="990600" y="6248400"/>
            <a:ext cx="1905000" cy="457200"/>
          </a:xfrm>
          <a:prstGeom prst="rect">
            <a:avLst/>
          </a:prstGeom>
          <a:noFill/>
          <a:ln>
            <a:miter lim="800000"/>
          </a:ln>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bg2"/>
              </a:solidFill>
              <a:effectLst/>
              <a:uLnTx/>
              <a:uFillTx/>
              <a:latin typeface="Tahoma" panose="020B0604030504040204" pitchFamily="34" charset="0"/>
              <a:ea typeface="+mn-ea"/>
              <a:cs typeface="+mn-cs"/>
            </a:endParaRPr>
          </a:p>
        </p:txBody>
      </p:sp>
      <p:sp>
        <p:nvSpPr>
          <p:cNvPr id="25" name="Rectangle 15"/>
          <p:cNvSpPr>
            <a:spLocks noGrp="1" noChangeArrowheads="1"/>
          </p:cNvSpPr>
          <p:nvPr>
            <p:ph type="ftr" sz="quarter" idx="3"/>
          </p:nvPr>
        </p:nvSpPr>
        <p:spPr bwMode="auto">
          <a:xfrm>
            <a:off x="3429000" y="6248400"/>
            <a:ext cx="2895600" cy="457200"/>
          </a:xfrm>
          <a:prstGeom prst="rect">
            <a:avLst/>
          </a:prstGeom>
          <a:noFill/>
          <a:ln>
            <a:miter lim="800000"/>
          </a:ln>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bg2"/>
              </a:solidFill>
              <a:effectLst/>
              <a:uLnTx/>
              <a:uFillTx/>
              <a:latin typeface="Tahoma" panose="020B0604030504040204" pitchFamily="34" charset="0"/>
              <a:ea typeface="+mn-ea"/>
              <a:cs typeface="+mn-cs"/>
            </a:endParaRPr>
          </a:p>
        </p:txBody>
      </p:sp>
      <p:sp>
        <p:nvSpPr>
          <p:cNvPr id="26" name="Rectangle 16"/>
          <p:cNvSpPr>
            <a:spLocks noGrp="1" noChangeArrowheads="1"/>
          </p:cNvSpPr>
          <p:nvPr>
            <p:ph type="sldNum" sz="quarter" idx="4"/>
          </p:nvPr>
        </p:nvSpPr>
        <p:spPr bwMode="auto">
          <a:xfrm>
            <a:off x="6858000" y="6248400"/>
            <a:ext cx="1905000" cy="457200"/>
          </a:xfrm>
          <a:prstGeom prst="rect">
            <a:avLst/>
          </a:prstGeom>
          <a:noFill/>
          <a:ln>
            <a:miter lim="800000"/>
          </a:ln>
        </p:spPr>
        <p:txBody>
          <a:bodyPr vert="horz" wrap="square" lIns="91440" tIns="45720" rIns="91440" bIns="45720" numCol="1" anchor="b" anchorCtr="0" compatLnSpc="1"/>
          <a:p>
            <a:pPr algn="r">
              <a:lnSpc>
                <a:spcPct val="100000"/>
              </a:lnSpc>
              <a:spcBef>
                <a:spcPct val="0"/>
              </a:spcBef>
              <a:buClrTx/>
              <a:buNone/>
            </a:pPr>
            <a:fld id="{9A0DB2DC-4C9A-4742-B13C-FB6460FD3503}" type="slidenum">
              <a:rPr lang="en-US" dirty="0">
                <a:solidFill>
                  <a:schemeClr val="bg2"/>
                </a:solidFill>
              </a:rPr>
            </a:fld>
            <a:endParaRPr lang="en-US" dirty="0">
              <a:solidFill>
                <a:schemeClr val="bg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texto vertical"/>
          <p:cNvSpPr>
            <a:spLocks noGrp="1"/>
          </p:cNvSpPr>
          <p:nvPr>
            <p:ph type="body" orient="vert" idx="1" hasCustomPrompt="1"/>
          </p:nvPr>
        </p:nvSpPr>
        <p:spPr/>
        <p:txBody>
          <a:bodyPr vert="eaVert"/>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CL"/>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lnSpc>
                <a:spcPct val="100000"/>
              </a:lnSpc>
              <a:spcBef>
                <a:spcPct val="0"/>
              </a:spcBef>
              <a:buClrTx/>
              <a:buNone/>
            </a:pPr>
            <a:fld id="{9A0DB2DC-4C9A-4742-B13C-FB6460FD3503}" type="slidenum">
              <a:rPr lang="en-US" dirty="0">
                <a:latin typeface="Tahoma" panose="020B0604030504040204" pitchFamily="34" charset="0"/>
              </a:rPr>
            </a:fld>
            <a:endParaRPr lang="en-US" dirty="0">
              <a:latin typeface="Tahoma" panose="020B060403050404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004050" y="141288"/>
            <a:ext cx="1951038" cy="5991225"/>
          </a:xfrm>
        </p:spPr>
        <p:txBody>
          <a:bodyPr vert="eaVert"/>
          <a:lstStyle/>
          <a:p>
            <a:r>
              <a:rPr lang="es-ES" smtClean="0"/>
              <a:t>Haga clic para modificar el estilo de título del patrón</a:t>
            </a:r>
            <a:endParaRPr lang="es-CL"/>
          </a:p>
        </p:txBody>
      </p:sp>
      <p:sp>
        <p:nvSpPr>
          <p:cNvPr id="3" name="2 Marcador de texto vertical"/>
          <p:cNvSpPr>
            <a:spLocks noGrp="1"/>
          </p:cNvSpPr>
          <p:nvPr>
            <p:ph type="body" orient="vert" idx="1" hasCustomPrompt="1"/>
          </p:nvPr>
        </p:nvSpPr>
        <p:spPr>
          <a:xfrm>
            <a:off x="1150938" y="141288"/>
            <a:ext cx="5700712" cy="5991225"/>
          </a:xfrm>
        </p:spPr>
        <p:txBody>
          <a:bodyPr vert="eaVert"/>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CL"/>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lnSpc>
                <a:spcPct val="100000"/>
              </a:lnSpc>
              <a:spcBef>
                <a:spcPct val="0"/>
              </a:spcBef>
              <a:buClrTx/>
              <a:buNone/>
            </a:pPr>
            <a:fld id="{9A0DB2DC-4C9A-4742-B13C-FB6460FD3503}" type="slidenum">
              <a:rPr lang="en-US" dirty="0">
                <a:latin typeface="Tahoma" panose="020B0604030504040204" pitchFamily="34" charset="0"/>
              </a:rPr>
            </a:fld>
            <a:endParaRPr lang="en-US" dirty="0">
              <a:latin typeface="Tahoma" panose="020B060403050404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idx="1" hasCustomPrompt="1"/>
          </p:nvPr>
        </p:nvSpPr>
        <p:spPr/>
        <p:txBody>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CL"/>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lnSpc>
                <a:spcPct val="100000"/>
              </a:lnSpc>
              <a:spcBef>
                <a:spcPct val="0"/>
              </a:spcBef>
              <a:buClrTx/>
              <a:buNone/>
            </a:pPr>
            <a:fld id="{9A0DB2DC-4C9A-4742-B13C-FB6460FD3503}" type="slidenum">
              <a:rPr lang="en-US" dirty="0">
                <a:latin typeface="Tahoma" panose="020B0604030504040204" pitchFamily="34" charset="0"/>
              </a:rPr>
            </a:fld>
            <a:endParaRPr lang="en-US" dirty="0">
              <a:latin typeface="Tahom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L"/>
          </a:p>
        </p:txBody>
      </p:sp>
      <p:sp>
        <p:nvSpPr>
          <p:cNvPr id="3" name="2 Marcador de texto"/>
          <p:cNvSpPr>
            <a:spLocks noGrp="1"/>
          </p:cNvSpPr>
          <p:nvPr>
            <p:ph type="body" idx="1" hasCustomPrompt="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endParaRPr lang="es-E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lnSpc>
                <a:spcPct val="100000"/>
              </a:lnSpc>
              <a:spcBef>
                <a:spcPct val="0"/>
              </a:spcBef>
              <a:buClrTx/>
              <a:buNone/>
            </a:pPr>
            <a:fld id="{9A0DB2DC-4C9A-4742-B13C-FB6460FD3503}" type="slidenum">
              <a:rPr lang="en-US" dirty="0">
                <a:latin typeface="Tahoma" panose="020B0604030504040204" pitchFamily="34" charset="0"/>
              </a:rPr>
            </a:fld>
            <a:endParaRPr lang="en-US" dirty="0">
              <a:latin typeface="Tahom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sz="half" idx="1" hasCustomPrompt="1"/>
          </p:nvPr>
        </p:nvSpPr>
        <p:spPr>
          <a:xfrm>
            <a:off x="1182688" y="1044575"/>
            <a:ext cx="3810000" cy="508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CL"/>
          </a:p>
        </p:txBody>
      </p:sp>
      <p:sp>
        <p:nvSpPr>
          <p:cNvPr id="4" name="3 Marcador de contenido"/>
          <p:cNvSpPr>
            <a:spLocks noGrp="1"/>
          </p:cNvSpPr>
          <p:nvPr>
            <p:ph sz="half" idx="2" hasCustomPrompt="1"/>
          </p:nvPr>
        </p:nvSpPr>
        <p:spPr>
          <a:xfrm>
            <a:off x="5145088" y="1044575"/>
            <a:ext cx="3810000" cy="508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CL"/>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lnSpc>
                <a:spcPct val="100000"/>
              </a:lnSpc>
              <a:spcBef>
                <a:spcPct val="0"/>
              </a:spcBef>
              <a:buClrTx/>
              <a:buNone/>
            </a:pPr>
            <a:fld id="{9A0DB2DC-4C9A-4742-B13C-FB6460FD3503}" type="slidenum">
              <a:rPr lang="en-US" dirty="0">
                <a:latin typeface="Tahoma" panose="020B0604030504040204" pitchFamily="34" charset="0"/>
              </a:rPr>
            </a:fld>
            <a:endParaRPr lang="en-US" dirty="0">
              <a:latin typeface="Tahoma"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CL"/>
          </a:p>
        </p:txBody>
      </p:sp>
      <p:sp>
        <p:nvSpPr>
          <p:cNvPr id="3" name="2 Marcador de texto"/>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endParaRPr lang="es-ES" smtClean="0"/>
          </a:p>
        </p:txBody>
      </p:sp>
      <p:sp>
        <p:nvSpPr>
          <p:cNvPr id="4" name="3 Marcador de contenido"/>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CL"/>
          </a:p>
        </p:txBody>
      </p:sp>
      <p:sp>
        <p:nvSpPr>
          <p:cNvPr id="5" name="4 Marcador de texto"/>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endParaRPr lang="es-ES" smtClean="0"/>
          </a:p>
        </p:txBody>
      </p:sp>
      <p:sp>
        <p:nvSpPr>
          <p:cNvPr id="6" name="5 Marcador de contenido"/>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CL"/>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9" name="Slide Number Placeholder 8"/>
          <p:cNvSpPr>
            <a:spLocks noGrp="1"/>
          </p:cNvSpPr>
          <p:nvPr>
            <p:ph type="sldNum" sz="quarter" idx="12"/>
          </p:nvPr>
        </p:nvSpPr>
        <p:spPr/>
        <p:txBody>
          <a:bodyPr/>
          <a:p>
            <a:pPr lvl="0" eaLnBrk="1" hangingPunct="1">
              <a:lnSpc>
                <a:spcPct val="100000"/>
              </a:lnSpc>
              <a:spcBef>
                <a:spcPct val="0"/>
              </a:spcBef>
              <a:buClrTx/>
              <a:buNone/>
            </a:pPr>
            <a:fld id="{9A0DB2DC-4C9A-4742-B13C-FB6460FD3503}" type="slidenum">
              <a:rPr lang="en-US" dirty="0">
                <a:latin typeface="Tahoma" panose="020B0604030504040204" pitchFamily="34" charset="0"/>
              </a:rPr>
            </a:fld>
            <a:endParaRPr lang="en-US" dirty="0">
              <a:latin typeface="Tahoma" panose="020B060403050404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5" name="Slide Number Placeholder 4"/>
          <p:cNvSpPr>
            <a:spLocks noGrp="1"/>
          </p:cNvSpPr>
          <p:nvPr>
            <p:ph type="sldNum" sz="quarter" idx="12"/>
          </p:nvPr>
        </p:nvSpPr>
        <p:spPr/>
        <p:txBody>
          <a:bodyPr/>
          <a:p>
            <a:pPr lvl="0" eaLnBrk="1" hangingPunct="1">
              <a:lnSpc>
                <a:spcPct val="100000"/>
              </a:lnSpc>
              <a:spcBef>
                <a:spcPct val="0"/>
              </a:spcBef>
              <a:buClrTx/>
              <a:buNone/>
            </a:pPr>
            <a:fld id="{9A0DB2DC-4C9A-4742-B13C-FB6460FD3503}" type="slidenum">
              <a:rPr lang="en-US" dirty="0">
                <a:latin typeface="Tahoma" panose="020B0604030504040204" pitchFamily="34" charset="0"/>
              </a:rPr>
            </a:fld>
            <a:endParaRPr lang="en-US" dirty="0">
              <a:latin typeface="Tahoma"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4" name="Slide Number Placeholder 3"/>
          <p:cNvSpPr>
            <a:spLocks noGrp="1"/>
          </p:cNvSpPr>
          <p:nvPr>
            <p:ph type="sldNum" sz="quarter" idx="12"/>
          </p:nvPr>
        </p:nvSpPr>
        <p:spPr/>
        <p:txBody>
          <a:bodyPr/>
          <a:p>
            <a:pPr lvl="0" eaLnBrk="1" hangingPunct="1">
              <a:lnSpc>
                <a:spcPct val="100000"/>
              </a:lnSpc>
              <a:spcBef>
                <a:spcPct val="0"/>
              </a:spcBef>
              <a:buClrTx/>
              <a:buNone/>
            </a:pPr>
            <a:fld id="{9A0DB2DC-4C9A-4742-B13C-FB6460FD3503}" type="slidenum">
              <a:rPr lang="en-US" dirty="0">
                <a:latin typeface="Tahoma" panose="020B0604030504040204" pitchFamily="34" charset="0"/>
              </a:rPr>
            </a:fld>
            <a:endParaRPr lang="en-US" dirty="0">
              <a:latin typeface="Tahoma"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smtClean="0"/>
              <a:t>Haga clic para modificar el estilo de título del patrón</a:t>
            </a:r>
            <a:endParaRPr lang="es-CL"/>
          </a:p>
        </p:txBody>
      </p:sp>
      <p:sp>
        <p:nvSpPr>
          <p:cNvPr id="3" name="2 Marcador de contenido"/>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CL"/>
          </a:p>
        </p:txBody>
      </p:sp>
      <p:sp>
        <p:nvSpPr>
          <p:cNvPr id="4" name="3 Marcador de texto"/>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endParaRPr lang="es-E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lnSpc>
                <a:spcPct val="100000"/>
              </a:lnSpc>
              <a:spcBef>
                <a:spcPct val="0"/>
              </a:spcBef>
              <a:buClrTx/>
              <a:buNone/>
            </a:pPr>
            <a:fld id="{9A0DB2DC-4C9A-4742-B13C-FB6460FD3503}" type="slidenum">
              <a:rPr lang="en-US" dirty="0">
                <a:latin typeface="Tahoma" panose="020B0604030504040204" pitchFamily="34" charset="0"/>
              </a:rPr>
            </a:fld>
            <a:endParaRPr lang="en-US" dirty="0">
              <a:latin typeface="Tahoma" panose="020B060403050404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smtClean="0"/>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endParaRPr kumimoji="0" lang="es-CL"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3 Marcador de texto"/>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endParaRPr lang="es-E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lnSpc>
                <a:spcPct val="100000"/>
              </a:lnSpc>
              <a:spcBef>
                <a:spcPct val="0"/>
              </a:spcBef>
              <a:buClrTx/>
              <a:buNone/>
            </a:pPr>
            <a:fld id="{9A0DB2DC-4C9A-4742-B13C-FB6460FD3503}" type="slidenum">
              <a:rPr lang="en-US" dirty="0">
                <a:latin typeface="Tahoma" panose="020B0604030504040204" pitchFamily="34" charset="0"/>
              </a:rPr>
            </a:fld>
            <a:endParaRPr lang="en-US" dirty="0">
              <a:latin typeface="Tahoma"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94914" name="Rectangle 2"/>
          <p:cNvSpPr>
            <a:spLocks noChangeArrowheads="1"/>
          </p:cNvSpPr>
          <p:nvPr/>
        </p:nvSpPr>
        <p:spPr bwMode="ltGray">
          <a:xfrm>
            <a:off x="417513" y="239713"/>
            <a:ext cx="438150" cy="474663"/>
          </a:xfrm>
          <a:prstGeom prst="rect">
            <a:avLst/>
          </a:prstGeom>
          <a:solidFill>
            <a:schemeClr val="accent2"/>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s-ES" sz="2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294915" name="Rectangle 3"/>
          <p:cNvSpPr>
            <a:spLocks noChangeArrowheads="1"/>
          </p:cNvSpPr>
          <p:nvPr/>
        </p:nvSpPr>
        <p:spPr bwMode="ltGray">
          <a:xfrm>
            <a:off x="800100" y="239713"/>
            <a:ext cx="328613" cy="474663"/>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s-ES" sz="2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294916" name="Rectangle 4"/>
          <p:cNvSpPr>
            <a:spLocks noChangeArrowheads="1"/>
          </p:cNvSpPr>
          <p:nvPr/>
        </p:nvSpPr>
        <p:spPr bwMode="ltGray">
          <a:xfrm>
            <a:off x="541338" y="661988"/>
            <a:ext cx="422275" cy="474663"/>
          </a:xfrm>
          <a:prstGeom prst="rect">
            <a:avLst/>
          </a:prstGeom>
          <a:solidFill>
            <a:schemeClr val="folHlink"/>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s-ES" sz="2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294917" name="Rectangle 5"/>
          <p:cNvSpPr>
            <a:spLocks noChangeArrowheads="1"/>
          </p:cNvSpPr>
          <p:nvPr/>
        </p:nvSpPr>
        <p:spPr bwMode="ltGray">
          <a:xfrm>
            <a:off x="911225" y="661988"/>
            <a:ext cx="368300" cy="474663"/>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s-ES" sz="2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294918" name="Rectangle 6"/>
          <p:cNvSpPr>
            <a:spLocks noChangeArrowheads="1"/>
          </p:cNvSpPr>
          <p:nvPr/>
        </p:nvSpPr>
        <p:spPr bwMode="ltGray">
          <a:xfrm>
            <a:off x="127000" y="588963"/>
            <a:ext cx="560388" cy="422275"/>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s-ES" sz="2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294919" name="Rectangle 7"/>
          <p:cNvSpPr>
            <a:spLocks noChangeArrowheads="1"/>
          </p:cNvSpPr>
          <p:nvPr/>
        </p:nvSpPr>
        <p:spPr bwMode="gray">
          <a:xfrm>
            <a:off x="762000" y="131763"/>
            <a:ext cx="31750" cy="1052513"/>
          </a:xfrm>
          <a:prstGeom prst="rect">
            <a:avLst/>
          </a:prstGeom>
          <a:solidFill>
            <a:schemeClr val="bg2"/>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s-ES" sz="2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294920" name="Rectangle 8"/>
          <p:cNvSpPr>
            <a:spLocks noChangeArrowheads="1"/>
          </p:cNvSpPr>
          <p:nvPr/>
        </p:nvSpPr>
        <p:spPr bwMode="gray">
          <a:xfrm>
            <a:off x="442913" y="922338"/>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s-ES" sz="2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1033" name="Rectangle 9"/>
          <p:cNvSpPr>
            <a:spLocks noGrp="1"/>
          </p:cNvSpPr>
          <p:nvPr>
            <p:ph type="title"/>
          </p:nvPr>
        </p:nvSpPr>
        <p:spPr>
          <a:xfrm>
            <a:off x="1150938" y="141288"/>
            <a:ext cx="7793037" cy="623887"/>
          </a:xfrm>
          <a:prstGeom prst="rect">
            <a:avLst/>
          </a:prstGeom>
          <a:noFill/>
          <a:ln w="9525">
            <a:noFill/>
          </a:ln>
        </p:spPr>
        <p:txBody>
          <a:bodyPr anchor="b"/>
          <a:p>
            <a:pPr lvl="0"/>
            <a:r>
              <a:rPr dirty="0"/>
              <a:t>Haga clic para modificar el estilo de título del patrón</a:t>
            </a:r>
            <a:endParaRPr dirty="0"/>
          </a:p>
        </p:txBody>
      </p:sp>
      <p:sp>
        <p:nvSpPr>
          <p:cNvPr id="1034" name="Rectangle 10"/>
          <p:cNvSpPr>
            <a:spLocks noGrp="1"/>
          </p:cNvSpPr>
          <p:nvPr>
            <p:ph type="body" idx="1"/>
          </p:nvPr>
        </p:nvSpPr>
        <p:spPr>
          <a:xfrm>
            <a:off x="1182688" y="1044575"/>
            <a:ext cx="7772400" cy="5087938"/>
          </a:xfrm>
          <a:prstGeom prst="rect">
            <a:avLst/>
          </a:prstGeom>
          <a:noFill/>
          <a:ln w="9525">
            <a:noFill/>
          </a:ln>
        </p:spPr>
        <p:txBody>
          <a:bodyPr/>
          <a:p>
            <a:pPr lvl="0"/>
            <a:r>
              <a:rPr dirty="0"/>
              <a:t>Haga clic para modificar el estilo de texto del patrón</a:t>
            </a:r>
            <a:endParaRPr dirty="0"/>
          </a:p>
          <a:p>
            <a:pPr lvl="1"/>
            <a:r>
              <a:rPr dirty="0"/>
              <a:t>Segundo nivel</a:t>
            </a:r>
            <a:endParaRPr dirty="0"/>
          </a:p>
          <a:p>
            <a:pPr lvl="2"/>
            <a:r>
              <a:rPr dirty="0"/>
              <a:t>Tercer nivel</a:t>
            </a:r>
            <a:endParaRPr dirty="0"/>
          </a:p>
          <a:p>
            <a:pPr lvl="3"/>
            <a:r>
              <a:rPr dirty="0"/>
              <a:t>Cuarto nivel</a:t>
            </a:r>
            <a:endParaRPr dirty="0"/>
          </a:p>
          <a:p>
            <a:pPr lvl="4"/>
            <a:r>
              <a:rPr dirty="0"/>
              <a:t>Quinto nivel</a:t>
            </a:r>
            <a:endParaRPr dirty="0"/>
          </a:p>
        </p:txBody>
      </p:sp>
      <p:sp>
        <p:nvSpPr>
          <p:cNvPr id="294923" name="Rectangle 11"/>
          <p:cNvSpPr>
            <a:spLocks noGrp="1" noChangeArrowheads="1"/>
          </p:cNvSpPr>
          <p:nvPr>
            <p:ph type="dt" sz="half" idx="2"/>
          </p:nvPr>
        </p:nvSpPr>
        <p:spPr bwMode="auto">
          <a:xfrm>
            <a:off x="914400" y="6324600"/>
            <a:ext cx="1905000" cy="457200"/>
          </a:xfrm>
          <a:prstGeom prst="rect">
            <a:avLst/>
          </a:prstGeom>
          <a:noFill/>
          <a:ln w="9525">
            <a:noFill/>
            <a:miter lim="800000"/>
          </a:ln>
          <a:effectLst/>
        </p:spPr>
        <p:txBody>
          <a:bodyPr vert="horz" wrap="square" lIns="91440" tIns="45720" rIns="91440" bIns="45720" numCol="1" anchor="b" anchorCtr="0" compatLnSpc="1"/>
          <a:lstStyle>
            <a:lvl1pPr>
              <a:lnSpc>
                <a:spcPct val="100000"/>
              </a:lnSpc>
              <a:spcBef>
                <a:spcPct val="0"/>
              </a:spcBef>
              <a:buClrTx/>
              <a:buSzTx/>
              <a:buFontTx/>
              <a:buNone/>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294924" name="Rectangle 12"/>
          <p:cNvSpPr>
            <a:spLocks noGrp="1" noChangeArrowheads="1"/>
          </p:cNvSpPr>
          <p:nvPr>
            <p:ph type="ftr" sz="quarter" idx="3"/>
          </p:nvPr>
        </p:nvSpPr>
        <p:spPr bwMode="auto">
          <a:xfrm>
            <a:off x="3352800" y="6324600"/>
            <a:ext cx="2895600" cy="457200"/>
          </a:xfrm>
          <a:prstGeom prst="rect">
            <a:avLst/>
          </a:prstGeom>
          <a:noFill/>
          <a:ln w="9525">
            <a:noFill/>
            <a:miter lim="800000"/>
          </a:ln>
          <a:effectLst/>
        </p:spPr>
        <p:txBody>
          <a:bodyPr vert="horz" wrap="square" lIns="91440" tIns="45720" rIns="91440" bIns="45720" numCol="1" anchor="b" anchorCtr="0" compatLnSpc="1"/>
          <a:lstStyle>
            <a:lvl1pPr algn="ctr">
              <a:lnSpc>
                <a:spcPct val="100000"/>
              </a:lnSpc>
              <a:spcBef>
                <a:spcPct val="0"/>
              </a:spcBef>
              <a:buClrTx/>
              <a:buSzTx/>
              <a:buFontTx/>
              <a:buNone/>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294925" name="Rectangle 13"/>
          <p:cNvSpPr>
            <a:spLocks noGrp="1" noChangeArrowheads="1"/>
          </p:cNvSpPr>
          <p:nvPr>
            <p:ph type="sldNum" sz="quarter" idx="4"/>
          </p:nvPr>
        </p:nvSpPr>
        <p:spPr bwMode="auto">
          <a:xfrm>
            <a:off x="6781800" y="6324600"/>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a:lvl1pPr>
          </a:lstStyle>
          <a:p>
            <a:pPr lvl="0" eaLnBrk="1" hangingPunct="1">
              <a:lnSpc>
                <a:spcPct val="100000"/>
              </a:lnSpc>
              <a:spcBef>
                <a:spcPct val="0"/>
              </a:spcBef>
              <a:buClrTx/>
              <a:buNone/>
            </a:pPr>
            <a:fld id="{9A0DB2DC-4C9A-4742-B13C-FB6460FD3503}" type="slidenum">
              <a:rPr lang="en-US" dirty="0">
                <a:latin typeface="Tahoma" panose="020B0604030504040204" pitchFamily="34" charset="0"/>
              </a:rPr>
            </a:fld>
            <a:endParaRPr lang="en-US" dirty="0">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050"/>
          <p:cNvSpPr>
            <a:spLocks noGrp="1"/>
          </p:cNvSpPr>
          <p:nvPr>
            <p:ph type="ctrTitle"/>
          </p:nvPr>
        </p:nvSpPr>
        <p:spPr>
          <a:xfrm>
            <a:off x="990600" y="1771650"/>
            <a:ext cx="5754688" cy="1201738"/>
          </a:xfrm>
          <a:ln/>
        </p:spPr>
        <p:txBody>
          <a:bodyPr vert="horz" wrap="square" lIns="90000" tIns="46800" rIns="90000" bIns="46800" anchor="b">
            <a:spAutoFit/>
          </a:bodyPr>
          <a:p>
            <a:pPr defTabSz="449580" eaLnBrk="1" hangingPunct="1">
              <a:buClr>
                <a:srgbClr val="515F7B"/>
              </a:buCl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GB" altLang="x-none" dirty="0">
                <a:solidFill>
                  <a:srgbClr val="515F7B"/>
                </a:solidFill>
                <a:latin typeface="+mj-lt"/>
                <a:ea typeface="MS Gothic" panose="020B0609070205080204" pitchFamily="49" charset="-128"/>
                <a:cs typeface="+mj-cs"/>
              </a:rPr>
              <a:t>Programación Orientada a Objetos en Java</a:t>
            </a:r>
            <a:endParaRPr lang="en-GB" altLang="x-none" dirty="0">
              <a:solidFill>
                <a:srgbClr val="515F7B"/>
              </a:solidFill>
              <a:latin typeface="+mj-lt"/>
              <a:ea typeface="MS Gothic" panose="020B0609070205080204" pitchFamily="49" charset="-128"/>
              <a:cs typeface="+mj-cs"/>
            </a:endParaRPr>
          </a:p>
        </p:txBody>
      </p:sp>
      <p:sp>
        <p:nvSpPr>
          <p:cNvPr id="3075" name="Rectangle 2051"/>
          <p:cNvSpPr/>
          <p:nvPr/>
        </p:nvSpPr>
        <p:spPr>
          <a:xfrm>
            <a:off x="-11112" y="3025775"/>
            <a:ext cx="9144000" cy="1588"/>
          </a:xfrm>
          <a:prstGeom prst="rect">
            <a:avLst/>
          </a:prstGeom>
          <a:noFill/>
          <a:ln w="9525">
            <a:noFill/>
          </a:ln>
        </p:spPr>
        <p:txBody>
          <a:bodyPr wrap="none" anchor="ctr"/>
          <a:p>
            <a:endParaRPr lang="es-CL" altLang="x-none" dirty="0">
              <a:latin typeface="Tahoma" panose="020B0604030504040204" pitchFamily="34" charset="0"/>
            </a:endParaRPr>
          </a:p>
        </p:txBody>
      </p:sp>
      <p:sp>
        <p:nvSpPr>
          <p:cNvPr id="3076" name="Rectangle 2054"/>
          <p:cNvSpPr>
            <a:spLocks noGrp="1"/>
          </p:cNvSpPr>
          <p:nvPr>
            <p:ph type="subTitle" idx="1" hasCustomPrompt="1"/>
          </p:nvPr>
        </p:nvSpPr>
        <p:spPr>
          <a:ln/>
        </p:spPr>
        <p:txBody>
          <a:bodyPr vert="horz" wrap="square" lIns="91440" tIns="45720" rIns="91440" bIns="45720" anchor="t"/>
          <a:p>
            <a:pPr algn="l" eaLnBrk="1" hangingPunct="1">
              <a:buSzPct val="60000"/>
              <a:buFont typeface="Wingdings" panose="05000000000000000000" pitchFamily="2" charset="2"/>
            </a:pPr>
            <a:r>
              <a:rPr lang="es-CL" altLang="x-none" dirty="0">
                <a:latin typeface="+mn-lt"/>
                <a:ea typeface="+mn-ea"/>
                <a:cs typeface="+mn-cs"/>
              </a:rPr>
              <a:t>Unidad 3</a:t>
            </a:r>
            <a:endParaRPr lang="es-CL" altLang="x-none" dirty="0">
              <a:latin typeface="+mn-lt"/>
              <a:ea typeface="+mn-ea"/>
              <a:cs typeface="+mn-cs"/>
            </a:endParaRPr>
          </a:p>
          <a:p>
            <a:pPr algn="l" eaLnBrk="1" hangingPunct="1">
              <a:buSzPct val="60000"/>
              <a:buFont typeface="Wingdings" panose="05000000000000000000" pitchFamily="2" charset="2"/>
            </a:pPr>
            <a:r>
              <a:rPr lang="es-CL" altLang="x-none" dirty="0">
                <a:latin typeface="+mn-lt"/>
                <a:ea typeface="+mn-ea"/>
                <a:cs typeface="+mn-cs"/>
              </a:rPr>
              <a:t>Herencia y Polimorfismo</a:t>
            </a:r>
            <a:endParaRPr dirty="0">
              <a:latin typeface="+mn-lt"/>
              <a:ea typeface="+mn-ea"/>
              <a:cs typeface="+mn-cs"/>
            </a:endParaRPr>
          </a:p>
        </p:txBody>
      </p:sp>
    </p:spTree>
  </p:cSld>
  <p:clrMapOvr>
    <a:masterClrMapping/>
  </p:clrMapOvr>
  <p:transition spd="med"/>
  <p:timing>
    <p:tnLst>
      <p:par>
        <p:cTn id="1" dur="indefinite"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5 Marcador de número de diapositiva"/>
          <p:cNvSpPr txBox="1">
            <a:spLocks noGrp="1"/>
          </p:cNvSpPr>
          <p:nvPr>
            <p:ph type="sldNum" sz="quarter" idx="12"/>
          </p:nvPr>
        </p:nvSpPr>
        <p:spPr>
          <a:ln/>
        </p:spPr>
        <p:txBody>
          <a:bodyPr anchor="b"/>
          <a:lstStyle>
            <a:lvl1pPr marL="0" lvl="0" indent="0" algn="l" defTabSz="914400" rtl="0" eaLnBrk="0" fontAlgn="base" latinLnBrk="0" hangingPunct="0">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5pPr>
          </a:lstStyle>
          <a:p>
            <a:pPr lvl="0" algn="r" eaLnBrk="1" hangingPunct="1">
              <a:lnSpc>
                <a:spcPct val="100000"/>
              </a:lnSpc>
              <a:spcBef>
                <a:spcPct val="0"/>
              </a:spcBef>
              <a:buClrTx/>
              <a:buNone/>
            </a:pPr>
            <a:fld id="{9A0DB2DC-4C9A-4742-B13C-FB6460FD3503}" type="slidenum">
              <a:rPr lang="en-US" sz="1400" dirty="0"/>
            </a:fld>
            <a:endParaRPr lang="en-US" sz="1400" dirty="0"/>
          </a:p>
        </p:txBody>
      </p:sp>
      <p:sp>
        <p:nvSpPr>
          <p:cNvPr id="12291" name="Rectangle 1026"/>
          <p:cNvSpPr>
            <a:spLocks noGrp="1"/>
          </p:cNvSpPr>
          <p:nvPr>
            <p:ph type="title"/>
          </p:nvPr>
        </p:nvSpPr>
        <p:spPr>
          <a:ln/>
        </p:spPr>
        <p:txBody>
          <a:bodyPr vert="horz" wrap="square" lIns="91440" tIns="45720" rIns="91440" bIns="45720" anchor="b"/>
          <a:p>
            <a:pPr eaLnBrk="1" hangingPunct="1"/>
            <a:r>
              <a:rPr lang="es-CL" altLang="x-none" dirty="0"/>
              <a:t>Reescritura de Métodos</a:t>
            </a:r>
            <a:endParaRPr dirty="0"/>
          </a:p>
        </p:txBody>
      </p:sp>
      <p:sp>
        <p:nvSpPr>
          <p:cNvPr id="12292" name="Rectangle 1027"/>
          <p:cNvSpPr>
            <a:spLocks noGrp="1"/>
          </p:cNvSpPr>
          <p:nvPr>
            <p:ph idx="1" hasCustomPrompt="1"/>
          </p:nvPr>
        </p:nvSpPr>
        <p:spPr>
          <a:ln/>
        </p:spPr>
        <p:txBody>
          <a:bodyPr vert="horz" wrap="square" lIns="91440" tIns="45720" rIns="91440" bIns="45720" anchor="t"/>
          <a:p>
            <a:pPr eaLnBrk="1" hangingPunct="1"/>
            <a:r>
              <a:rPr sz="2000" i="1" dirty="0">
                <a:solidFill>
                  <a:schemeClr val="tx2"/>
                </a:solidFill>
              </a:rPr>
              <a:t>Method overriding, in object oriented programming, is a language feature that allows a subclass or child class to provide a specific implementation of a method that is already provided by one of its superclasses or parent classes. The implementation in the subclass overrides (replaces) the implementation in the superclass by providing a method that has same name, same parameters or signature, and same return type as the method in the parent class.The version of a method that is executed will be determined by the object that is used to invoke it. If an object of a parent class is used to invoke the method, then the version in the parent class will be executed</a:t>
            </a:r>
            <a:r>
              <a:rPr lang="es-CL" altLang="x-none" sz="2000" i="1" dirty="0">
                <a:solidFill>
                  <a:schemeClr val="tx2"/>
                </a:solidFill>
              </a:rPr>
              <a:t>.</a:t>
            </a:r>
            <a:r>
              <a:rPr sz="2000" i="1" dirty="0">
                <a:solidFill>
                  <a:schemeClr val="tx2"/>
                </a:solidFill>
              </a:rPr>
              <a:t> If an object of the subclass is used to invoke the method, then the version in the child class will be executed</a:t>
            </a:r>
            <a:r>
              <a:rPr lang="es-CL" altLang="x-none" sz="2000" i="1" dirty="0">
                <a:solidFill>
                  <a:schemeClr val="tx2"/>
                </a:solidFill>
              </a:rPr>
              <a:t>.</a:t>
            </a:r>
            <a:br>
              <a:rPr lang="es-CL" altLang="x-none" sz="2000" i="1" dirty="0">
                <a:solidFill>
                  <a:schemeClr val="tx2"/>
                </a:solidFill>
              </a:rPr>
            </a:br>
            <a:r>
              <a:rPr lang="es-CL" altLang="x-none" sz="2000" dirty="0"/>
              <a:t>                                                                             Wikipedia</a:t>
            </a: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5 Marcador de número de diapositiva"/>
          <p:cNvSpPr txBox="1">
            <a:spLocks noGrp="1"/>
          </p:cNvSpPr>
          <p:nvPr>
            <p:ph type="sldNum" sz="quarter" idx="12"/>
          </p:nvPr>
        </p:nvSpPr>
        <p:spPr>
          <a:ln/>
        </p:spPr>
        <p:txBody>
          <a:bodyPr anchor="b"/>
          <a:lstStyle>
            <a:lvl1pPr marL="0" lvl="0" indent="0" algn="l" defTabSz="914400" rtl="0" eaLnBrk="0" fontAlgn="base" latinLnBrk="0" hangingPunct="0">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5pPr>
          </a:lstStyle>
          <a:p>
            <a:pPr lvl="0" algn="r" eaLnBrk="1" hangingPunct="1">
              <a:lnSpc>
                <a:spcPct val="100000"/>
              </a:lnSpc>
              <a:spcBef>
                <a:spcPct val="0"/>
              </a:spcBef>
              <a:buClrTx/>
              <a:buNone/>
            </a:pPr>
            <a:fld id="{9A0DB2DC-4C9A-4742-B13C-FB6460FD3503}" type="slidenum">
              <a:rPr lang="en-US" sz="1400" dirty="0"/>
            </a:fld>
            <a:endParaRPr lang="en-US" sz="1400" dirty="0"/>
          </a:p>
        </p:txBody>
      </p:sp>
      <p:sp>
        <p:nvSpPr>
          <p:cNvPr id="13315" name="Rectangle 2"/>
          <p:cNvSpPr>
            <a:spLocks noGrp="1"/>
          </p:cNvSpPr>
          <p:nvPr>
            <p:ph idx="1" hasCustomPrompt="1"/>
          </p:nvPr>
        </p:nvSpPr>
        <p:spPr>
          <a:xfrm>
            <a:off x="1243013" y="1057275"/>
            <a:ext cx="6929437" cy="4487863"/>
          </a:xfrm>
          <a:ln/>
        </p:spPr>
        <p:txBody>
          <a:bodyPr vert="horz" wrap="square" lIns="92075" tIns="46038" rIns="92075" bIns="46038" anchor="t"/>
          <a:p>
            <a:pPr eaLnBrk="1" hangingPunct="1">
              <a:lnSpc>
                <a:spcPct val="90000"/>
              </a:lnSpc>
              <a:buNone/>
            </a:pPr>
            <a:r>
              <a:rPr lang="es-CL" altLang="x-none" sz="2000" dirty="0">
                <a:solidFill>
                  <a:schemeClr val="tx2"/>
                </a:solidFill>
              </a:rPr>
              <a:t>public </a:t>
            </a:r>
            <a:r>
              <a:rPr sz="2000" dirty="0">
                <a:solidFill>
                  <a:schemeClr val="tx2"/>
                </a:solidFill>
              </a:rPr>
              <a:t>class </a:t>
            </a:r>
            <a:r>
              <a:rPr lang="es-CL" altLang="x-none" sz="2000" dirty="0">
                <a:solidFill>
                  <a:schemeClr val="tx2"/>
                </a:solidFill>
              </a:rPr>
              <a:t>DTE</a:t>
            </a:r>
            <a:r>
              <a:rPr sz="2000" dirty="0">
                <a:solidFill>
                  <a:schemeClr val="tx2"/>
                </a:solidFill>
              </a:rPr>
              <a:t> {</a:t>
            </a:r>
            <a:endParaRPr lang="es-CL" altLang="x-none" sz="2000" dirty="0">
              <a:solidFill>
                <a:schemeClr val="tx2"/>
              </a:solidFill>
            </a:endParaRPr>
          </a:p>
          <a:p>
            <a:pPr eaLnBrk="1" hangingPunct="1">
              <a:lnSpc>
                <a:spcPct val="90000"/>
              </a:lnSpc>
              <a:buNone/>
            </a:pPr>
            <a:r>
              <a:rPr lang="es-CL" altLang="x-none" sz="2000" dirty="0">
                <a:solidFill>
                  <a:schemeClr val="tx2"/>
                </a:solidFill>
              </a:rPr>
              <a:t>    ...</a:t>
            </a:r>
            <a:endParaRPr sz="2000" dirty="0">
              <a:solidFill>
                <a:schemeClr val="tx2"/>
              </a:solidFill>
            </a:endParaRPr>
          </a:p>
          <a:p>
            <a:pPr eaLnBrk="1" hangingPunct="1">
              <a:lnSpc>
                <a:spcPct val="90000"/>
              </a:lnSpc>
              <a:buNone/>
            </a:pPr>
            <a:r>
              <a:rPr sz="2000" dirty="0">
                <a:solidFill>
                  <a:schemeClr val="tx2"/>
                </a:solidFill>
              </a:rPr>
              <a:t>  </a:t>
            </a:r>
            <a:r>
              <a:rPr lang="es-CL" altLang="x-none" sz="2000" dirty="0">
                <a:solidFill>
                  <a:schemeClr val="tx2"/>
                </a:solidFill>
              </a:rPr>
              <a:t>  public void validar() { </a:t>
            </a:r>
            <a:endParaRPr lang="es-CL" altLang="x-none" sz="2000" dirty="0">
              <a:solidFill>
                <a:schemeClr val="tx2"/>
              </a:solidFill>
            </a:endParaRPr>
          </a:p>
          <a:p>
            <a:pPr eaLnBrk="1" hangingPunct="1">
              <a:lnSpc>
                <a:spcPct val="90000"/>
              </a:lnSpc>
              <a:buNone/>
            </a:pPr>
            <a:r>
              <a:rPr lang="es-CL" altLang="x-none" sz="2000" dirty="0">
                <a:solidFill>
                  <a:schemeClr val="tx2"/>
                </a:solidFill>
              </a:rPr>
              <a:t>        ... </a:t>
            </a:r>
            <a:endParaRPr lang="es-CL" altLang="x-none" sz="2000" dirty="0">
              <a:solidFill>
                <a:schemeClr val="tx2"/>
              </a:solidFill>
            </a:endParaRPr>
          </a:p>
          <a:p>
            <a:pPr eaLnBrk="1" hangingPunct="1">
              <a:lnSpc>
                <a:spcPct val="90000"/>
              </a:lnSpc>
              <a:buNone/>
            </a:pPr>
            <a:r>
              <a:rPr lang="es-CL" altLang="x-none" sz="2000" dirty="0">
                <a:solidFill>
                  <a:schemeClr val="tx2"/>
                </a:solidFill>
              </a:rPr>
              <a:t>    }</a:t>
            </a:r>
            <a:endParaRPr sz="2000" dirty="0">
              <a:solidFill>
                <a:schemeClr val="tx2"/>
              </a:solidFill>
            </a:endParaRPr>
          </a:p>
          <a:p>
            <a:pPr eaLnBrk="1" hangingPunct="1">
              <a:lnSpc>
                <a:spcPct val="90000"/>
              </a:lnSpc>
              <a:buNone/>
            </a:pPr>
            <a:r>
              <a:rPr sz="2000" dirty="0">
                <a:solidFill>
                  <a:schemeClr val="tx2"/>
                </a:solidFill>
              </a:rPr>
              <a:t>}</a:t>
            </a:r>
            <a:endParaRPr sz="2000" dirty="0">
              <a:solidFill>
                <a:schemeClr val="tx2"/>
              </a:solidFill>
            </a:endParaRPr>
          </a:p>
          <a:p>
            <a:pPr eaLnBrk="1" hangingPunct="1">
              <a:lnSpc>
                <a:spcPct val="90000"/>
              </a:lnSpc>
              <a:buNone/>
            </a:pPr>
            <a:endParaRPr sz="2000" dirty="0">
              <a:solidFill>
                <a:schemeClr val="tx2"/>
              </a:solidFill>
            </a:endParaRPr>
          </a:p>
          <a:p>
            <a:pPr eaLnBrk="1" hangingPunct="1">
              <a:lnSpc>
                <a:spcPct val="90000"/>
              </a:lnSpc>
              <a:buNone/>
            </a:pPr>
            <a:r>
              <a:rPr lang="es-CL" altLang="x-none" sz="2000" dirty="0">
                <a:solidFill>
                  <a:schemeClr val="tx2"/>
                </a:solidFill>
              </a:rPr>
              <a:t>public </a:t>
            </a:r>
            <a:r>
              <a:rPr sz="2000" dirty="0">
                <a:solidFill>
                  <a:schemeClr val="tx2"/>
                </a:solidFill>
              </a:rPr>
              <a:t>class </a:t>
            </a:r>
            <a:r>
              <a:rPr lang="es-CL" altLang="x-none" sz="2000" dirty="0">
                <a:solidFill>
                  <a:schemeClr val="tx2"/>
                </a:solidFill>
              </a:rPr>
              <a:t>Factura</a:t>
            </a:r>
            <a:r>
              <a:rPr sz="2000" dirty="0">
                <a:solidFill>
                  <a:schemeClr val="tx2"/>
                </a:solidFill>
              </a:rPr>
              <a:t> </a:t>
            </a:r>
            <a:r>
              <a:rPr lang="es-CL" altLang="x-none" sz="2000" dirty="0">
                <a:solidFill>
                  <a:schemeClr val="tx2"/>
                </a:solidFill>
              </a:rPr>
              <a:t>extends DTE </a:t>
            </a:r>
            <a:r>
              <a:rPr sz="2000" dirty="0">
                <a:solidFill>
                  <a:schemeClr val="tx2"/>
                </a:solidFill>
              </a:rPr>
              <a:t>{</a:t>
            </a:r>
            <a:endParaRPr sz="2000" dirty="0">
              <a:solidFill>
                <a:schemeClr val="tx2"/>
              </a:solidFill>
            </a:endParaRPr>
          </a:p>
          <a:p>
            <a:pPr eaLnBrk="1" hangingPunct="1">
              <a:lnSpc>
                <a:spcPct val="90000"/>
              </a:lnSpc>
              <a:buNone/>
            </a:pPr>
            <a:r>
              <a:rPr lang="es-CL" altLang="x-none" sz="2000" dirty="0">
                <a:solidFill>
                  <a:schemeClr val="tx2"/>
                </a:solidFill>
              </a:rPr>
              <a:t>    public void validar() { </a:t>
            </a:r>
            <a:endParaRPr lang="es-CL" altLang="x-none" sz="2000" dirty="0">
              <a:solidFill>
                <a:schemeClr val="tx2"/>
              </a:solidFill>
            </a:endParaRPr>
          </a:p>
          <a:p>
            <a:pPr eaLnBrk="1" hangingPunct="1">
              <a:lnSpc>
                <a:spcPct val="90000"/>
              </a:lnSpc>
              <a:buNone/>
            </a:pPr>
            <a:r>
              <a:rPr lang="es-CL" altLang="x-none" sz="2000" dirty="0">
                <a:solidFill>
                  <a:schemeClr val="tx2"/>
                </a:solidFill>
              </a:rPr>
              <a:t>        super.validar();</a:t>
            </a:r>
            <a:endParaRPr lang="es-CL" altLang="x-none" sz="2000" dirty="0">
              <a:solidFill>
                <a:schemeClr val="tx2"/>
              </a:solidFill>
            </a:endParaRPr>
          </a:p>
          <a:p>
            <a:pPr eaLnBrk="1" hangingPunct="1">
              <a:lnSpc>
                <a:spcPct val="90000"/>
              </a:lnSpc>
              <a:buNone/>
            </a:pPr>
            <a:r>
              <a:rPr lang="es-CL" altLang="x-none" sz="2000" dirty="0">
                <a:solidFill>
                  <a:schemeClr val="tx2"/>
                </a:solidFill>
              </a:rPr>
              <a:t>        ... </a:t>
            </a:r>
            <a:endParaRPr lang="es-CL" altLang="x-none" sz="2000" dirty="0">
              <a:solidFill>
                <a:schemeClr val="tx2"/>
              </a:solidFill>
            </a:endParaRPr>
          </a:p>
          <a:p>
            <a:pPr eaLnBrk="1" hangingPunct="1">
              <a:lnSpc>
                <a:spcPct val="90000"/>
              </a:lnSpc>
              <a:buNone/>
            </a:pPr>
            <a:r>
              <a:rPr lang="es-CL" altLang="x-none" sz="2000" dirty="0">
                <a:solidFill>
                  <a:schemeClr val="tx2"/>
                </a:solidFill>
              </a:rPr>
              <a:t>    }</a:t>
            </a:r>
            <a:endParaRPr sz="2000" dirty="0">
              <a:solidFill>
                <a:schemeClr val="tx2"/>
              </a:solidFill>
            </a:endParaRPr>
          </a:p>
          <a:p>
            <a:pPr eaLnBrk="1" hangingPunct="1">
              <a:lnSpc>
                <a:spcPct val="90000"/>
              </a:lnSpc>
              <a:buNone/>
            </a:pPr>
            <a:r>
              <a:rPr sz="2000" dirty="0">
                <a:solidFill>
                  <a:schemeClr val="tx2"/>
                </a:solidFill>
              </a:rPr>
              <a:t>}</a:t>
            </a:r>
            <a:endParaRPr lang="es-CL" altLang="x-none" sz="2000" dirty="0">
              <a:solidFill>
                <a:schemeClr val="tx2"/>
              </a:solidFill>
            </a:endParaRPr>
          </a:p>
        </p:txBody>
      </p:sp>
      <p:sp>
        <p:nvSpPr>
          <p:cNvPr id="13316" name="Rectangle 3"/>
          <p:cNvSpPr>
            <a:spLocks noGrp="1"/>
          </p:cNvSpPr>
          <p:nvPr>
            <p:ph type="title"/>
          </p:nvPr>
        </p:nvSpPr>
        <p:spPr>
          <a:ln/>
        </p:spPr>
        <p:txBody>
          <a:bodyPr vert="horz" wrap="square" lIns="91440" tIns="45720" rIns="91440" bIns="45720" anchor="b"/>
          <a:p>
            <a:pPr eaLnBrk="1" hangingPunct="1"/>
            <a:r>
              <a:rPr lang="es-CL" altLang="x-none" dirty="0"/>
              <a:t>Reescritura de Métodos</a:t>
            </a:r>
            <a:endParaRPr dirty="0"/>
          </a:p>
        </p:txBody>
      </p:sp>
      <p:sp>
        <p:nvSpPr>
          <p:cNvPr id="13317" name="AutoShape 5"/>
          <p:cNvSpPr/>
          <p:nvPr/>
        </p:nvSpPr>
        <p:spPr>
          <a:xfrm>
            <a:off x="5021263" y="3781425"/>
            <a:ext cx="4005262" cy="1231900"/>
          </a:xfrm>
          <a:prstGeom prst="wedgeRoundRectCallout">
            <a:avLst>
              <a:gd name="adj1" fmla="val -70412"/>
              <a:gd name="adj2" fmla="val -37759"/>
              <a:gd name="adj3" fmla="val 16667"/>
            </a:avLst>
          </a:prstGeom>
          <a:solidFill>
            <a:schemeClr val="folHlink"/>
          </a:solidFill>
          <a:ln w="9525" cap="flat" cmpd="sng">
            <a:solidFill>
              <a:schemeClr val="tx1"/>
            </a:solidFill>
            <a:prstDash val="solid"/>
            <a:miter/>
            <a:headEnd type="none" w="med" len="med"/>
            <a:tailEnd type="none" w="med" len="med"/>
          </a:ln>
        </p:spPr>
        <p:txBody>
          <a:bodyPr/>
          <a:p>
            <a:r>
              <a:rPr lang="es-CL" altLang="x-none" sz="1800" dirty="0">
                <a:latin typeface="Tahoma" panose="020B0604030504040204" pitchFamily="34" charset="0"/>
              </a:rPr>
              <a:t>Reescritura del método validar() en clase derivada (la firma y el tipo de retorno coinciden con los de la clase base)</a:t>
            </a:r>
            <a:endParaRPr sz="1800" dirty="0">
              <a:latin typeface="Tahoma" panose="020B0604030504040204" pitchFamily="34" charset="0"/>
            </a:endParaRPr>
          </a:p>
        </p:txBody>
      </p:sp>
      <p:sp>
        <p:nvSpPr>
          <p:cNvPr id="13318" name="AutoShape 6"/>
          <p:cNvSpPr/>
          <p:nvPr/>
        </p:nvSpPr>
        <p:spPr>
          <a:xfrm>
            <a:off x="2733675" y="5294313"/>
            <a:ext cx="4005263" cy="985837"/>
          </a:xfrm>
          <a:prstGeom prst="wedgeRoundRectCallout">
            <a:avLst>
              <a:gd name="adj1" fmla="val -50079"/>
              <a:gd name="adj2" fmla="val -136472"/>
              <a:gd name="adj3" fmla="val 16667"/>
            </a:avLst>
          </a:prstGeom>
          <a:solidFill>
            <a:schemeClr val="folHlink"/>
          </a:solidFill>
          <a:ln w="9525" cap="flat" cmpd="sng">
            <a:solidFill>
              <a:schemeClr val="tx1"/>
            </a:solidFill>
            <a:prstDash val="solid"/>
            <a:miter/>
            <a:headEnd type="none" w="med" len="med"/>
            <a:tailEnd type="none" w="med" len="med"/>
          </a:ln>
        </p:spPr>
        <p:txBody>
          <a:bodyPr/>
          <a:p>
            <a:r>
              <a:rPr lang="es-CL" altLang="x-none" sz="1800" dirty="0">
                <a:latin typeface="Tahoma" panose="020B0604030504040204" pitchFamily="34" charset="0"/>
              </a:rPr>
              <a:t>Invocación a funcionalidad provista en la clase base, para extender en lugar de reemplazar</a:t>
            </a:r>
            <a:endParaRPr sz="1800" dirty="0">
              <a:latin typeface="Tahoma" panose="020B060403050404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5 Marcador de número de diapositiva"/>
          <p:cNvSpPr txBox="1">
            <a:spLocks noGrp="1"/>
          </p:cNvSpPr>
          <p:nvPr>
            <p:ph type="sldNum" sz="quarter" idx="12"/>
          </p:nvPr>
        </p:nvSpPr>
        <p:spPr>
          <a:ln/>
        </p:spPr>
        <p:txBody>
          <a:bodyPr anchor="b"/>
          <a:lstStyle>
            <a:lvl1pPr marL="0" lvl="0" indent="0" algn="l" defTabSz="914400" rtl="0" eaLnBrk="0" fontAlgn="base" latinLnBrk="0" hangingPunct="0">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5pPr>
          </a:lstStyle>
          <a:p>
            <a:pPr lvl="0" algn="r" eaLnBrk="1" hangingPunct="1">
              <a:lnSpc>
                <a:spcPct val="100000"/>
              </a:lnSpc>
              <a:spcBef>
                <a:spcPct val="0"/>
              </a:spcBef>
              <a:buClrTx/>
              <a:buNone/>
            </a:pPr>
            <a:fld id="{9A0DB2DC-4C9A-4742-B13C-FB6460FD3503}" type="slidenum">
              <a:rPr lang="en-US" sz="1400" dirty="0"/>
            </a:fld>
            <a:endParaRPr lang="en-US" sz="1400" dirty="0"/>
          </a:p>
        </p:txBody>
      </p:sp>
      <p:sp>
        <p:nvSpPr>
          <p:cNvPr id="399362" name="Rectangle 1026"/>
          <p:cNvSpPr>
            <a:spLocks noGrp="1" noChangeArrowheads="1"/>
          </p:cNvSpPr>
          <p:nvPr>
            <p:ph idx="1" hasCustomPrompt="1"/>
          </p:nvPr>
        </p:nvSpPr>
        <p:spPr/>
        <p:txBody>
          <a:bodyPr vert="horz" wrap="square" lIns="92075" tIns="46038" rIns="92075" bIns="46038"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r>
              <a:rPr kumimoji="0" lang="en-US" sz="2800" b="0" i="0" u="none" strike="noStrike" kern="0" cap="none" spc="0" normalizeH="0" baseline="0" noProof="0" smtClean="0">
                <a:ln>
                  <a:noFill/>
                </a:ln>
                <a:solidFill>
                  <a:schemeClr val="tx1"/>
                </a:solidFill>
                <a:effectLst/>
                <a:uLnTx/>
                <a:uFillTx/>
                <a:latin typeface="+mn-lt"/>
                <a:ea typeface="+mn-ea"/>
                <a:cs typeface="+mn-cs"/>
              </a:rPr>
              <a:t>Al invocar un método </a:t>
            </a:r>
            <a:r>
              <a:rPr kumimoji="0" lang="es-CL" sz="2800" b="0" i="0" u="none" strike="noStrike" kern="0" cap="none" spc="0" normalizeH="0" baseline="0" noProof="0" smtClean="0">
                <a:ln>
                  <a:noFill/>
                </a:ln>
                <a:solidFill>
                  <a:schemeClr val="tx1"/>
                </a:solidFill>
                <a:effectLst/>
                <a:uLnTx/>
                <a:uFillTx/>
                <a:latin typeface="+mn-lt"/>
                <a:ea typeface="+mn-ea"/>
                <a:cs typeface="+mn-cs"/>
              </a:rPr>
              <a:t>no static</a:t>
            </a:r>
            <a:r>
              <a:rPr kumimoji="0" lang="en-US" sz="2800" b="0" i="0" u="none" strike="noStrike" kern="0" cap="none" spc="0" normalizeH="0" baseline="0" noProof="0" smtClean="0">
                <a:ln>
                  <a:noFill/>
                </a:ln>
                <a:solidFill>
                  <a:schemeClr val="tx1"/>
                </a:solidFill>
                <a:effectLst/>
                <a:uLnTx/>
                <a:uFillTx/>
                <a:latin typeface="+mn-lt"/>
                <a:ea typeface="+mn-ea"/>
                <a:cs typeface="+mn-cs"/>
              </a:rPr>
              <a:t>, el tipo real del objeto </a:t>
            </a:r>
            <a:r>
              <a:rPr kumimoji="0" lang="es-CL" sz="2800" b="0" i="0" u="none" strike="noStrike" kern="0" cap="none" spc="0" normalizeH="0" baseline="0" noProof="0" smtClean="0">
                <a:ln>
                  <a:noFill/>
                </a:ln>
                <a:solidFill>
                  <a:schemeClr val="tx1"/>
                </a:solidFill>
                <a:effectLst/>
                <a:uLnTx/>
                <a:uFillTx/>
                <a:latin typeface="+mn-lt"/>
                <a:ea typeface="+mn-ea"/>
                <a:cs typeface="+mn-cs"/>
              </a:rPr>
              <a:t>sobre el que se invoca el método </a:t>
            </a:r>
            <a:r>
              <a:rPr kumimoji="0" lang="en-US" sz="2800" b="0" i="0" u="none" strike="noStrike" kern="0" cap="none" spc="0" normalizeH="0" baseline="0" noProof="0" smtClean="0">
                <a:ln>
                  <a:noFill/>
                </a:ln>
                <a:solidFill>
                  <a:schemeClr val="tx1"/>
                </a:solidFill>
                <a:effectLst/>
                <a:uLnTx/>
                <a:uFillTx/>
                <a:latin typeface="+mn-lt"/>
                <a:ea typeface="+mn-ea"/>
                <a:cs typeface="+mn-cs"/>
              </a:rPr>
              <a:t>— </a:t>
            </a:r>
            <a:r>
              <a:rPr kumimoji="0" lang="es-CL" sz="2800" b="0" i="0" u="none" strike="noStrike" kern="0" cap="none" spc="0" normalizeH="0" baseline="0" noProof="0" smtClean="0">
                <a:ln>
                  <a:noFill/>
                </a:ln>
                <a:solidFill>
                  <a:schemeClr val="tx1"/>
                </a:solidFill>
                <a:effectLst/>
                <a:uLnTx/>
                <a:uFillTx/>
                <a:latin typeface="+mn-lt"/>
                <a:ea typeface="+mn-ea"/>
                <a:cs typeface="+mn-cs"/>
              </a:rPr>
              <a:t>y </a:t>
            </a:r>
            <a:r>
              <a:rPr kumimoji="0" lang="en-US" sz="2800" b="0" i="0" u="none" strike="noStrike" kern="0" cap="none" spc="0" normalizeH="0" baseline="0" noProof="0" smtClean="0">
                <a:ln>
                  <a:noFill/>
                </a:ln>
                <a:solidFill>
                  <a:schemeClr val="tx1"/>
                </a:solidFill>
                <a:effectLst/>
                <a:uLnTx/>
                <a:uFillTx/>
                <a:latin typeface="+mn-lt"/>
                <a:ea typeface="+mn-ea"/>
                <a:cs typeface="+mn-cs"/>
              </a:rPr>
              <a:t>no el tipo de la referencia</a:t>
            </a:r>
            <a:r>
              <a:rPr kumimoji="0" lang="es-CL" sz="2800" b="0" i="0" u="none" strike="noStrike" kern="0" cap="none" spc="0" normalizeH="0" baseline="0" noProof="0" smtClean="0">
                <a:ln>
                  <a:noFill/>
                </a:ln>
                <a:solidFill>
                  <a:schemeClr val="tx1"/>
                </a:solidFill>
                <a:effectLst/>
                <a:uLnTx/>
                <a:uFillTx/>
                <a:latin typeface="+mn-lt"/>
                <a:ea typeface="+mn-ea"/>
                <a:cs typeface="+mn-cs"/>
              </a:rPr>
              <a:t> </a:t>
            </a:r>
            <a:r>
              <a:rPr kumimoji="0" lang="en-US" sz="2800" b="0" i="0" u="none" strike="noStrike" kern="0" cap="none" spc="0" normalizeH="0" baseline="0" noProof="0" smtClean="0">
                <a:ln>
                  <a:noFill/>
                </a:ln>
                <a:solidFill>
                  <a:schemeClr val="tx1"/>
                </a:solidFill>
                <a:effectLst/>
                <a:uLnTx/>
                <a:uFillTx/>
                <a:latin typeface="+mn-lt"/>
                <a:ea typeface="+mn-ea"/>
                <a:cs typeface="+mn-cs"/>
              </a:rPr>
              <a:t>— es utilizado para determinar qué versión del método invocar</a:t>
            </a:r>
            <a:endParaRPr kumimoji="0" lang="es-CL" sz="28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r>
              <a:rPr kumimoji="0" lang="es-CL" sz="2800" b="0" i="0" u="none" strike="noStrike" kern="0" cap="none" spc="0" normalizeH="0" baseline="0" noProof="0" smtClean="0">
                <a:ln>
                  <a:noFill/>
                </a:ln>
                <a:solidFill>
                  <a:schemeClr val="tx1"/>
                </a:solidFill>
                <a:effectLst/>
                <a:uLnTx/>
                <a:uFillTx/>
                <a:latin typeface="+mn-lt"/>
                <a:ea typeface="+mn-ea"/>
                <a:cs typeface="+mn-cs"/>
              </a:rPr>
              <a:t>El tipo del objeto sobre el que se invoca el método se obtiene en tiempo de ejecución, por eso esta funcionalidad recibe el nombre de </a:t>
            </a:r>
            <a:r>
              <a:rPr kumimoji="0" lang="es-CL" sz="2800" b="0"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cs"/>
              </a:rPr>
              <a:t>dynamic binding</a:t>
            </a:r>
            <a:r>
              <a:rPr kumimoji="0" lang="es-CL" sz="2800" b="0" i="0" u="none" strike="noStrike" kern="0" cap="none" spc="0" normalizeH="0" baseline="0" noProof="0" smtClean="0">
                <a:ln>
                  <a:noFill/>
                </a:ln>
                <a:solidFill>
                  <a:schemeClr val="tx1"/>
                </a:solidFill>
                <a:effectLst/>
                <a:uLnTx/>
                <a:uFillTx/>
                <a:latin typeface="+mn-lt"/>
                <a:ea typeface="+mn-ea"/>
                <a:cs typeface="+mn-cs"/>
              </a:rPr>
              <a:t>, o </a:t>
            </a:r>
            <a:r>
              <a:rPr kumimoji="0" lang="es-CL" sz="2800" b="0"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cs"/>
              </a:rPr>
              <a:t>late binding</a:t>
            </a:r>
            <a:endParaRPr kumimoji="0" lang="en-US" sz="2800" b="0"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defRPr/>
            </a:pPr>
            <a:endParaRPr kumimoji="0" lang="en-US" sz="1800" b="0" i="0" u="none" strike="noStrike" kern="0" cap="none" spc="0" normalizeH="0" baseline="0" noProof="0" smtClean="0">
              <a:ln>
                <a:noFill/>
              </a:ln>
              <a:solidFill>
                <a:schemeClr val="folHlink"/>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None/>
              <a:defRPr/>
            </a:pPr>
            <a:r>
              <a:rPr kumimoji="0" lang="en-US" sz="1800" b="0" i="0" u="none" strike="noStrike" kern="0" cap="none" spc="0" normalizeH="0" baseline="0" noProof="0" smtClean="0">
                <a:ln>
                  <a:noFill/>
                </a:ln>
                <a:solidFill>
                  <a:schemeClr val="tx2"/>
                </a:solidFill>
                <a:effectLst/>
                <a:uLnTx/>
                <a:uFillTx/>
                <a:latin typeface="+mn-lt"/>
              </a:rPr>
              <a:t>void </a:t>
            </a:r>
            <a:r>
              <a:rPr kumimoji="0" lang="es-CL" sz="1800" b="0" i="0" u="none" strike="noStrike" kern="0" cap="none" spc="0" normalizeH="0" baseline="0" noProof="0" smtClean="0">
                <a:ln>
                  <a:noFill/>
                </a:ln>
                <a:solidFill>
                  <a:schemeClr val="tx2"/>
                </a:solidFill>
                <a:effectLst/>
                <a:uLnTx/>
                <a:uFillTx/>
                <a:latin typeface="+mn-lt"/>
              </a:rPr>
              <a:t>procesarDTE</a:t>
            </a:r>
            <a:r>
              <a:rPr kumimoji="0" lang="en-US" sz="1800" b="0" i="0" u="none" strike="noStrike" kern="0" cap="none" spc="0" normalizeH="0" baseline="0" noProof="0" smtClean="0">
                <a:ln>
                  <a:noFill/>
                </a:ln>
                <a:solidFill>
                  <a:schemeClr val="tx2"/>
                </a:solidFill>
                <a:effectLst/>
                <a:uLnTx/>
                <a:uFillTx/>
                <a:latin typeface="+mn-lt"/>
              </a:rPr>
              <a:t>(</a:t>
            </a:r>
            <a:r>
              <a:rPr kumimoji="0" lang="es-CL" sz="1800" b="0" i="0" u="none" strike="noStrike" kern="0" cap="none" spc="0" normalizeH="0" baseline="0" noProof="0" smtClean="0">
                <a:ln>
                  <a:noFill/>
                </a:ln>
                <a:solidFill>
                  <a:schemeClr val="tx2"/>
                </a:solidFill>
                <a:effectLst/>
                <a:uLnTx/>
                <a:uFillTx/>
                <a:latin typeface="+mn-lt"/>
              </a:rPr>
              <a:t>DTE dte</a:t>
            </a:r>
            <a:r>
              <a:rPr kumimoji="0" lang="en-US" sz="1800" b="0" i="0" u="none" strike="noStrike" kern="0" cap="none" spc="0" normalizeH="0" baseline="0" noProof="0" smtClean="0">
                <a:ln>
                  <a:noFill/>
                </a:ln>
                <a:solidFill>
                  <a:schemeClr val="tx2"/>
                </a:solidFill>
                <a:effectLst/>
                <a:uLnTx/>
                <a:uFillTx/>
                <a:latin typeface="+mn-lt"/>
              </a:rPr>
              <a:t>) {</a:t>
            </a:r>
            <a:endParaRPr kumimoji="0" lang="en-US" sz="1800" b="0" i="0" u="none" strike="noStrike" kern="0" cap="none" spc="0" normalizeH="0" baseline="0" noProof="0" smtClean="0">
              <a:ln>
                <a:noFill/>
              </a:ln>
              <a:solidFill>
                <a:schemeClr val="tx2"/>
              </a:solidFill>
              <a:effectLst/>
              <a:uLnTx/>
              <a:uFillTx/>
              <a:latin typeface="+mn-lt"/>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None/>
              <a:defRPr/>
            </a:pPr>
            <a:r>
              <a:rPr kumimoji="0" lang="es-CL" sz="1800" b="0" i="0" u="none" strike="noStrike" kern="0" cap="none" spc="0" normalizeH="0" baseline="0" noProof="0" smtClean="0">
                <a:ln>
                  <a:noFill/>
                </a:ln>
                <a:solidFill>
                  <a:schemeClr val="tx2"/>
                </a:solidFill>
                <a:effectLst/>
                <a:uLnTx/>
                <a:uFillTx/>
                <a:latin typeface="+mn-lt"/>
              </a:rPr>
              <a:t>    dte.validar</a:t>
            </a:r>
            <a:r>
              <a:rPr kumimoji="0" lang="en-US" sz="1800" b="0" i="0" u="none" strike="noStrike" kern="0" cap="none" spc="0" normalizeH="0" baseline="0" noProof="0" smtClean="0">
                <a:ln>
                  <a:noFill/>
                </a:ln>
                <a:solidFill>
                  <a:schemeClr val="tx2"/>
                </a:solidFill>
                <a:effectLst/>
                <a:uLnTx/>
                <a:uFillTx/>
                <a:latin typeface="+mn-lt"/>
              </a:rPr>
              <a:t>();</a:t>
            </a:r>
            <a:endParaRPr kumimoji="0" lang="es-CL" sz="1800" b="0" i="0" u="none" strike="noStrike" kern="0" cap="none" spc="0" normalizeH="0" baseline="0" noProof="0" smtClean="0">
              <a:ln>
                <a:noFill/>
              </a:ln>
              <a:solidFill>
                <a:schemeClr val="tx2"/>
              </a:solidFill>
              <a:effectLst/>
              <a:uLnTx/>
              <a:uFillTx/>
              <a:latin typeface="+mn-lt"/>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None/>
              <a:defRPr/>
            </a:pPr>
            <a:r>
              <a:rPr kumimoji="0" lang="es-CL" sz="1800" b="0" i="0" u="none" strike="noStrike" kern="0" cap="none" spc="0" normalizeH="0" baseline="0" noProof="0" smtClean="0">
                <a:ln>
                  <a:noFill/>
                </a:ln>
                <a:solidFill>
                  <a:schemeClr val="tx2"/>
                </a:solidFill>
                <a:effectLst/>
                <a:uLnTx/>
                <a:uFillTx/>
                <a:latin typeface="+mn-lt"/>
              </a:rPr>
              <a:t>   </a:t>
            </a:r>
            <a:r>
              <a:rPr kumimoji="0" lang="en-US" sz="1800" b="0" i="0" u="none" strike="noStrike" kern="0" cap="none" spc="0" normalizeH="0" baseline="0" noProof="0" smtClean="0">
                <a:ln>
                  <a:noFill/>
                </a:ln>
                <a:solidFill>
                  <a:schemeClr val="tx2"/>
                </a:solidFill>
                <a:effectLst/>
                <a:uLnTx/>
                <a:uFillTx/>
                <a:latin typeface="+mn-lt"/>
              </a:rPr>
              <a:t> ...</a:t>
            </a:r>
            <a:endParaRPr kumimoji="0" lang="en-US" sz="1800" b="0" i="0" u="none" strike="noStrike" kern="0" cap="none" spc="0" normalizeH="0" baseline="0" noProof="0" smtClean="0">
              <a:ln>
                <a:noFill/>
              </a:ln>
              <a:solidFill>
                <a:schemeClr val="tx2"/>
              </a:solidFill>
              <a:effectLst/>
              <a:uLnTx/>
              <a:uFillTx/>
              <a:latin typeface="+mn-lt"/>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None/>
              <a:defRPr/>
            </a:pPr>
            <a:r>
              <a:rPr kumimoji="0" lang="en-US" sz="1800" b="0" i="0" u="none" strike="noStrike" kern="0" cap="none" spc="0" normalizeH="0" baseline="0" noProof="0" smtClean="0">
                <a:ln>
                  <a:noFill/>
                </a:ln>
                <a:solidFill>
                  <a:schemeClr val="tx2"/>
                </a:solidFill>
                <a:effectLst/>
                <a:uLnTx/>
                <a:uFillTx/>
                <a:latin typeface="+mn-lt"/>
              </a:rPr>
              <a:t>}</a:t>
            </a:r>
            <a:endParaRPr kumimoji="0" lang="en-US" sz="1800" b="0" i="0" u="none" strike="noStrike" kern="0" cap="none" spc="0" normalizeH="0" baseline="0" noProof="0" smtClean="0">
              <a:ln>
                <a:noFill/>
              </a:ln>
              <a:solidFill>
                <a:schemeClr val="tx2"/>
              </a:solidFill>
              <a:effectLst/>
              <a:uLnTx/>
              <a:uFillTx/>
              <a:latin typeface="+mn-lt"/>
            </a:endParaRPr>
          </a:p>
        </p:txBody>
      </p:sp>
      <p:sp>
        <p:nvSpPr>
          <p:cNvPr id="14340" name="Rectangle 1027"/>
          <p:cNvSpPr>
            <a:spLocks noGrp="1"/>
          </p:cNvSpPr>
          <p:nvPr>
            <p:ph type="title"/>
          </p:nvPr>
        </p:nvSpPr>
        <p:spPr>
          <a:ln/>
        </p:spPr>
        <p:txBody>
          <a:bodyPr vert="horz" wrap="square" lIns="91440" tIns="45720" rIns="91440" bIns="45720" anchor="b"/>
          <a:p>
            <a:pPr eaLnBrk="1" hangingPunct="1"/>
            <a:r>
              <a:rPr dirty="0"/>
              <a:t>Dynamic Binding</a:t>
            </a:r>
            <a:endParaRPr dirty="0"/>
          </a:p>
        </p:txBody>
      </p:sp>
      <p:sp>
        <p:nvSpPr>
          <p:cNvPr id="14341" name="AutoShape 1028"/>
          <p:cNvSpPr/>
          <p:nvPr/>
        </p:nvSpPr>
        <p:spPr>
          <a:xfrm>
            <a:off x="4191000" y="5337175"/>
            <a:ext cx="4005263" cy="985838"/>
          </a:xfrm>
          <a:prstGeom prst="wedgeRoundRectCallout">
            <a:avLst>
              <a:gd name="adj1" fmla="val -68907"/>
              <a:gd name="adj2" fmla="val -40819"/>
              <a:gd name="adj3" fmla="val 16667"/>
            </a:avLst>
          </a:prstGeom>
          <a:solidFill>
            <a:schemeClr val="folHlink"/>
          </a:solidFill>
          <a:ln w="9525" cap="flat" cmpd="sng">
            <a:solidFill>
              <a:schemeClr val="tx1"/>
            </a:solidFill>
            <a:prstDash val="solid"/>
            <a:miter/>
            <a:headEnd type="none" w="med" len="med"/>
            <a:tailEnd type="none" w="med" len="med"/>
          </a:ln>
        </p:spPr>
        <p:txBody>
          <a:bodyPr/>
          <a:p>
            <a:r>
              <a:rPr lang="es-CL" altLang="x-none" sz="1800" dirty="0">
                <a:latin typeface="Tahoma" panose="020B0604030504040204" pitchFamily="34" charset="0"/>
              </a:rPr>
              <a:t>D</a:t>
            </a:r>
            <a:r>
              <a:rPr sz="1800" dirty="0">
                <a:latin typeface="Tahoma" panose="020B0604030504040204" pitchFamily="34" charset="0"/>
              </a:rPr>
              <a:t>ynamic binding: invoca a Factura.validar() si dte es una referencia a una Factura</a:t>
            </a:r>
            <a:endParaRPr sz="1800" dirty="0">
              <a:latin typeface="Tahoma" panose="020B060403050404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5 Marcador de número de diapositiva"/>
          <p:cNvSpPr txBox="1">
            <a:spLocks noGrp="1"/>
          </p:cNvSpPr>
          <p:nvPr>
            <p:ph type="sldNum" sz="quarter" idx="12"/>
          </p:nvPr>
        </p:nvSpPr>
        <p:spPr>
          <a:ln/>
        </p:spPr>
        <p:txBody>
          <a:bodyPr anchor="b"/>
          <a:lstStyle>
            <a:lvl1pPr marL="0" lvl="0" indent="0" algn="l" defTabSz="914400" rtl="0" eaLnBrk="0" fontAlgn="base" latinLnBrk="0" hangingPunct="0">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5pPr>
          </a:lstStyle>
          <a:p>
            <a:pPr lvl="0" algn="r" eaLnBrk="1" hangingPunct="1">
              <a:lnSpc>
                <a:spcPct val="100000"/>
              </a:lnSpc>
              <a:spcBef>
                <a:spcPct val="0"/>
              </a:spcBef>
              <a:buClrTx/>
              <a:buNone/>
            </a:pPr>
            <a:fld id="{9A0DB2DC-4C9A-4742-B13C-FB6460FD3503}" type="slidenum">
              <a:rPr lang="en-US" sz="1400" dirty="0"/>
            </a:fld>
            <a:endParaRPr lang="en-US" sz="1400" dirty="0"/>
          </a:p>
        </p:txBody>
      </p:sp>
      <p:sp>
        <p:nvSpPr>
          <p:cNvPr id="365570" name="Rectangle 2"/>
          <p:cNvSpPr>
            <a:spLocks noGrp="1" noChangeArrowheads="1"/>
          </p:cNvSpPr>
          <p:nvPr>
            <p:ph idx="1" hasCustomPrompt="1"/>
          </p:nvPr>
        </p:nvSpPr>
        <p:spPr>
          <a:xfrm>
            <a:off x="1182688" y="1177925"/>
            <a:ext cx="7772400" cy="5356225"/>
          </a:xfrm>
        </p:spPr>
        <p:txBody>
          <a:bodyPr vert="horz" wrap="square" lIns="92075" tIns="46038" rIns="92075" bIns="4603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en-US" sz="2800" b="0" i="0" u="none" strike="noStrike" kern="0" cap="none" spc="0" normalizeH="0" baseline="0" noProof="0" smtClean="0">
                <a:ln>
                  <a:noFill/>
                </a:ln>
                <a:solidFill>
                  <a:schemeClr val="tx1"/>
                </a:solidFill>
                <a:effectLst/>
                <a:uLnTx/>
                <a:uFillTx/>
                <a:latin typeface="+mn-lt"/>
                <a:ea typeface="+mn-ea"/>
                <a:cs typeface="+mn-cs"/>
              </a:rPr>
              <a:t>Java es fuertemente tipeado, exige compatibilidad de tipos en tiempo de compilación:</a:t>
            </a:r>
            <a:endParaRPr kumimoji="0" lang="en-US" sz="2800" b="0" i="0" u="none" strike="noStrike" kern="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a:pPr>
            <a:r>
              <a:rPr kumimoji="0" lang="en-US" sz="2400" b="0" i="0" u="none" strike="noStrike" kern="0" cap="none" spc="0" normalizeH="0" baseline="0" noProof="0" smtClean="0">
                <a:ln>
                  <a:noFill/>
                </a:ln>
                <a:solidFill>
                  <a:schemeClr val="tx1"/>
                </a:solidFill>
                <a:effectLst/>
                <a:uLnTx/>
                <a:uFillTx/>
                <a:latin typeface="+mn-lt"/>
              </a:rPr>
              <a:t>Permite asignar un objeto a una variable de un tipo ancestro</a:t>
            </a:r>
            <a:endParaRPr kumimoji="0" lang="es-CL" sz="2400" b="0" i="0" u="none" strike="noStrike" kern="0" cap="none" spc="0" normalizeH="0" baseline="0" noProof="0" smtClean="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a:pPr>
            <a:r>
              <a:rPr kumimoji="0" lang="es-CL" sz="2400" b="0" i="0" u="none" strike="noStrike" kern="0" cap="none" spc="0" normalizeH="0" baseline="0" noProof="0" smtClean="0">
                <a:ln>
                  <a:noFill/>
                </a:ln>
                <a:solidFill>
                  <a:schemeClr val="tx1"/>
                </a:solidFill>
                <a:effectLst/>
                <a:uLnTx/>
                <a:uFillTx/>
                <a:latin typeface="+mn-lt"/>
              </a:rPr>
              <a:t>Permite asignar un objeto a una variable de un tipo descendiente, pero exige que se explicite este uso, mediante un cast (s</a:t>
            </a:r>
            <a:r>
              <a:rPr kumimoji="0" lang="en-US" sz="2400" b="0" i="0" u="none" strike="noStrike" kern="0" cap="none" spc="0" normalizeH="0" baseline="0" noProof="0" smtClean="0">
                <a:ln>
                  <a:noFill/>
                </a:ln>
                <a:solidFill>
                  <a:schemeClr val="tx1"/>
                </a:solidFill>
                <a:effectLst/>
                <a:uLnTx/>
                <a:uFillTx/>
                <a:latin typeface="+mn-lt"/>
              </a:rPr>
              <a:t>i el cast falla en ejecución, la máquina virtual lanza un </a:t>
            </a:r>
            <a:r>
              <a:rPr kumimoji="0" lang="en-US" sz="2400" b="0"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rPr>
              <a:t>ClassCastException</a:t>
            </a:r>
            <a:r>
              <a:rPr kumimoji="0" lang="es-CL" sz="2400" b="0" i="0" u="none" strike="noStrike" kern="0" cap="none" spc="0" normalizeH="0" baseline="0" noProof="0" smtClean="0">
                <a:ln>
                  <a:noFill/>
                </a:ln>
                <a:solidFill>
                  <a:schemeClr val="tx1"/>
                </a:solidFill>
                <a:effectLst/>
                <a:uLnTx/>
                <a:uFillTx/>
                <a:latin typeface="+mn-lt"/>
              </a:rPr>
              <a:t>)</a:t>
            </a:r>
            <a:endParaRPr kumimoji="0" lang="en-US" sz="2400" b="0" i="0" u="none" strike="noStrike" kern="0" cap="none" spc="0" normalizeH="0" baseline="0" noProof="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defRPr/>
            </a:pPr>
            <a:r>
              <a:rPr kumimoji="0" lang="es-CL" sz="2000" b="0" i="0" u="none" strike="noStrike" kern="0" cap="none" spc="0" normalizeH="0" baseline="0" noProof="0" smtClean="0">
                <a:ln>
                  <a:noFill/>
                </a:ln>
                <a:solidFill>
                  <a:schemeClr val="tx2"/>
                </a:solidFill>
                <a:effectLst/>
                <a:uLnTx/>
                <a:uFillTx/>
                <a:latin typeface="+mn-lt"/>
              </a:rPr>
              <a:t>Factura factura</a:t>
            </a:r>
            <a:r>
              <a:rPr kumimoji="0" lang="en-US" sz="2000" b="0" i="0" u="none" strike="noStrike" kern="0" cap="none" spc="0" normalizeH="0" baseline="0" noProof="0" smtClean="0">
                <a:ln>
                  <a:noFill/>
                </a:ln>
                <a:solidFill>
                  <a:schemeClr val="tx2"/>
                </a:solidFill>
                <a:effectLst/>
                <a:uLnTx/>
                <a:uFillTx/>
                <a:latin typeface="+mn-lt"/>
              </a:rPr>
              <a:t> = (</a:t>
            </a:r>
            <a:r>
              <a:rPr kumimoji="0" lang="es-CL" sz="2000" b="0" i="0" u="none" strike="noStrike" kern="0" cap="none" spc="0" normalizeH="0" baseline="0" noProof="0" smtClean="0">
                <a:ln>
                  <a:noFill/>
                </a:ln>
                <a:solidFill>
                  <a:schemeClr val="tx2"/>
                </a:solidFill>
                <a:effectLst/>
                <a:uLnTx/>
                <a:uFillTx/>
                <a:latin typeface="+mn-lt"/>
              </a:rPr>
              <a:t>Factura</a:t>
            </a:r>
            <a:r>
              <a:rPr kumimoji="0" lang="en-US" sz="2000" b="0" i="0" u="none" strike="noStrike" kern="0" cap="none" spc="0" normalizeH="0" baseline="0" noProof="0" smtClean="0">
                <a:ln>
                  <a:noFill/>
                </a:ln>
                <a:solidFill>
                  <a:schemeClr val="tx2"/>
                </a:solidFill>
                <a:effectLst/>
                <a:uLnTx/>
                <a:uFillTx/>
                <a:latin typeface="+mn-lt"/>
              </a:rPr>
              <a:t>) </a:t>
            </a:r>
            <a:r>
              <a:rPr kumimoji="0" lang="es-MX" sz="2000" b="0" i="0" u="none" strike="noStrike" kern="0" cap="none" spc="0" normalizeH="0" baseline="0" noProof="0" smtClean="0">
                <a:ln>
                  <a:noFill/>
                </a:ln>
                <a:solidFill>
                  <a:schemeClr val="tx2"/>
                </a:solidFill>
                <a:effectLst/>
                <a:uLnTx/>
                <a:uFillTx/>
                <a:latin typeface="+mn-lt"/>
              </a:rPr>
              <a:t>dte</a:t>
            </a:r>
            <a:r>
              <a:rPr kumimoji="0" lang="en-US" sz="2000" b="0" i="0" u="none" strike="noStrike" kern="0" cap="none" spc="0" normalizeH="0" baseline="0" noProof="0" smtClean="0">
                <a:ln>
                  <a:noFill/>
                </a:ln>
                <a:solidFill>
                  <a:schemeClr val="tx2"/>
                </a:solidFill>
                <a:effectLst/>
                <a:uLnTx/>
                <a:uFillTx/>
                <a:latin typeface="+mn-lt"/>
              </a:rPr>
              <a:t>;</a:t>
            </a:r>
            <a:endParaRPr kumimoji="0" lang="en-US" sz="2000" b="0" i="0" u="none" strike="noStrike" kern="0" cap="none" spc="0" normalizeH="0" baseline="0" noProof="0" smtClean="0">
              <a:ln>
                <a:noFill/>
              </a:ln>
              <a:solidFill>
                <a:schemeClr val="tx2"/>
              </a:solidFill>
              <a:effectLst/>
              <a:uLnTx/>
              <a:uFillTx/>
              <a:latin typeface="+mn-lt"/>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a:pPr>
            <a:r>
              <a:rPr kumimoji="0" lang="es-CL" sz="2400" b="0" i="0" u="none" strike="noStrike" kern="0" cap="none" spc="0" normalizeH="0" baseline="0" noProof="0" smtClean="0">
                <a:ln>
                  <a:noFill/>
                </a:ln>
                <a:solidFill>
                  <a:schemeClr val="tx1"/>
                </a:solidFill>
                <a:effectLst/>
                <a:uLnTx/>
                <a:uFillTx/>
                <a:latin typeface="+mn-lt"/>
              </a:rPr>
              <a:t>N</a:t>
            </a:r>
            <a:r>
              <a:rPr kumimoji="0" lang="en-US" sz="2400" b="0" i="0" u="none" strike="noStrike" kern="0" cap="none" spc="0" normalizeH="0" baseline="0" noProof="0" smtClean="0">
                <a:ln>
                  <a:noFill/>
                </a:ln>
                <a:solidFill>
                  <a:schemeClr val="tx1"/>
                </a:solidFill>
                <a:effectLst/>
                <a:uLnTx/>
                <a:uFillTx/>
                <a:latin typeface="+mn-lt"/>
              </a:rPr>
              <a:t>o permite realizar una conversión de un objeto a un tipo que no es ancestro ni descendiente</a:t>
            </a:r>
            <a:endParaRPr kumimoji="0" lang="en-US" sz="2400" b="0" i="0" u="none" strike="noStrike" kern="0" cap="none" spc="0" normalizeH="0" baseline="0" noProof="0" smtClean="0">
              <a:ln>
                <a:noFill/>
              </a:ln>
              <a:solidFill>
                <a:schemeClr val="tx1"/>
              </a:solidFill>
              <a:effectLst/>
              <a:uLnTx/>
              <a:uFillTx/>
              <a:latin typeface="+mn-lt"/>
            </a:endParaRPr>
          </a:p>
        </p:txBody>
      </p:sp>
      <p:sp>
        <p:nvSpPr>
          <p:cNvPr id="15364" name="Rectangle 3"/>
          <p:cNvSpPr>
            <a:spLocks noGrp="1"/>
          </p:cNvSpPr>
          <p:nvPr>
            <p:ph type="title"/>
          </p:nvPr>
        </p:nvSpPr>
        <p:spPr>
          <a:ln/>
        </p:spPr>
        <p:txBody>
          <a:bodyPr vert="horz" wrap="square" lIns="91440" tIns="45720" rIns="91440" bIns="45720" anchor="b"/>
          <a:p>
            <a:pPr eaLnBrk="1" hangingPunct="1"/>
            <a:r>
              <a:rPr dirty="0"/>
              <a:t>Compatibilidad de Tipos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5 Marcador de número de diapositiva"/>
          <p:cNvSpPr txBox="1">
            <a:spLocks noGrp="1"/>
          </p:cNvSpPr>
          <p:nvPr>
            <p:ph type="sldNum" sz="quarter" idx="12"/>
          </p:nvPr>
        </p:nvSpPr>
        <p:spPr>
          <a:ln/>
        </p:spPr>
        <p:txBody>
          <a:bodyPr anchor="b"/>
          <a:lstStyle>
            <a:lvl1pPr marL="0" lvl="0" indent="0" algn="l" defTabSz="914400" rtl="0" eaLnBrk="0" fontAlgn="base" latinLnBrk="0" hangingPunct="0">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5pPr>
          </a:lstStyle>
          <a:p>
            <a:pPr lvl="0" algn="r" eaLnBrk="1" hangingPunct="1">
              <a:lnSpc>
                <a:spcPct val="100000"/>
              </a:lnSpc>
              <a:spcBef>
                <a:spcPct val="0"/>
              </a:spcBef>
              <a:buClrTx/>
              <a:buNone/>
            </a:pPr>
            <a:fld id="{9A0DB2DC-4C9A-4742-B13C-FB6460FD3503}" type="slidenum">
              <a:rPr lang="en-US" sz="1400" dirty="0"/>
            </a:fld>
            <a:endParaRPr lang="en-US" sz="1400" dirty="0"/>
          </a:p>
        </p:txBody>
      </p:sp>
      <p:sp>
        <p:nvSpPr>
          <p:cNvPr id="366594" name="Rectangle 2"/>
          <p:cNvSpPr>
            <a:spLocks noGrp="1" noChangeArrowheads="1"/>
          </p:cNvSpPr>
          <p:nvPr>
            <p:ph idx="1" hasCustomPrompt="1"/>
          </p:nvPr>
        </p:nvSpPr>
        <p:spPr>
          <a:xfrm>
            <a:off x="1182688" y="1044575"/>
            <a:ext cx="7772400" cy="4368800"/>
          </a:xfrm>
        </p:spPr>
        <p:txBody>
          <a:bodyPr vert="horz" wrap="square" lIns="92075" tIns="46038" rIns="92075" bIns="4603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en-US" sz="2400" b="0" i="0" u="none" strike="noStrike" kern="0" cap="none" spc="0" normalizeH="0" baseline="0" noProof="0" smtClean="0">
                <a:ln>
                  <a:noFill/>
                </a:ln>
                <a:solidFill>
                  <a:schemeClr val="tx1"/>
                </a:solidFill>
                <a:effectLst/>
                <a:uLnTx/>
                <a:uFillTx/>
                <a:latin typeface="+mn-lt"/>
                <a:ea typeface="+mn-ea"/>
                <a:cs typeface="+mn-cs"/>
              </a:rPr>
              <a:t>El método </a:t>
            </a:r>
            <a:r>
              <a:rPr kumimoji="0" lang="en-US" sz="2400" b="0"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cs"/>
              </a:rPr>
              <a:t>getClass</a:t>
            </a:r>
            <a:r>
              <a:rPr kumimoji="0" lang="en-US" sz="2400" b="0" i="0" u="none" strike="noStrike" kern="0" cap="none" spc="0" normalizeH="0" baseline="0" noProof="0" smtClean="0">
                <a:ln>
                  <a:noFill/>
                </a:ln>
                <a:solidFill>
                  <a:schemeClr val="tx1"/>
                </a:solidFill>
                <a:effectLst/>
                <a:uLnTx/>
                <a:uFillTx/>
                <a:latin typeface="+mn-lt"/>
                <a:ea typeface="+mn-ea"/>
                <a:cs typeface="+mn-cs"/>
              </a:rPr>
              <a:t> de la clase Object retorna un objeto de tipo </a:t>
            </a:r>
            <a:r>
              <a:rPr kumimoji="0" lang="en-US" sz="2400" b="0"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cs"/>
              </a:rPr>
              <a:t>Class</a:t>
            </a:r>
            <a:r>
              <a:rPr kumimoji="0" lang="en-US" sz="2400" b="0" i="0" u="none" strike="noStrike" kern="0" cap="none" spc="0" normalizeH="0" baseline="0" noProof="0" smtClean="0">
                <a:ln>
                  <a:noFill/>
                </a:ln>
                <a:solidFill>
                  <a:schemeClr val="tx1"/>
                </a:solidFill>
                <a:effectLst/>
                <a:uLnTx/>
                <a:uFillTx/>
                <a:latin typeface="+mn-lt"/>
                <a:ea typeface="+mn-ea"/>
                <a:cs typeface="+mn-cs"/>
              </a:rPr>
              <a:t> correspondiente a la clase real a la que pertenece el objeto</a:t>
            </a:r>
            <a:endParaRPr kumimoji="0" lang="en-US" sz="24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en-US" sz="2400" b="0" i="0" u="none" strike="noStrike" kern="0" cap="none" spc="0" normalizeH="0" baseline="0" noProof="0" smtClean="0">
                <a:ln>
                  <a:noFill/>
                </a:ln>
                <a:solidFill>
                  <a:schemeClr val="tx1"/>
                </a:solidFill>
                <a:effectLst/>
                <a:uLnTx/>
                <a:uFillTx/>
                <a:latin typeface="+mn-lt"/>
                <a:ea typeface="+mn-ea"/>
                <a:cs typeface="+mn-cs"/>
              </a:rPr>
              <a:t>El operador</a:t>
            </a:r>
            <a:r>
              <a:rPr kumimoji="0" lang="en-US" sz="2400" b="0" i="0" u="none" strike="noStrike" kern="0" cap="none" spc="0" normalizeH="0" baseline="0" noProof="0" smtClean="0">
                <a:ln>
                  <a:noFill/>
                </a:ln>
                <a:solidFill>
                  <a:schemeClr val="hlink"/>
                </a:solidFill>
                <a:effectLst/>
                <a:uLnTx/>
                <a:uFillTx/>
                <a:latin typeface="+mn-lt"/>
                <a:ea typeface="+mn-ea"/>
                <a:cs typeface="+mn-cs"/>
              </a:rPr>
              <a:t> </a:t>
            </a:r>
            <a:r>
              <a:rPr kumimoji="0" lang="en-US" sz="2400" b="0"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cs"/>
              </a:rPr>
              <a:t>instanceof</a:t>
            </a:r>
            <a:r>
              <a:rPr kumimoji="0" lang="en-US" sz="2400" b="0" i="0" u="none" strike="noStrike" kern="0" cap="none" spc="0" normalizeH="0" baseline="0" noProof="0" smtClean="0">
                <a:ln>
                  <a:noFill/>
                </a:ln>
                <a:solidFill>
                  <a:schemeClr val="tx1"/>
                </a:solidFill>
                <a:effectLst/>
                <a:uLnTx/>
                <a:uFillTx/>
                <a:latin typeface="+mn-lt"/>
                <a:ea typeface="+mn-ea"/>
                <a:cs typeface="+mn-cs"/>
              </a:rPr>
              <a:t> indica si un objeto es de una clase determinada o de alguna clase descendiente</a:t>
            </a:r>
            <a:endParaRPr kumimoji="0" lang="en-US" sz="2400" b="0" i="0" u="none" strike="noStrike" kern="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None/>
              <a:defRPr/>
            </a:pPr>
            <a:endParaRPr kumimoji="0" lang="es-CL" sz="2000" b="0" i="0" u="none" strike="noStrike" kern="0" cap="none" spc="0" normalizeH="0" baseline="0" noProof="0" smtClean="0">
              <a:ln>
                <a:noFill/>
              </a:ln>
              <a:solidFill>
                <a:schemeClr val="tx2"/>
              </a:solidFill>
              <a:effectLst/>
              <a:uLnTx/>
              <a:uFillTx/>
              <a:latin typeface="+mn-lt"/>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None/>
              <a:defRPr/>
            </a:pPr>
            <a:r>
              <a:rPr kumimoji="0" lang="en-US" sz="2000" b="0" i="0" u="none" strike="noStrike" kern="0" cap="none" spc="0" normalizeH="0" baseline="0" noProof="0" smtClean="0">
                <a:ln>
                  <a:noFill/>
                </a:ln>
                <a:solidFill>
                  <a:schemeClr val="tx2"/>
                </a:solidFill>
                <a:effectLst/>
                <a:uLnTx/>
                <a:uFillTx/>
                <a:latin typeface="+mn-lt"/>
              </a:rPr>
              <a:t>if (</a:t>
            </a:r>
            <a:r>
              <a:rPr kumimoji="0" lang="es-CL" sz="2000" b="0" i="0" u="none" strike="noStrike" kern="0" cap="none" spc="0" normalizeH="0" baseline="0" noProof="0" smtClean="0">
                <a:ln>
                  <a:noFill/>
                </a:ln>
                <a:solidFill>
                  <a:schemeClr val="tx2"/>
                </a:solidFill>
                <a:effectLst/>
                <a:uLnTx/>
                <a:uFillTx/>
                <a:latin typeface="+mn-lt"/>
              </a:rPr>
              <a:t>dte</a:t>
            </a:r>
            <a:r>
              <a:rPr kumimoji="0" lang="en-US" sz="2000" b="0" i="0" u="none" strike="noStrike" kern="0" cap="none" spc="0" normalizeH="0" baseline="0" noProof="0" smtClean="0">
                <a:ln>
                  <a:noFill/>
                </a:ln>
                <a:solidFill>
                  <a:schemeClr val="tx2"/>
                </a:solidFill>
                <a:effectLst/>
                <a:uLnTx/>
                <a:uFillTx/>
                <a:latin typeface="+mn-lt"/>
              </a:rPr>
              <a:t> instanceof </a:t>
            </a:r>
            <a:r>
              <a:rPr kumimoji="0" lang="es-CL" sz="2000" b="0" i="0" u="none" strike="noStrike" kern="0" cap="none" spc="0" normalizeH="0" baseline="0" noProof="0" smtClean="0">
                <a:ln>
                  <a:noFill/>
                </a:ln>
                <a:solidFill>
                  <a:schemeClr val="tx2"/>
                </a:solidFill>
                <a:effectLst/>
                <a:uLnTx/>
                <a:uFillTx/>
                <a:latin typeface="+mn-lt"/>
              </a:rPr>
              <a:t>Factura</a:t>
            </a:r>
            <a:r>
              <a:rPr kumimoji="0" lang="en-US" sz="2000" b="0" i="0" u="none" strike="noStrike" kern="0" cap="none" spc="0" normalizeH="0" baseline="0" noProof="0" smtClean="0">
                <a:ln>
                  <a:noFill/>
                </a:ln>
                <a:solidFill>
                  <a:schemeClr val="tx2"/>
                </a:solidFill>
                <a:effectLst/>
                <a:uLnTx/>
                <a:uFillTx/>
                <a:latin typeface="+mn-lt"/>
              </a:rPr>
              <a:t>) {</a:t>
            </a:r>
            <a:endParaRPr kumimoji="0" lang="en-US" sz="2000" b="0" i="0" u="none" strike="noStrike" kern="0" cap="none" spc="0" normalizeH="0" baseline="0" noProof="0" smtClean="0">
              <a:ln>
                <a:noFill/>
              </a:ln>
              <a:solidFill>
                <a:schemeClr val="tx2"/>
              </a:solidFill>
              <a:effectLst/>
              <a:uLnTx/>
              <a:uFillTx/>
              <a:latin typeface="+mn-lt"/>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None/>
              <a:defRPr/>
            </a:pPr>
            <a:r>
              <a:rPr kumimoji="0" lang="en-US" sz="2000" b="0" i="0" u="none" strike="noStrike" kern="0" cap="none" spc="0" normalizeH="0" baseline="0" noProof="0" smtClean="0">
                <a:ln>
                  <a:noFill/>
                </a:ln>
                <a:solidFill>
                  <a:schemeClr val="tx2"/>
                </a:solidFill>
                <a:effectLst/>
                <a:uLnTx/>
                <a:uFillTx/>
                <a:latin typeface="+mn-lt"/>
              </a:rPr>
              <a:t>  </a:t>
            </a:r>
            <a:r>
              <a:rPr kumimoji="0" lang="es-CL" sz="2000" b="0" i="0" u="none" strike="noStrike" kern="0" cap="none" spc="0" normalizeH="0" baseline="0" noProof="0" smtClean="0">
                <a:ln>
                  <a:noFill/>
                </a:ln>
                <a:solidFill>
                  <a:schemeClr val="tx2"/>
                </a:solidFill>
                <a:effectLst/>
                <a:uLnTx/>
                <a:uFillTx/>
                <a:latin typeface="+mn-lt"/>
              </a:rPr>
              <a:t>  Factura factura</a:t>
            </a:r>
            <a:r>
              <a:rPr kumimoji="0" lang="en-US" sz="2000" b="0" i="0" u="none" strike="noStrike" kern="0" cap="none" spc="0" normalizeH="0" baseline="0" noProof="0" smtClean="0">
                <a:ln>
                  <a:noFill/>
                </a:ln>
                <a:solidFill>
                  <a:schemeClr val="tx2"/>
                </a:solidFill>
                <a:effectLst/>
                <a:uLnTx/>
                <a:uFillTx/>
                <a:latin typeface="+mn-lt"/>
              </a:rPr>
              <a:t> = (</a:t>
            </a:r>
            <a:r>
              <a:rPr kumimoji="0" lang="es-CL" sz="2000" b="0" i="0" u="none" strike="noStrike" kern="0" cap="none" spc="0" normalizeH="0" baseline="0" noProof="0" smtClean="0">
                <a:ln>
                  <a:noFill/>
                </a:ln>
                <a:solidFill>
                  <a:schemeClr val="tx2"/>
                </a:solidFill>
                <a:effectLst/>
                <a:uLnTx/>
                <a:uFillTx/>
                <a:latin typeface="+mn-lt"/>
              </a:rPr>
              <a:t>Factura</a:t>
            </a:r>
            <a:r>
              <a:rPr kumimoji="0" lang="en-US" sz="2000" b="0" i="0" u="none" strike="noStrike" kern="0" cap="none" spc="0" normalizeH="0" baseline="0" noProof="0" smtClean="0">
                <a:ln>
                  <a:noFill/>
                </a:ln>
                <a:solidFill>
                  <a:schemeClr val="tx2"/>
                </a:solidFill>
                <a:effectLst/>
                <a:uLnTx/>
                <a:uFillTx/>
                <a:latin typeface="+mn-lt"/>
              </a:rPr>
              <a:t>) </a:t>
            </a:r>
            <a:r>
              <a:rPr kumimoji="0" lang="es-CL" sz="2000" b="0" i="0" u="none" strike="noStrike" kern="0" cap="none" spc="0" normalizeH="0" baseline="0" noProof="0" smtClean="0">
                <a:ln>
                  <a:noFill/>
                </a:ln>
                <a:solidFill>
                  <a:schemeClr val="tx2"/>
                </a:solidFill>
                <a:effectLst/>
                <a:uLnTx/>
                <a:uFillTx/>
                <a:latin typeface="+mn-lt"/>
              </a:rPr>
              <a:t>dte</a:t>
            </a:r>
            <a:r>
              <a:rPr kumimoji="0" lang="en-US" sz="2000" b="0" i="0" u="none" strike="noStrike" kern="0" cap="none" spc="0" normalizeH="0" baseline="0" noProof="0" smtClean="0">
                <a:ln>
                  <a:noFill/>
                </a:ln>
                <a:solidFill>
                  <a:schemeClr val="tx2"/>
                </a:solidFill>
                <a:effectLst/>
                <a:uLnTx/>
                <a:uFillTx/>
                <a:latin typeface="+mn-lt"/>
              </a:rPr>
              <a:t>;</a:t>
            </a:r>
            <a:endParaRPr kumimoji="0" lang="en-US" sz="2000" b="0" i="0" u="none" strike="noStrike" kern="0" cap="none" spc="0" normalizeH="0" baseline="0" noProof="0" smtClean="0">
              <a:ln>
                <a:noFill/>
              </a:ln>
              <a:solidFill>
                <a:schemeClr val="tx2"/>
              </a:solidFill>
              <a:effectLst/>
              <a:uLnTx/>
              <a:uFillTx/>
              <a:latin typeface="+mn-lt"/>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None/>
              <a:defRPr/>
            </a:pPr>
            <a:r>
              <a:rPr kumimoji="0" lang="en-US" sz="2000" b="0" i="0" u="none" strike="noStrike" kern="0" cap="none" spc="0" normalizeH="0" baseline="0" noProof="0" smtClean="0">
                <a:ln>
                  <a:noFill/>
                </a:ln>
                <a:solidFill>
                  <a:schemeClr val="tx2"/>
                </a:solidFill>
                <a:effectLst/>
                <a:uLnTx/>
                <a:uFillTx/>
                <a:latin typeface="+mn-lt"/>
              </a:rPr>
              <a:t>  </a:t>
            </a:r>
            <a:r>
              <a:rPr kumimoji="0" lang="es-CL" sz="2000" b="0" i="0" u="none" strike="noStrike" kern="0" cap="none" spc="0" normalizeH="0" baseline="0" noProof="0" smtClean="0">
                <a:ln>
                  <a:noFill/>
                </a:ln>
                <a:solidFill>
                  <a:schemeClr val="tx2"/>
                </a:solidFill>
                <a:effectLst/>
                <a:uLnTx/>
                <a:uFillTx/>
                <a:latin typeface="+mn-lt"/>
              </a:rPr>
              <a:t>  </a:t>
            </a:r>
            <a:r>
              <a:rPr kumimoji="0" lang="en-US" sz="2000" b="0" i="0" u="none" strike="noStrike" kern="0" cap="none" spc="0" normalizeH="0" baseline="0" noProof="0" smtClean="0">
                <a:ln>
                  <a:noFill/>
                </a:ln>
                <a:solidFill>
                  <a:schemeClr val="bg2"/>
                </a:solidFill>
                <a:effectLst/>
                <a:uLnTx/>
                <a:uFillTx/>
                <a:latin typeface="+mn-lt"/>
              </a:rPr>
              <a:t>// uso de </a:t>
            </a:r>
            <a:r>
              <a:rPr kumimoji="0" lang="es-CL" sz="2000" b="0" i="0" u="none" strike="noStrike" kern="0" cap="none" spc="0" normalizeH="0" baseline="0" noProof="0" smtClean="0">
                <a:ln>
                  <a:noFill/>
                </a:ln>
                <a:solidFill>
                  <a:schemeClr val="bg2"/>
                </a:solidFill>
                <a:effectLst/>
                <a:uLnTx/>
                <a:uFillTx/>
                <a:latin typeface="+mn-lt"/>
              </a:rPr>
              <a:t>factura</a:t>
            </a:r>
            <a:endParaRPr kumimoji="0" lang="en-US" sz="2000" b="0" i="0" u="none" strike="noStrike" kern="0" cap="none" spc="0" normalizeH="0" baseline="0" noProof="0" smtClean="0">
              <a:ln>
                <a:noFill/>
              </a:ln>
              <a:solidFill>
                <a:schemeClr val="bg2"/>
              </a:solidFill>
              <a:effectLst/>
              <a:uLnTx/>
              <a:uFillTx/>
              <a:latin typeface="+mn-lt"/>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None/>
              <a:defRPr/>
            </a:pPr>
            <a:r>
              <a:rPr kumimoji="0" lang="en-US" sz="2000" b="0" i="0" u="none" strike="noStrike" kern="0" cap="none" spc="0" normalizeH="0" baseline="0" noProof="0" smtClean="0">
                <a:ln>
                  <a:noFill/>
                </a:ln>
                <a:solidFill>
                  <a:schemeClr val="tx2"/>
                </a:solidFill>
                <a:effectLst/>
                <a:uLnTx/>
                <a:uFillTx/>
                <a:latin typeface="+mn-lt"/>
              </a:rPr>
              <a:t>}</a:t>
            </a:r>
            <a:endParaRPr kumimoji="0" lang="en-US" sz="2000" b="0" i="0" u="none" strike="noStrike" kern="0" cap="none" spc="0" normalizeH="0" baseline="0" noProof="0" smtClean="0">
              <a:ln>
                <a:noFill/>
              </a:ln>
              <a:solidFill>
                <a:schemeClr val="tx2"/>
              </a:solidFill>
              <a:effectLst/>
              <a:uLnTx/>
              <a:uFillTx/>
              <a:latin typeface="+mn-lt"/>
            </a:endParaRPr>
          </a:p>
        </p:txBody>
      </p:sp>
      <p:sp>
        <p:nvSpPr>
          <p:cNvPr id="16388" name="Rectangle 3"/>
          <p:cNvSpPr>
            <a:spLocks noGrp="1"/>
          </p:cNvSpPr>
          <p:nvPr>
            <p:ph type="title"/>
          </p:nvPr>
        </p:nvSpPr>
        <p:spPr>
          <a:ln/>
        </p:spPr>
        <p:txBody>
          <a:bodyPr vert="horz" wrap="square" lIns="91440" tIns="45720" rIns="91440" bIns="45720" anchor="b"/>
          <a:p>
            <a:pPr eaLnBrk="1" hangingPunct="1"/>
            <a:r>
              <a:rPr dirty="0"/>
              <a:t>Identificación de Tipo</a:t>
            </a:r>
            <a:endParaRPr dirty="0"/>
          </a:p>
        </p:txBody>
      </p:sp>
      <p:sp>
        <p:nvSpPr>
          <p:cNvPr id="16389" name="AutoShape 4"/>
          <p:cNvSpPr/>
          <p:nvPr/>
        </p:nvSpPr>
        <p:spPr>
          <a:xfrm>
            <a:off x="2830513" y="5302250"/>
            <a:ext cx="5224462" cy="1350963"/>
          </a:xfrm>
          <a:prstGeom prst="wedgeRoundRectCallout">
            <a:avLst>
              <a:gd name="adj1" fmla="val -32500"/>
              <a:gd name="adj2" fmla="val -102292"/>
              <a:gd name="adj3" fmla="val 16667"/>
            </a:avLst>
          </a:prstGeom>
          <a:solidFill>
            <a:schemeClr val="folHlink"/>
          </a:solidFill>
          <a:ln w="9525" cap="flat" cmpd="sng">
            <a:solidFill>
              <a:schemeClr val="tx1"/>
            </a:solidFill>
            <a:prstDash val="solid"/>
            <a:miter/>
            <a:headEnd type="none" w="med" len="med"/>
            <a:tailEnd type="none" w="med" len="med"/>
          </a:ln>
        </p:spPr>
        <p:txBody>
          <a:bodyPr/>
          <a:p>
            <a:r>
              <a:rPr lang="es-CL" altLang="x-none" sz="2000" dirty="0">
                <a:latin typeface="Tahoma" panose="020B0604030504040204" pitchFamily="34" charset="0"/>
              </a:rPr>
              <a:t>Ojo, no abusar de este mecanismo! (hacerlo significa que se está programando de manera tradicional, sin obtener los beneficios de la OOP)</a:t>
            </a:r>
            <a:endParaRPr sz="2000" dirty="0">
              <a:latin typeface="Tahom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5 Marcador de número de diapositiva"/>
          <p:cNvSpPr txBox="1">
            <a:spLocks noGrp="1"/>
          </p:cNvSpPr>
          <p:nvPr>
            <p:ph type="sldNum" sz="quarter" idx="12"/>
          </p:nvPr>
        </p:nvSpPr>
        <p:spPr>
          <a:ln/>
        </p:spPr>
        <p:txBody>
          <a:bodyPr anchor="b"/>
          <a:lstStyle>
            <a:lvl1pPr marL="0" lvl="0" indent="0" algn="l" defTabSz="914400" rtl="0" eaLnBrk="0" fontAlgn="base" latinLnBrk="0" hangingPunct="0">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5pPr>
          </a:lstStyle>
          <a:p>
            <a:pPr lvl="0" algn="r" eaLnBrk="1" hangingPunct="1">
              <a:lnSpc>
                <a:spcPct val="100000"/>
              </a:lnSpc>
              <a:spcBef>
                <a:spcPct val="0"/>
              </a:spcBef>
              <a:buClrTx/>
              <a:buNone/>
            </a:pPr>
            <a:fld id="{9A0DB2DC-4C9A-4742-B13C-FB6460FD3503}" type="slidenum">
              <a:rPr lang="en-US" sz="1400" dirty="0"/>
            </a:fld>
            <a:endParaRPr lang="en-US" sz="1400" dirty="0"/>
          </a:p>
        </p:txBody>
      </p:sp>
      <p:sp>
        <p:nvSpPr>
          <p:cNvPr id="415746" name="Rectangle 2"/>
          <p:cNvSpPr>
            <a:spLocks noGrp="1" noChangeArrowheads="1"/>
          </p:cNvSpPr>
          <p:nvPr>
            <p:ph idx="1" hasCustomPrompt="1"/>
          </p:nvPr>
        </p:nvSpPr>
        <p:spPr>
          <a:xfrm>
            <a:off x="1182688" y="1044575"/>
            <a:ext cx="7772400" cy="5813425"/>
          </a:xfrm>
        </p:spPr>
        <p:txBody>
          <a:bodyPr vert="horz" wrap="square" lIns="92075" tIns="46038" rIns="92075" bIns="46038"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r>
              <a:rPr kumimoji="0" lang="en-US" sz="2400" b="0" i="0" u="none" strike="noStrike" kern="0" cap="none" spc="0" normalizeH="0" baseline="0" noProof="0" smtClean="0">
                <a:ln>
                  <a:noFill/>
                </a:ln>
                <a:solidFill>
                  <a:schemeClr val="tx1"/>
                </a:solidFill>
                <a:effectLst/>
                <a:uLnTx/>
                <a:uFillTx/>
                <a:latin typeface="+mn-lt"/>
                <a:ea typeface="+mn-ea"/>
                <a:cs typeface="+mn-cs"/>
              </a:rPr>
              <a:t>El constructor de una subclase </a:t>
            </a:r>
            <a:r>
              <a:rPr kumimoji="0" lang="en-US" sz="2400" b="0"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cs"/>
              </a:rPr>
              <a:t>debe</a:t>
            </a:r>
            <a:r>
              <a:rPr kumimoji="0" lang="en-US" sz="2400" b="1" i="0" u="none" strike="noStrike" kern="0" cap="none" spc="0" normalizeH="0" baseline="0" noProof="0" smtClean="0">
                <a:ln>
                  <a:noFill/>
                </a:ln>
                <a:solidFill>
                  <a:schemeClr val="tx1"/>
                </a:solidFill>
                <a:effectLst/>
                <a:uLnTx/>
                <a:uFillTx/>
                <a:latin typeface="+mn-lt"/>
                <a:ea typeface="+mn-ea"/>
                <a:cs typeface="+mn-cs"/>
              </a:rPr>
              <a:t> </a:t>
            </a:r>
            <a:r>
              <a:rPr kumimoji="0" lang="en-US" sz="2400" b="0" i="0" u="none" strike="noStrike" kern="0" cap="none" spc="0" normalizeH="0" baseline="0" noProof="0" smtClean="0">
                <a:ln>
                  <a:noFill/>
                </a:ln>
                <a:solidFill>
                  <a:schemeClr val="tx1"/>
                </a:solidFill>
                <a:effectLst/>
                <a:uLnTx/>
                <a:uFillTx/>
                <a:latin typeface="+mn-lt"/>
                <a:ea typeface="+mn-ea"/>
                <a:cs typeface="+mn-cs"/>
              </a:rPr>
              <a:t>invocar algún constructor de la clase base:</a:t>
            </a:r>
            <a:endParaRPr kumimoji="0" lang="en-US" sz="2400" b="0" i="0" u="none" strike="noStrike" kern="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Char char="n"/>
              <a:defRPr/>
            </a:pPr>
            <a:r>
              <a:rPr kumimoji="0" lang="en-US" sz="2000" b="0" i="0" u="none" strike="noStrike" kern="0" cap="none" spc="0" normalizeH="0" baseline="0" noProof="0" smtClean="0">
                <a:ln>
                  <a:noFill/>
                </a:ln>
                <a:solidFill>
                  <a:schemeClr val="tx1"/>
                </a:solidFill>
                <a:effectLst/>
                <a:uLnTx/>
                <a:uFillTx/>
                <a:latin typeface="+mn-lt"/>
              </a:rPr>
              <a:t>Explícitamente: usando </a:t>
            </a:r>
            <a:r>
              <a:rPr kumimoji="0" lang="es-CL" sz="2000" b="0"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rPr>
              <a:t>base</a:t>
            </a:r>
            <a:r>
              <a:rPr kumimoji="0" lang="en-US" sz="2000" b="0"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rPr>
              <a:t>()</a:t>
            </a:r>
            <a:endParaRPr kumimoji="0" lang="en-US" sz="2000" b="0" i="0" u="none" strike="noStrike" kern="0" cap="none" spc="0" normalizeH="0" baseline="0" noProof="0" smtClean="0">
              <a:ln>
                <a:noFill/>
              </a:ln>
              <a:solidFill>
                <a:schemeClr val="tx1"/>
              </a:solidFill>
              <a:effectLst/>
              <a:uLnTx/>
              <a:uFillTx/>
              <a:latin typeface="+mn-lt"/>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Char char="n"/>
              <a:defRPr/>
            </a:pPr>
            <a:r>
              <a:rPr kumimoji="0" lang="en-US" sz="2000" b="0" i="0" u="none" strike="noStrike" kern="0" cap="none" spc="0" normalizeH="0" baseline="0" noProof="0" smtClean="0">
                <a:ln>
                  <a:noFill/>
                </a:ln>
                <a:solidFill>
                  <a:schemeClr val="tx1"/>
                </a:solidFill>
                <a:effectLst/>
                <a:uLnTx/>
                <a:uFillTx/>
                <a:latin typeface="+mn-lt"/>
              </a:rPr>
              <a:t>Implícitamente: si no se invoca el constructor de la clase base explícitamente, se invoca el constructor default</a:t>
            </a:r>
            <a:endParaRPr kumimoji="0" lang="es-CL" sz="2000" b="0" i="0" u="none" strike="noStrike" kern="0" cap="none" spc="0" normalizeH="0" baseline="0" noProof="0" smtClean="0">
              <a:ln>
                <a:noFill/>
              </a:ln>
              <a:solidFill>
                <a:schemeClr val="tx1"/>
              </a:solidFill>
              <a:effectLst/>
              <a:uLnTx/>
              <a:uFillTx/>
              <a:latin typeface="+mn-lt"/>
            </a:endParaRPr>
          </a:p>
          <a:p>
            <a:pPr marL="1143000" marR="0" lvl="2" indent="-228600" algn="l" defTabSz="914400" rtl="0" eaLnBrk="1" fontAlgn="base" latinLnBrk="0" hangingPunct="1">
              <a:lnSpc>
                <a:spcPct val="90000"/>
              </a:lnSpc>
              <a:spcBef>
                <a:spcPct val="20000"/>
              </a:spcBef>
              <a:spcAft>
                <a:spcPct val="0"/>
              </a:spcAft>
              <a:buClr>
                <a:schemeClr val="folHlink"/>
              </a:buClr>
              <a:buSzPct val="50000"/>
              <a:buFont typeface="Wingdings" panose="05000000000000000000" pitchFamily="2" charset="2"/>
              <a:buNone/>
              <a:defRPr/>
            </a:pPr>
            <a:endParaRPr kumimoji="0" lang="es-CL" sz="1800" b="0" i="0" u="none" strike="noStrike" kern="0" cap="none" spc="0" normalizeH="0" baseline="0" noProof="0" smtClean="0">
              <a:ln>
                <a:noFill/>
              </a:ln>
              <a:solidFill>
                <a:schemeClr val="tx2"/>
              </a:solidFill>
              <a:effectLst/>
              <a:uLnTx/>
              <a:uFillTx/>
              <a:latin typeface="+mn-lt"/>
            </a:endParaRPr>
          </a:p>
          <a:p>
            <a:pPr marL="1143000" marR="0" lvl="2" indent="-228600" algn="l" defTabSz="914400" rtl="0" eaLnBrk="1" fontAlgn="base" latinLnBrk="0" hangingPunct="1">
              <a:lnSpc>
                <a:spcPct val="90000"/>
              </a:lnSpc>
              <a:spcBef>
                <a:spcPct val="20000"/>
              </a:spcBef>
              <a:spcAft>
                <a:spcPct val="0"/>
              </a:spcAft>
              <a:buClr>
                <a:schemeClr val="folHlink"/>
              </a:buClr>
              <a:buSzPct val="50000"/>
              <a:buFont typeface="Wingdings" panose="05000000000000000000" pitchFamily="2" charset="2"/>
              <a:buNone/>
              <a:defRPr/>
            </a:pPr>
            <a:r>
              <a:rPr kumimoji="0" lang="en-US" sz="1800" b="0" i="0" u="none" strike="noStrike" kern="0" cap="none" spc="0" normalizeH="0" baseline="0" noProof="0" smtClean="0">
                <a:ln>
                  <a:noFill/>
                </a:ln>
                <a:solidFill>
                  <a:schemeClr val="tx2"/>
                </a:solidFill>
                <a:effectLst/>
                <a:uLnTx/>
                <a:uFillTx/>
                <a:latin typeface="+mn-lt"/>
              </a:rPr>
              <a:t>class </a:t>
            </a:r>
            <a:r>
              <a:rPr kumimoji="0" lang="es-CL" sz="1800" b="0" i="0" u="none" strike="noStrike" kern="0" cap="none" spc="0" normalizeH="0" baseline="0" noProof="0" smtClean="0">
                <a:ln>
                  <a:noFill/>
                </a:ln>
                <a:solidFill>
                  <a:schemeClr val="tx2"/>
                </a:solidFill>
                <a:effectLst/>
                <a:uLnTx/>
                <a:uFillTx/>
                <a:latin typeface="+mn-lt"/>
              </a:rPr>
              <a:t>DTE</a:t>
            </a:r>
            <a:r>
              <a:rPr kumimoji="0" lang="en-US" sz="1800" b="0" i="0" u="none" strike="noStrike" kern="0" cap="none" spc="0" normalizeH="0" baseline="0" noProof="0" smtClean="0">
                <a:ln>
                  <a:noFill/>
                </a:ln>
                <a:solidFill>
                  <a:schemeClr val="tx2"/>
                </a:solidFill>
                <a:effectLst/>
                <a:uLnTx/>
                <a:uFillTx/>
                <a:latin typeface="+mn-lt"/>
              </a:rPr>
              <a:t> {</a:t>
            </a:r>
            <a:endParaRPr kumimoji="0" lang="es-CL" sz="1800" b="0" i="0" u="none" strike="noStrike" kern="0" cap="none" spc="0" normalizeH="0" baseline="0" noProof="0" smtClean="0">
              <a:ln>
                <a:noFill/>
              </a:ln>
              <a:solidFill>
                <a:schemeClr val="tx2"/>
              </a:solidFill>
              <a:effectLst/>
              <a:uLnTx/>
              <a:uFillTx/>
              <a:latin typeface="+mn-lt"/>
            </a:endParaRPr>
          </a:p>
          <a:p>
            <a:pPr marL="1143000" marR="0" lvl="2" indent="-228600" algn="l" defTabSz="914400" rtl="0" eaLnBrk="1" fontAlgn="base" latinLnBrk="0" hangingPunct="1">
              <a:lnSpc>
                <a:spcPct val="90000"/>
              </a:lnSpc>
              <a:spcBef>
                <a:spcPct val="20000"/>
              </a:spcBef>
              <a:spcAft>
                <a:spcPct val="0"/>
              </a:spcAft>
              <a:buClr>
                <a:schemeClr val="folHlink"/>
              </a:buClr>
              <a:buSzPct val="50000"/>
              <a:buFont typeface="Wingdings" panose="05000000000000000000" pitchFamily="2" charset="2"/>
              <a:buNone/>
              <a:defRPr/>
            </a:pPr>
            <a:r>
              <a:rPr kumimoji="0" lang="es-CL" sz="1800" b="0" i="0" u="none" strike="noStrike" kern="0" cap="none" spc="0" normalizeH="0" baseline="0" noProof="0" smtClean="0">
                <a:ln>
                  <a:noFill/>
                </a:ln>
                <a:solidFill>
                  <a:schemeClr val="tx2"/>
                </a:solidFill>
                <a:effectLst/>
                <a:uLnTx/>
                <a:uFillTx/>
                <a:latin typeface="+mn-lt"/>
              </a:rPr>
              <a:t>    DTE(Empresa emisor, int folio) { ... }</a:t>
            </a:r>
            <a:endParaRPr kumimoji="0" lang="es-CL" sz="1800" b="0" i="0" u="none" strike="noStrike" kern="0" cap="none" spc="0" normalizeH="0" baseline="0" noProof="0" smtClean="0">
              <a:ln>
                <a:noFill/>
              </a:ln>
              <a:solidFill>
                <a:schemeClr val="tx2"/>
              </a:solidFill>
              <a:effectLst/>
              <a:uLnTx/>
              <a:uFillTx/>
              <a:latin typeface="+mn-lt"/>
            </a:endParaRPr>
          </a:p>
          <a:p>
            <a:pPr marL="1143000" marR="0" lvl="2" indent="-228600" algn="l" defTabSz="914400" rtl="0" eaLnBrk="1" fontAlgn="base" latinLnBrk="0" hangingPunct="1">
              <a:lnSpc>
                <a:spcPct val="90000"/>
              </a:lnSpc>
              <a:spcBef>
                <a:spcPct val="20000"/>
              </a:spcBef>
              <a:spcAft>
                <a:spcPct val="0"/>
              </a:spcAft>
              <a:buClr>
                <a:schemeClr val="folHlink"/>
              </a:buClr>
              <a:buSzPct val="50000"/>
              <a:buFont typeface="Wingdings" panose="05000000000000000000" pitchFamily="2" charset="2"/>
              <a:buNone/>
              <a:defRPr/>
            </a:pPr>
            <a:r>
              <a:rPr kumimoji="0" lang="es-CL" sz="1800" b="0" i="0" u="none" strike="noStrike" kern="0" cap="none" spc="0" normalizeH="0" baseline="0" noProof="0" smtClean="0">
                <a:ln>
                  <a:noFill/>
                </a:ln>
                <a:solidFill>
                  <a:schemeClr val="tx2"/>
                </a:solidFill>
                <a:effectLst/>
                <a:uLnTx/>
                <a:uFillTx/>
                <a:latin typeface="+mn-lt"/>
              </a:rPr>
              <a:t>    ...</a:t>
            </a:r>
            <a:endParaRPr kumimoji="0" lang="en-US" sz="1800" b="0" i="0" u="none" strike="noStrike" kern="0" cap="none" spc="0" normalizeH="0" baseline="0" noProof="0" smtClean="0">
              <a:ln>
                <a:noFill/>
              </a:ln>
              <a:solidFill>
                <a:schemeClr val="tx2"/>
              </a:solidFill>
              <a:effectLst/>
              <a:uLnTx/>
              <a:uFillTx/>
              <a:latin typeface="+mn-lt"/>
            </a:endParaRPr>
          </a:p>
          <a:p>
            <a:pPr marL="1143000" marR="0" lvl="2" indent="-228600" algn="l" defTabSz="914400" rtl="0" eaLnBrk="1" fontAlgn="base" latinLnBrk="0" hangingPunct="1">
              <a:lnSpc>
                <a:spcPct val="90000"/>
              </a:lnSpc>
              <a:spcBef>
                <a:spcPct val="20000"/>
              </a:spcBef>
              <a:spcAft>
                <a:spcPct val="0"/>
              </a:spcAft>
              <a:buClr>
                <a:schemeClr val="folHlink"/>
              </a:buClr>
              <a:buSzPct val="50000"/>
              <a:buFont typeface="Wingdings" panose="05000000000000000000" pitchFamily="2" charset="2"/>
              <a:buNone/>
              <a:defRPr/>
            </a:pPr>
            <a:r>
              <a:rPr kumimoji="0" lang="en-US" sz="1800" b="0" i="0" u="none" strike="noStrike" kern="0" cap="none" spc="0" normalizeH="0" baseline="0" noProof="0" smtClean="0">
                <a:ln>
                  <a:noFill/>
                </a:ln>
                <a:solidFill>
                  <a:schemeClr val="tx2"/>
                </a:solidFill>
                <a:effectLst/>
                <a:uLnTx/>
                <a:uFillTx/>
                <a:latin typeface="+mn-lt"/>
              </a:rPr>
              <a:t>}</a:t>
            </a:r>
            <a:endParaRPr kumimoji="0" lang="en-US" sz="1800" b="0" i="0" u="none" strike="noStrike" kern="0" cap="none" spc="0" normalizeH="0" baseline="0" noProof="0" smtClean="0">
              <a:ln>
                <a:noFill/>
              </a:ln>
              <a:solidFill>
                <a:schemeClr val="tx2"/>
              </a:solidFill>
              <a:effectLst/>
              <a:uLnTx/>
              <a:uFillTx/>
              <a:latin typeface="+mn-lt"/>
            </a:endParaRPr>
          </a:p>
          <a:p>
            <a:pPr marL="1143000" marR="0" lvl="2" indent="-228600" algn="l" defTabSz="914400" rtl="0" eaLnBrk="1" fontAlgn="base" latinLnBrk="0" hangingPunct="1">
              <a:lnSpc>
                <a:spcPct val="90000"/>
              </a:lnSpc>
              <a:spcBef>
                <a:spcPct val="20000"/>
              </a:spcBef>
              <a:spcAft>
                <a:spcPct val="0"/>
              </a:spcAft>
              <a:buClr>
                <a:schemeClr val="folHlink"/>
              </a:buClr>
              <a:buSzPct val="50000"/>
              <a:buFont typeface="Wingdings" panose="05000000000000000000" pitchFamily="2" charset="2"/>
              <a:buNone/>
              <a:defRPr/>
            </a:pPr>
            <a:endParaRPr kumimoji="0" lang="en-US" sz="1800" b="0" i="0" u="none" strike="noStrike" kern="0" cap="none" spc="0" normalizeH="0" baseline="0" noProof="0" smtClean="0">
              <a:ln>
                <a:noFill/>
              </a:ln>
              <a:solidFill>
                <a:schemeClr val="tx2"/>
              </a:solidFill>
              <a:effectLst/>
              <a:uLnTx/>
              <a:uFillTx/>
              <a:latin typeface="+mn-lt"/>
            </a:endParaRPr>
          </a:p>
          <a:p>
            <a:pPr marL="1143000" marR="0" lvl="2" indent="-228600" algn="l" defTabSz="914400" rtl="0" eaLnBrk="1" fontAlgn="base" latinLnBrk="0" hangingPunct="1">
              <a:lnSpc>
                <a:spcPct val="90000"/>
              </a:lnSpc>
              <a:spcBef>
                <a:spcPct val="20000"/>
              </a:spcBef>
              <a:spcAft>
                <a:spcPct val="0"/>
              </a:spcAft>
              <a:buClr>
                <a:schemeClr val="folHlink"/>
              </a:buClr>
              <a:buSzPct val="50000"/>
              <a:buFont typeface="Wingdings" panose="05000000000000000000" pitchFamily="2" charset="2"/>
              <a:buNone/>
              <a:defRPr/>
            </a:pPr>
            <a:r>
              <a:rPr kumimoji="0" lang="en-US" sz="1800" b="0" i="0" u="none" strike="noStrike" kern="0" cap="none" spc="0" normalizeH="0" baseline="0" noProof="0" smtClean="0">
                <a:ln>
                  <a:noFill/>
                </a:ln>
                <a:solidFill>
                  <a:schemeClr val="tx2"/>
                </a:solidFill>
                <a:effectLst/>
                <a:uLnTx/>
                <a:uFillTx/>
                <a:latin typeface="+mn-lt"/>
              </a:rPr>
              <a:t>class </a:t>
            </a:r>
            <a:r>
              <a:rPr kumimoji="0" lang="es-CL" sz="1800" b="0" i="0" u="none" strike="noStrike" kern="0" cap="none" spc="0" normalizeH="0" baseline="0" noProof="0" smtClean="0">
                <a:ln>
                  <a:noFill/>
                </a:ln>
                <a:solidFill>
                  <a:schemeClr val="tx2"/>
                </a:solidFill>
                <a:effectLst/>
                <a:uLnTx/>
                <a:uFillTx/>
                <a:latin typeface="+mn-lt"/>
              </a:rPr>
              <a:t>Factura</a:t>
            </a:r>
            <a:r>
              <a:rPr kumimoji="0" lang="en-US" sz="1800" b="0" i="0" u="none" strike="noStrike" kern="0" cap="none" spc="0" normalizeH="0" baseline="0" noProof="0" smtClean="0">
                <a:ln>
                  <a:noFill/>
                </a:ln>
                <a:solidFill>
                  <a:schemeClr val="tx2"/>
                </a:solidFill>
                <a:effectLst/>
                <a:uLnTx/>
                <a:uFillTx/>
                <a:latin typeface="+mn-lt"/>
              </a:rPr>
              <a:t> </a:t>
            </a:r>
            <a:r>
              <a:rPr kumimoji="0" lang="es-CL" sz="1800" b="0" i="0" u="none" strike="noStrike" kern="0" cap="none" spc="0" normalizeH="0" baseline="0" noProof="0" smtClean="0">
                <a:ln>
                  <a:noFill/>
                </a:ln>
                <a:solidFill>
                  <a:schemeClr val="tx2"/>
                </a:solidFill>
                <a:effectLst/>
                <a:uLnTx/>
                <a:uFillTx/>
                <a:latin typeface="+mn-lt"/>
              </a:rPr>
              <a:t>extends DTE </a:t>
            </a:r>
            <a:r>
              <a:rPr kumimoji="0" lang="en-US" sz="1800" b="0" i="0" u="none" strike="noStrike" kern="0" cap="none" spc="0" normalizeH="0" baseline="0" noProof="0" smtClean="0">
                <a:ln>
                  <a:noFill/>
                </a:ln>
                <a:solidFill>
                  <a:schemeClr val="tx2"/>
                </a:solidFill>
                <a:effectLst/>
                <a:uLnTx/>
                <a:uFillTx/>
                <a:latin typeface="+mn-lt"/>
              </a:rPr>
              <a:t>{</a:t>
            </a:r>
            <a:endParaRPr kumimoji="0" lang="en-US" sz="1800" b="0" i="0" u="none" strike="noStrike" kern="0" cap="none" spc="0" normalizeH="0" baseline="0" noProof="0" smtClean="0">
              <a:ln>
                <a:noFill/>
              </a:ln>
              <a:solidFill>
                <a:schemeClr val="tx2"/>
              </a:solidFill>
              <a:effectLst/>
              <a:uLnTx/>
              <a:uFillTx/>
              <a:latin typeface="+mn-lt"/>
            </a:endParaRPr>
          </a:p>
          <a:p>
            <a:pPr marL="1143000" marR="0" lvl="2" indent="-228600" algn="l" defTabSz="914400" rtl="0" eaLnBrk="1" fontAlgn="base" latinLnBrk="0" hangingPunct="1">
              <a:lnSpc>
                <a:spcPct val="90000"/>
              </a:lnSpc>
              <a:spcBef>
                <a:spcPct val="20000"/>
              </a:spcBef>
              <a:spcAft>
                <a:spcPct val="0"/>
              </a:spcAft>
              <a:buClr>
                <a:schemeClr val="folHlink"/>
              </a:buClr>
              <a:buSzPct val="50000"/>
              <a:buFont typeface="Wingdings" panose="05000000000000000000" pitchFamily="2" charset="2"/>
              <a:buNone/>
              <a:defRPr/>
            </a:pPr>
            <a:r>
              <a:rPr kumimoji="0" lang="es-CL" sz="1800" b="0" i="0" u="none" strike="noStrike" kern="0" cap="none" spc="0" normalizeH="0" baseline="0" noProof="0" smtClean="0">
                <a:ln>
                  <a:noFill/>
                </a:ln>
                <a:solidFill>
                  <a:schemeClr val="tx2"/>
                </a:solidFill>
                <a:effectLst/>
                <a:uLnTx/>
                <a:uFillTx/>
                <a:latin typeface="+mn-lt"/>
              </a:rPr>
              <a:t>    Factura(Empresa emisor, int folio, Empresa receptor) {</a:t>
            </a:r>
            <a:endParaRPr kumimoji="0" lang="es-CL" sz="1800" b="0" i="0" u="none" strike="noStrike" kern="0" cap="none" spc="0" normalizeH="0" baseline="0" noProof="0" smtClean="0">
              <a:ln>
                <a:noFill/>
              </a:ln>
              <a:solidFill>
                <a:schemeClr val="tx2"/>
              </a:solidFill>
              <a:effectLst/>
              <a:uLnTx/>
              <a:uFillTx/>
              <a:latin typeface="+mn-lt"/>
            </a:endParaRPr>
          </a:p>
          <a:p>
            <a:pPr marL="1143000" marR="0" lvl="2" indent="-228600" algn="l" defTabSz="914400" rtl="0" eaLnBrk="1" fontAlgn="base" latinLnBrk="0" hangingPunct="1">
              <a:lnSpc>
                <a:spcPct val="90000"/>
              </a:lnSpc>
              <a:spcBef>
                <a:spcPct val="20000"/>
              </a:spcBef>
              <a:spcAft>
                <a:spcPct val="0"/>
              </a:spcAft>
              <a:buClr>
                <a:schemeClr val="folHlink"/>
              </a:buClr>
              <a:buSzPct val="50000"/>
              <a:buFont typeface="Wingdings" panose="05000000000000000000" pitchFamily="2" charset="2"/>
              <a:buNone/>
              <a:defRPr/>
            </a:pPr>
            <a:r>
              <a:rPr kumimoji="0" lang="es-CL" sz="1800" b="0" i="0" u="none" strike="noStrike" kern="0" cap="none" spc="0" normalizeH="0" baseline="0" noProof="0" smtClean="0">
                <a:ln>
                  <a:noFill/>
                </a:ln>
                <a:solidFill>
                  <a:schemeClr val="tx2"/>
                </a:solidFill>
                <a:effectLst/>
                <a:uLnTx/>
                <a:uFillTx/>
                <a:latin typeface="+mn-lt"/>
              </a:rPr>
              <a:t>        super(emisor, folio);</a:t>
            </a:r>
            <a:endParaRPr kumimoji="0" lang="es-CL" sz="1800" b="0" i="0" u="none" strike="noStrike" kern="0" cap="none" spc="0" normalizeH="0" baseline="0" noProof="0" smtClean="0">
              <a:ln>
                <a:noFill/>
              </a:ln>
              <a:solidFill>
                <a:schemeClr val="tx2"/>
              </a:solidFill>
              <a:effectLst/>
              <a:uLnTx/>
              <a:uFillTx/>
              <a:latin typeface="+mn-lt"/>
            </a:endParaRPr>
          </a:p>
          <a:p>
            <a:pPr marL="1143000" marR="0" lvl="2" indent="-228600" algn="l" defTabSz="914400" rtl="0" eaLnBrk="1" fontAlgn="base" latinLnBrk="0" hangingPunct="1">
              <a:lnSpc>
                <a:spcPct val="90000"/>
              </a:lnSpc>
              <a:spcBef>
                <a:spcPct val="20000"/>
              </a:spcBef>
              <a:spcAft>
                <a:spcPct val="0"/>
              </a:spcAft>
              <a:buClr>
                <a:schemeClr val="folHlink"/>
              </a:buClr>
              <a:buSzPct val="50000"/>
              <a:buFont typeface="Wingdings" panose="05000000000000000000" pitchFamily="2" charset="2"/>
              <a:buNone/>
              <a:defRPr/>
            </a:pPr>
            <a:r>
              <a:rPr kumimoji="0" lang="es-CL" sz="1800" b="0" i="0" u="none" strike="noStrike" kern="0" cap="none" spc="0" normalizeH="0" baseline="0" noProof="0" smtClean="0">
                <a:ln>
                  <a:noFill/>
                </a:ln>
                <a:solidFill>
                  <a:schemeClr val="tx2"/>
                </a:solidFill>
                <a:effectLst/>
                <a:uLnTx/>
                <a:uFillTx/>
                <a:latin typeface="+mn-lt"/>
              </a:rPr>
              <a:t>        ... </a:t>
            </a:r>
            <a:endParaRPr kumimoji="0" lang="es-CL" sz="1800" b="0" i="0" u="none" strike="noStrike" kern="0" cap="none" spc="0" normalizeH="0" baseline="0" noProof="0" smtClean="0">
              <a:ln>
                <a:noFill/>
              </a:ln>
              <a:solidFill>
                <a:schemeClr val="tx2"/>
              </a:solidFill>
              <a:effectLst/>
              <a:uLnTx/>
              <a:uFillTx/>
              <a:latin typeface="+mn-lt"/>
            </a:endParaRPr>
          </a:p>
          <a:p>
            <a:pPr marL="1143000" marR="0" lvl="2" indent="-228600" algn="l" defTabSz="914400" rtl="0" eaLnBrk="1" fontAlgn="base" latinLnBrk="0" hangingPunct="1">
              <a:lnSpc>
                <a:spcPct val="90000"/>
              </a:lnSpc>
              <a:spcBef>
                <a:spcPct val="20000"/>
              </a:spcBef>
              <a:spcAft>
                <a:spcPct val="0"/>
              </a:spcAft>
              <a:buClr>
                <a:schemeClr val="folHlink"/>
              </a:buClr>
              <a:buSzPct val="50000"/>
              <a:buFont typeface="Wingdings" panose="05000000000000000000" pitchFamily="2" charset="2"/>
              <a:buNone/>
              <a:defRPr/>
            </a:pPr>
            <a:r>
              <a:rPr kumimoji="0" lang="es-CL" sz="1800" b="0" i="0" u="none" strike="noStrike" kern="0" cap="none" spc="0" normalizeH="0" baseline="0" noProof="0" smtClean="0">
                <a:ln>
                  <a:noFill/>
                </a:ln>
                <a:solidFill>
                  <a:schemeClr val="tx2"/>
                </a:solidFill>
                <a:effectLst/>
                <a:uLnTx/>
                <a:uFillTx/>
                <a:latin typeface="+mn-lt"/>
              </a:rPr>
              <a:t>    }</a:t>
            </a:r>
            <a:endParaRPr kumimoji="0" lang="es-CL" sz="1800" b="0" i="0" u="none" strike="noStrike" kern="0" cap="none" spc="0" normalizeH="0" baseline="0" noProof="0" smtClean="0">
              <a:ln>
                <a:noFill/>
              </a:ln>
              <a:solidFill>
                <a:schemeClr val="tx2"/>
              </a:solidFill>
              <a:effectLst/>
              <a:uLnTx/>
              <a:uFillTx/>
              <a:latin typeface="+mn-lt"/>
            </a:endParaRPr>
          </a:p>
          <a:p>
            <a:pPr marL="1143000" marR="0" lvl="2" indent="-228600" algn="l" defTabSz="914400" rtl="0" eaLnBrk="1" fontAlgn="base" latinLnBrk="0" hangingPunct="1">
              <a:lnSpc>
                <a:spcPct val="90000"/>
              </a:lnSpc>
              <a:spcBef>
                <a:spcPct val="20000"/>
              </a:spcBef>
              <a:spcAft>
                <a:spcPct val="0"/>
              </a:spcAft>
              <a:buClr>
                <a:schemeClr val="folHlink"/>
              </a:buClr>
              <a:buSzPct val="50000"/>
              <a:buFont typeface="Wingdings" panose="05000000000000000000" pitchFamily="2" charset="2"/>
              <a:buNone/>
              <a:defRPr/>
            </a:pPr>
            <a:r>
              <a:rPr kumimoji="0" lang="es-CL" sz="1800" b="0" i="0" u="none" strike="noStrike" kern="0" cap="none" spc="0" normalizeH="0" baseline="0" noProof="0" smtClean="0">
                <a:ln>
                  <a:noFill/>
                </a:ln>
                <a:solidFill>
                  <a:schemeClr val="tx2"/>
                </a:solidFill>
                <a:effectLst/>
                <a:uLnTx/>
                <a:uFillTx/>
                <a:latin typeface="+mn-lt"/>
              </a:rPr>
              <a:t>    ...</a:t>
            </a:r>
            <a:endParaRPr kumimoji="0" lang="en-US" sz="1800" b="0" i="0" u="none" strike="noStrike" kern="0" cap="none" spc="0" normalizeH="0" baseline="0" noProof="0" smtClean="0">
              <a:ln>
                <a:noFill/>
              </a:ln>
              <a:solidFill>
                <a:schemeClr val="tx2"/>
              </a:solidFill>
              <a:effectLst/>
              <a:uLnTx/>
              <a:uFillTx/>
              <a:latin typeface="+mn-lt"/>
            </a:endParaRPr>
          </a:p>
          <a:p>
            <a:pPr marL="1143000" marR="0" lvl="2" indent="-228600" algn="l" defTabSz="914400" rtl="0" eaLnBrk="1" fontAlgn="base" latinLnBrk="0" hangingPunct="1">
              <a:lnSpc>
                <a:spcPct val="90000"/>
              </a:lnSpc>
              <a:spcBef>
                <a:spcPct val="20000"/>
              </a:spcBef>
              <a:spcAft>
                <a:spcPct val="0"/>
              </a:spcAft>
              <a:buClr>
                <a:schemeClr val="folHlink"/>
              </a:buClr>
              <a:buSzPct val="50000"/>
              <a:buFont typeface="Wingdings" panose="05000000000000000000" pitchFamily="2" charset="2"/>
              <a:buNone/>
              <a:defRPr/>
            </a:pPr>
            <a:r>
              <a:rPr kumimoji="0" lang="en-US" sz="1800" b="0" i="0" u="none" strike="noStrike" kern="0" cap="none" spc="0" normalizeH="0" baseline="0" noProof="0" smtClean="0">
                <a:ln>
                  <a:noFill/>
                </a:ln>
                <a:solidFill>
                  <a:schemeClr val="tx2"/>
                </a:solidFill>
                <a:effectLst/>
                <a:uLnTx/>
                <a:uFillTx/>
                <a:latin typeface="+mn-lt"/>
              </a:rPr>
              <a:t>}</a:t>
            </a:r>
            <a:endParaRPr kumimoji="0" lang="en-US" sz="1800" b="0" i="0" u="none" strike="noStrike" kern="0" cap="none" spc="0" normalizeH="0" baseline="0" noProof="0" smtClean="0">
              <a:ln>
                <a:noFill/>
              </a:ln>
              <a:solidFill>
                <a:schemeClr val="tx2"/>
              </a:solidFill>
              <a:effectLst/>
              <a:uLnTx/>
              <a:uFillTx/>
              <a:latin typeface="+mn-lt"/>
            </a:endParaRPr>
          </a:p>
        </p:txBody>
      </p:sp>
      <p:sp>
        <p:nvSpPr>
          <p:cNvPr id="17412" name="Rectangle 3"/>
          <p:cNvSpPr>
            <a:spLocks noGrp="1"/>
          </p:cNvSpPr>
          <p:nvPr>
            <p:ph type="title"/>
          </p:nvPr>
        </p:nvSpPr>
        <p:spPr>
          <a:ln/>
        </p:spPr>
        <p:txBody>
          <a:bodyPr vert="horz" wrap="square" lIns="91440" tIns="45720" rIns="91440" bIns="45720" anchor="b"/>
          <a:p>
            <a:pPr eaLnBrk="1" hangingPunct="1"/>
            <a:r>
              <a:rPr dirty="0"/>
              <a:t>Constructor en Subclases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5 Marcador de número de diapositiva"/>
          <p:cNvSpPr txBox="1">
            <a:spLocks noGrp="1"/>
          </p:cNvSpPr>
          <p:nvPr>
            <p:ph type="sldNum" sz="quarter" idx="12"/>
          </p:nvPr>
        </p:nvSpPr>
        <p:spPr>
          <a:ln/>
        </p:spPr>
        <p:txBody>
          <a:bodyPr anchor="b"/>
          <a:lstStyle>
            <a:lvl1pPr marL="0" lvl="0" indent="0" algn="l" defTabSz="914400" rtl="0" eaLnBrk="0" fontAlgn="base" latinLnBrk="0" hangingPunct="0">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5pPr>
          </a:lstStyle>
          <a:p>
            <a:pPr lvl="0" algn="r" eaLnBrk="1" hangingPunct="1">
              <a:lnSpc>
                <a:spcPct val="100000"/>
              </a:lnSpc>
              <a:spcBef>
                <a:spcPct val="0"/>
              </a:spcBef>
              <a:buClrTx/>
              <a:buNone/>
            </a:pPr>
            <a:fld id="{9A0DB2DC-4C9A-4742-B13C-FB6460FD3503}" type="slidenum">
              <a:rPr lang="en-US" sz="1400" dirty="0"/>
            </a:fld>
            <a:endParaRPr lang="en-US" sz="1400" dirty="0"/>
          </a:p>
        </p:txBody>
      </p:sp>
      <p:sp>
        <p:nvSpPr>
          <p:cNvPr id="18435" name="Rectangle 2"/>
          <p:cNvSpPr>
            <a:spLocks noGrp="1"/>
          </p:cNvSpPr>
          <p:nvPr>
            <p:ph type="title"/>
          </p:nvPr>
        </p:nvSpPr>
        <p:spPr>
          <a:ln/>
        </p:spPr>
        <p:txBody>
          <a:bodyPr vert="horz" wrap="square" lIns="91440" tIns="45720" rIns="91440" bIns="45720" anchor="b"/>
          <a:p>
            <a:pPr eaLnBrk="1" hangingPunct="1"/>
            <a:r>
              <a:rPr lang="es-CL" altLang="x-none" dirty="0"/>
              <a:t>Ejemplo</a:t>
            </a:r>
            <a:endParaRPr dirty="0"/>
          </a:p>
        </p:txBody>
      </p:sp>
      <p:sp>
        <p:nvSpPr>
          <p:cNvPr id="18436" name="Rectangle 3"/>
          <p:cNvSpPr>
            <a:spLocks noGrp="1"/>
          </p:cNvSpPr>
          <p:nvPr>
            <p:ph idx="1" hasCustomPrompt="1"/>
          </p:nvPr>
        </p:nvSpPr>
        <p:spPr>
          <a:ln/>
        </p:spPr>
        <p:txBody>
          <a:bodyPr vert="horz" wrap="square" lIns="91440" tIns="45720" rIns="91440" bIns="45720" anchor="t"/>
          <a:p>
            <a:pPr eaLnBrk="1" hangingPunct="1"/>
            <a:r>
              <a:rPr lang="es-CL" altLang="x-none" dirty="0"/>
              <a:t>Se desea construir una aplicación que permita manejar múltiples ventanas, con diferentes tipos de documentos: cartas, memos, etc.</a:t>
            </a:r>
            <a:endParaRPr lang="es-CL" altLang="x-none" dirty="0"/>
          </a:p>
          <a:p>
            <a:pPr eaLnBrk="1" hangingPunct="1"/>
            <a:r>
              <a:rPr lang="es-CL" altLang="x-none" dirty="0"/>
              <a:t>El sistema debe permitir que se imprima la ventana activa, mediante la opción de menú File/Print</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5 Marcador de número de diapositiva"/>
          <p:cNvSpPr txBox="1">
            <a:spLocks noGrp="1"/>
          </p:cNvSpPr>
          <p:nvPr>
            <p:ph type="sldNum" sz="quarter" idx="12"/>
          </p:nvPr>
        </p:nvSpPr>
        <p:spPr>
          <a:ln/>
        </p:spPr>
        <p:txBody>
          <a:bodyPr anchor="b"/>
          <a:lstStyle>
            <a:lvl1pPr marL="0" lvl="0" indent="0" algn="l" defTabSz="914400" rtl="0" eaLnBrk="0" fontAlgn="base" latinLnBrk="0" hangingPunct="0">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5pPr>
          </a:lstStyle>
          <a:p>
            <a:pPr lvl="0" algn="r" eaLnBrk="1" hangingPunct="1">
              <a:lnSpc>
                <a:spcPct val="100000"/>
              </a:lnSpc>
              <a:spcBef>
                <a:spcPct val="0"/>
              </a:spcBef>
              <a:buClrTx/>
              <a:buNone/>
            </a:pPr>
            <a:fld id="{9A0DB2DC-4C9A-4742-B13C-FB6460FD3503}" type="slidenum">
              <a:rPr lang="en-US" sz="1400" dirty="0"/>
            </a:fld>
            <a:endParaRPr lang="en-US" sz="1400" dirty="0"/>
          </a:p>
        </p:txBody>
      </p:sp>
      <p:pic>
        <p:nvPicPr>
          <p:cNvPr id="19459" name="Picture 5" descr="C:\work\cursos\OOP\images\documentos.png"/>
          <p:cNvPicPr>
            <a:picLocks noChangeAspect="1"/>
          </p:cNvPicPr>
          <p:nvPr/>
        </p:nvPicPr>
        <p:blipFill>
          <a:blip r:embed="rId1"/>
          <a:stretch>
            <a:fillRect/>
          </a:stretch>
        </p:blipFill>
        <p:spPr>
          <a:xfrm>
            <a:off x="4322763" y="1233488"/>
            <a:ext cx="4740275" cy="3157537"/>
          </a:xfrm>
          <a:prstGeom prst="rect">
            <a:avLst/>
          </a:prstGeom>
          <a:noFill/>
          <a:ln w="9525">
            <a:noFill/>
          </a:ln>
        </p:spPr>
      </p:pic>
      <p:sp>
        <p:nvSpPr>
          <p:cNvPr id="19460" name="Rectangle 2"/>
          <p:cNvSpPr>
            <a:spLocks noGrp="1"/>
          </p:cNvSpPr>
          <p:nvPr>
            <p:ph type="title"/>
          </p:nvPr>
        </p:nvSpPr>
        <p:spPr>
          <a:ln/>
        </p:spPr>
        <p:txBody>
          <a:bodyPr vert="horz" wrap="square" lIns="91440" tIns="45720" rIns="91440" bIns="45720" anchor="b"/>
          <a:p>
            <a:pPr eaLnBrk="1" hangingPunct="1"/>
            <a:r>
              <a:rPr lang="es-CL" altLang="x-none" dirty="0"/>
              <a:t>Ejemplo: </a:t>
            </a:r>
            <a:r>
              <a:rPr dirty="0"/>
              <a:t>Diseño con Polimorfismo</a:t>
            </a:r>
            <a:endParaRPr dirty="0"/>
          </a:p>
        </p:txBody>
      </p:sp>
      <p:sp>
        <p:nvSpPr>
          <p:cNvPr id="19461" name="Rectangle 3"/>
          <p:cNvSpPr>
            <a:spLocks noGrp="1"/>
          </p:cNvSpPr>
          <p:nvPr>
            <p:ph idx="1" hasCustomPrompt="1"/>
          </p:nvPr>
        </p:nvSpPr>
        <p:spPr>
          <a:xfrm>
            <a:off x="490538" y="1401763"/>
            <a:ext cx="8164512" cy="5087937"/>
          </a:xfrm>
          <a:ln/>
        </p:spPr>
        <p:txBody>
          <a:bodyPr vert="horz" wrap="square" lIns="91440" tIns="45720" rIns="91440" bIns="45720" anchor="t"/>
          <a:p>
            <a:pPr eaLnBrk="1" hangingPunct="1">
              <a:lnSpc>
                <a:spcPct val="90000"/>
              </a:lnSpc>
              <a:buNone/>
            </a:pPr>
            <a:r>
              <a:rPr lang="es-CL" altLang="x-none" sz="1600" dirty="0">
                <a:solidFill>
                  <a:schemeClr val="tx2"/>
                </a:solidFill>
              </a:rPr>
              <a:t>public </a:t>
            </a:r>
            <a:r>
              <a:rPr sz="1600" dirty="0">
                <a:solidFill>
                  <a:schemeClr val="tx2"/>
                </a:solidFill>
              </a:rPr>
              <a:t>class </a:t>
            </a:r>
            <a:r>
              <a:rPr lang="es-CL" altLang="x-none" sz="1600" dirty="0">
                <a:solidFill>
                  <a:schemeClr val="tx2"/>
                </a:solidFill>
              </a:rPr>
              <a:t>Documento</a:t>
            </a:r>
            <a:r>
              <a:rPr sz="1600" dirty="0">
                <a:solidFill>
                  <a:schemeClr val="tx2"/>
                </a:solidFill>
              </a:rPr>
              <a:t> {</a:t>
            </a:r>
            <a:endParaRPr sz="1600" dirty="0">
              <a:solidFill>
                <a:schemeClr val="tx2"/>
              </a:solidFill>
            </a:endParaRPr>
          </a:p>
          <a:p>
            <a:pPr eaLnBrk="1" hangingPunct="1">
              <a:lnSpc>
                <a:spcPct val="90000"/>
              </a:lnSpc>
              <a:buNone/>
            </a:pPr>
            <a:r>
              <a:rPr sz="1600" dirty="0">
                <a:solidFill>
                  <a:schemeClr val="tx2"/>
                </a:solidFill>
              </a:rPr>
              <a:t>  public void print()</a:t>
            </a:r>
            <a:r>
              <a:rPr lang="es-CL" altLang="x-none" sz="1600" dirty="0">
                <a:solidFill>
                  <a:schemeClr val="tx2"/>
                </a:solidFill>
              </a:rPr>
              <a:t> {...}</a:t>
            </a:r>
            <a:endParaRPr sz="1600" dirty="0">
              <a:solidFill>
                <a:schemeClr val="tx2"/>
              </a:solidFill>
            </a:endParaRPr>
          </a:p>
          <a:p>
            <a:pPr eaLnBrk="1" hangingPunct="1">
              <a:lnSpc>
                <a:spcPct val="90000"/>
              </a:lnSpc>
              <a:buNone/>
            </a:pPr>
            <a:r>
              <a:rPr sz="1600" dirty="0">
                <a:solidFill>
                  <a:schemeClr val="tx2"/>
                </a:solidFill>
              </a:rPr>
              <a:t>}</a:t>
            </a:r>
            <a:endParaRPr sz="1600" dirty="0">
              <a:solidFill>
                <a:schemeClr val="tx2"/>
              </a:solidFill>
            </a:endParaRPr>
          </a:p>
          <a:p>
            <a:pPr eaLnBrk="1" hangingPunct="1">
              <a:lnSpc>
                <a:spcPct val="90000"/>
              </a:lnSpc>
              <a:buNone/>
            </a:pPr>
            <a:endParaRPr sz="1600" dirty="0">
              <a:solidFill>
                <a:schemeClr val="tx2"/>
              </a:solidFill>
            </a:endParaRPr>
          </a:p>
          <a:p>
            <a:pPr eaLnBrk="1" hangingPunct="1">
              <a:lnSpc>
                <a:spcPct val="90000"/>
              </a:lnSpc>
              <a:buNone/>
            </a:pPr>
            <a:r>
              <a:rPr lang="es-CL" altLang="x-none" sz="1600" dirty="0">
                <a:solidFill>
                  <a:schemeClr val="tx2"/>
                </a:solidFill>
              </a:rPr>
              <a:t>public </a:t>
            </a:r>
            <a:r>
              <a:rPr sz="1600" dirty="0">
                <a:solidFill>
                  <a:schemeClr val="tx2"/>
                </a:solidFill>
              </a:rPr>
              <a:t>class Carta extends </a:t>
            </a:r>
            <a:r>
              <a:rPr lang="es-CL" altLang="x-none" sz="1600" dirty="0">
                <a:solidFill>
                  <a:schemeClr val="tx2"/>
                </a:solidFill>
              </a:rPr>
              <a:t>Documento </a:t>
            </a:r>
            <a:r>
              <a:rPr sz="1600" dirty="0">
                <a:solidFill>
                  <a:schemeClr val="tx2"/>
                </a:solidFill>
              </a:rPr>
              <a:t>{</a:t>
            </a:r>
            <a:endParaRPr sz="1600" dirty="0">
              <a:solidFill>
                <a:schemeClr val="tx2"/>
              </a:solidFill>
            </a:endParaRPr>
          </a:p>
          <a:p>
            <a:pPr eaLnBrk="1" hangingPunct="1">
              <a:lnSpc>
                <a:spcPct val="90000"/>
              </a:lnSpc>
              <a:buNone/>
            </a:pPr>
            <a:r>
              <a:rPr sz="1600" dirty="0">
                <a:solidFill>
                  <a:schemeClr val="tx2"/>
                </a:solidFill>
              </a:rPr>
              <a:t>  public void print() {...}</a:t>
            </a:r>
            <a:endParaRPr sz="1600" dirty="0">
              <a:solidFill>
                <a:schemeClr val="tx2"/>
              </a:solidFill>
            </a:endParaRPr>
          </a:p>
          <a:p>
            <a:pPr eaLnBrk="1" hangingPunct="1">
              <a:lnSpc>
                <a:spcPct val="90000"/>
              </a:lnSpc>
              <a:buNone/>
            </a:pPr>
            <a:r>
              <a:rPr sz="1600" dirty="0">
                <a:solidFill>
                  <a:schemeClr val="tx2"/>
                </a:solidFill>
              </a:rPr>
              <a:t>}</a:t>
            </a:r>
            <a:endParaRPr sz="1600" dirty="0">
              <a:solidFill>
                <a:schemeClr val="tx2"/>
              </a:solidFill>
            </a:endParaRPr>
          </a:p>
          <a:p>
            <a:pPr eaLnBrk="1" hangingPunct="1">
              <a:lnSpc>
                <a:spcPct val="90000"/>
              </a:lnSpc>
              <a:buNone/>
            </a:pPr>
            <a:endParaRPr sz="1600" dirty="0">
              <a:solidFill>
                <a:schemeClr val="tx2"/>
              </a:solidFill>
            </a:endParaRPr>
          </a:p>
          <a:p>
            <a:pPr eaLnBrk="1" hangingPunct="1">
              <a:lnSpc>
                <a:spcPct val="90000"/>
              </a:lnSpc>
              <a:buNone/>
            </a:pPr>
            <a:r>
              <a:rPr lang="es-CL" altLang="x-none" sz="1600" dirty="0">
                <a:solidFill>
                  <a:schemeClr val="tx2"/>
                </a:solidFill>
              </a:rPr>
              <a:t>public </a:t>
            </a:r>
            <a:r>
              <a:rPr sz="1600" dirty="0">
                <a:solidFill>
                  <a:schemeClr val="tx2"/>
                </a:solidFill>
              </a:rPr>
              <a:t>class Memo extends </a:t>
            </a:r>
            <a:r>
              <a:rPr lang="es-CL" altLang="x-none" sz="1600" dirty="0">
                <a:solidFill>
                  <a:schemeClr val="tx2"/>
                </a:solidFill>
              </a:rPr>
              <a:t>Documento</a:t>
            </a:r>
            <a:r>
              <a:rPr sz="1600" dirty="0">
                <a:solidFill>
                  <a:schemeClr val="tx2"/>
                </a:solidFill>
              </a:rPr>
              <a:t> {</a:t>
            </a:r>
            <a:endParaRPr sz="1600" dirty="0">
              <a:solidFill>
                <a:schemeClr val="tx2"/>
              </a:solidFill>
            </a:endParaRPr>
          </a:p>
          <a:p>
            <a:pPr eaLnBrk="1" hangingPunct="1">
              <a:lnSpc>
                <a:spcPct val="90000"/>
              </a:lnSpc>
              <a:buNone/>
            </a:pPr>
            <a:r>
              <a:rPr sz="1600" dirty="0">
                <a:solidFill>
                  <a:schemeClr val="tx2"/>
                </a:solidFill>
              </a:rPr>
              <a:t>  public void print() {...}</a:t>
            </a:r>
            <a:endParaRPr sz="1600" dirty="0">
              <a:solidFill>
                <a:schemeClr val="tx2"/>
              </a:solidFill>
            </a:endParaRPr>
          </a:p>
          <a:p>
            <a:pPr eaLnBrk="1" hangingPunct="1">
              <a:lnSpc>
                <a:spcPct val="90000"/>
              </a:lnSpc>
              <a:buNone/>
            </a:pPr>
            <a:r>
              <a:rPr sz="1600" dirty="0">
                <a:solidFill>
                  <a:schemeClr val="tx2"/>
                </a:solidFill>
              </a:rPr>
              <a:t>}</a:t>
            </a:r>
            <a:endParaRPr lang="es-CL" altLang="x-none" sz="1600" dirty="0">
              <a:solidFill>
                <a:schemeClr val="tx2"/>
              </a:solidFill>
            </a:endParaRPr>
          </a:p>
          <a:p>
            <a:pPr eaLnBrk="1" hangingPunct="1">
              <a:lnSpc>
                <a:spcPct val="90000"/>
              </a:lnSpc>
              <a:buNone/>
            </a:pPr>
            <a:endParaRPr lang="es-CL" altLang="x-none" sz="1600" dirty="0">
              <a:solidFill>
                <a:schemeClr val="tx2"/>
              </a:solidFill>
            </a:endParaRPr>
          </a:p>
          <a:p>
            <a:pPr eaLnBrk="1" hangingPunct="1">
              <a:lnSpc>
                <a:spcPct val="90000"/>
              </a:lnSpc>
              <a:buNone/>
            </a:pPr>
            <a:r>
              <a:rPr lang="es-CL" altLang="x-none" sz="1600" dirty="0">
                <a:solidFill>
                  <a:schemeClr val="tx2"/>
                </a:solidFill>
              </a:rPr>
              <a:t>public </a:t>
            </a:r>
            <a:r>
              <a:rPr sz="1600" dirty="0">
                <a:solidFill>
                  <a:schemeClr val="tx2"/>
                </a:solidFill>
              </a:rPr>
              <a:t>class MiAplicacion {</a:t>
            </a:r>
            <a:endParaRPr sz="1600" dirty="0">
              <a:solidFill>
                <a:schemeClr val="tx2"/>
              </a:solidFill>
            </a:endParaRPr>
          </a:p>
          <a:p>
            <a:pPr eaLnBrk="1" hangingPunct="1">
              <a:lnSpc>
                <a:spcPct val="90000"/>
              </a:lnSpc>
              <a:buNone/>
            </a:pPr>
            <a:r>
              <a:rPr sz="1600" dirty="0">
                <a:solidFill>
                  <a:schemeClr val="tx2"/>
                </a:solidFill>
              </a:rPr>
              <a:t>  </a:t>
            </a:r>
            <a:r>
              <a:rPr lang="es-CL" altLang="x-none" sz="1600" dirty="0">
                <a:solidFill>
                  <a:schemeClr val="tx2"/>
                </a:solidFill>
              </a:rPr>
              <a:t>public </a:t>
            </a:r>
            <a:r>
              <a:rPr sz="1600" dirty="0">
                <a:solidFill>
                  <a:schemeClr val="tx2"/>
                </a:solidFill>
              </a:rPr>
              <a:t>void print() {</a:t>
            </a:r>
            <a:endParaRPr sz="1600" dirty="0">
              <a:solidFill>
                <a:schemeClr val="tx2"/>
              </a:solidFill>
            </a:endParaRPr>
          </a:p>
          <a:p>
            <a:pPr eaLnBrk="1" hangingPunct="1">
              <a:lnSpc>
                <a:spcPct val="90000"/>
              </a:lnSpc>
              <a:buNone/>
            </a:pPr>
            <a:r>
              <a:rPr sz="1600" dirty="0">
                <a:solidFill>
                  <a:schemeClr val="tx2"/>
                </a:solidFill>
              </a:rPr>
              <a:t>    Window w = GUI.getCurrentWindow();</a:t>
            </a:r>
            <a:endParaRPr lang="es-CL" altLang="x-none" sz="1600" dirty="0">
              <a:solidFill>
                <a:schemeClr val="tx2"/>
              </a:solidFill>
            </a:endParaRPr>
          </a:p>
          <a:p>
            <a:pPr eaLnBrk="1" hangingPunct="1">
              <a:lnSpc>
                <a:spcPct val="90000"/>
              </a:lnSpc>
              <a:buNone/>
            </a:pPr>
            <a:r>
              <a:rPr lang="es-CL" altLang="x-none" sz="1600" dirty="0">
                <a:solidFill>
                  <a:schemeClr val="tx2"/>
                </a:solidFill>
              </a:rPr>
              <a:t>    Documento d = obtenerDocumento(w);</a:t>
            </a:r>
            <a:endParaRPr sz="1600" dirty="0">
              <a:solidFill>
                <a:schemeClr val="tx2"/>
              </a:solidFill>
            </a:endParaRPr>
          </a:p>
          <a:p>
            <a:pPr eaLnBrk="1" hangingPunct="1">
              <a:lnSpc>
                <a:spcPct val="90000"/>
              </a:lnSpc>
              <a:buNone/>
            </a:pPr>
            <a:r>
              <a:rPr sz="1600" dirty="0">
                <a:solidFill>
                  <a:schemeClr val="tx2"/>
                </a:solidFill>
              </a:rPr>
              <a:t>    </a:t>
            </a:r>
            <a:r>
              <a:rPr lang="es-CL" altLang="x-none" sz="1600" dirty="0">
                <a:solidFill>
                  <a:schemeClr val="tx2"/>
                </a:solidFill>
              </a:rPr>
              <a:t>d</a:t>
            </a:r>
            <a:r>
              <a:rPr sz="1600" dirty="0">
                <a:solidFill>
                  <a:schemeClr val="tx2"/>
                </a:solidFill>
              </a:rPr>
              <a:t>.print();</a:t>
            </a:r>
            <a:endParaRPr sz="1600" dirty="0">
              <a:solidFill>
                <a:schemeClr val="tx2"/>
              </a:solidFill>
            </a:endParaRPr>
          </a:p>
          <a:p>
            <a:pPr eaLnBrk="1" hangingPunct="1">
              <a:lnSpc>
                <a:spcPct val="90000"/>
              </a:lnSpc>
              <a:buNone/>
            </a:pPr>
            <a:r>
              <a:rPr sz="1600" dirty="0">
                <a:solidFill>
                  <a:schemeClr val="tx2"/>
                </a:solidFill>
              </a:rPr>
              <a:t>  }</a:t>
            </a:r>
            <a:endParaRPr sz="1600" dirty="0">
              <a:solidFill>
                <a:schemeClr val="tx2"/>
              </a:solidFill>
            </a:endParaRPr>
          </a:p>
          <a:p>
            <a:pPr eaLnBrk="1" hangingPunct="1">
              <a:lnSpc>
                <a:spcPct val="90000"/>
              </a:lnSpc>
              <a:buNone/>
            </a:pPr>
            <a:r>
              <a:rPr sz="1600" dirty="0">
                <a:solidFill>
                  <a:schemeClr val="tx2"/>
                </a:solidFill>
              </a:rPr>
              <a:t>}</a:t>
            </a:r>
            <a:endParaRPr sz="1600" dirty="0"/>
          </a:p>
        </p:txBody>
      </p:sp>
      <p:sp>
        <p:nvSpPr>
          <p:cNvPr id="19462" name="AutoShape 6"/>
          <p:cNvSpPr/>
          <p:nvPr/>
        </p:nvSpPr>
        <p:spPr>
          <a:xfrm>
            <a:off x="2187575" y="5780088"/>
            <a:ext cx="6008688" cy="985837"/>
          </a:xfrm>
          <a:prstGeom prst="wedgeRoundRectCallout">
            <a:avLst>
              <a:gd name="adj1" fmla="val -58245"/>
              <a:gd name="adj2" fmla="val -40819"/>
              <a:gd name="adj3" fmla="val 16667"/>
            </a:avLst>
          </a:prstGeom>
          <a:solidFill>
            <a:schemeClr val="folHlink"/>
          </a:solidFill>
          <a:ln w="9525" cap="flat" cmpd="sng">
            <a:solidFill>
              <a:schemeClr val="tx1"/>
            </a:solidFill>
            <a:prstDash val="solid"/>
            <a:miter/>
            <a:headEnd type="none" w="med" len="med"/>
            <a:tailEnd type="none" w="med" len="med"/>
          </a:ln>
        </p:spPr>
        <p:txBody>
          <a:bodyPr/>
          <a:p>
            <a:r>
              <a:rPr lang="es-CL" altLang="x-none" sz="1800" dirty="0">
                <a:latin typeface="Tahoma" panose="020B0604030504040204" pitchFamily="34" charset="0"/>
              </a:rPr>
              <a:t>D</a:t>
            </a:r>
            <a:r>
              <a:rPr sz="1800" dirty="0">
                <a:latin typeface="Tahoma" panose="020B0604030504040204" pitchFamily="34" charset="0"/>
              </a:rPr>
              <a:t>ynamic binding: </a:t>
            </a:r>
            <a:r>
              <a:rPr lang="es-CL" altLang="x-none" sz="1800" dirty="0">
                <a:latin typeface="Tahoma" panose="020B0604030504040204" pitchFamily="34" charset="0"/>
              </a:rPr>
              <a:t>se invoca al método print implementado en la clase del objeto referenciado por la variable d, el cual se determina en ejecución</a:t>
            </a:r>
            <a:endParaRPr sz="1800" dirty="0">
              <a:latin typeface="Tahom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5 Marcador de número de diapositiva"/>
          <p:cNvSpPr txBox="1">
            <a:spLocks noGrp="1"/>
          </p:cNvSpPr>
          <p:nvPr>
            <p:ph type="sldNum" sz="quarter" idx="12"/>
          </p:nvPr>
        </p:nvSpPr>
        <p:spPr>
          <a:ln/>
        </p:spPr>
        <p:txBody>
          <a:bodyPr anchor="b"/>
          <a:lstStyle>
            <a:lvl1pPr marL="0" lvl="0" indent="0" algn="l" defTabSz="914400" rtl="0" eaLnBrk="0" fontAlgn="base" latinLnBrk="0" hangingPunct="0">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5pPr>
          </a:lstStyle>
          <a:p>
            <a:pPr lvl="0" algn="r" eaLnBrk="1" hangingPunct="1">
              <a:lnSpc>
                <a:spcPct val="100000"/>
              </a:lnSpc>
              <a:spcBef>
                <a:spcPct val="0"/>
              </a:spcBef>
              <a:buClrTx/>
              <a:buNone/>
            </a:pPr>
            <a:fld id="{9A0DB2DC-4C9A-4742-B13C-FB6460FD3503}" type="slidenum">
              <a:rPr lang="en-US" sz="1400" dirty="0"/>
            </a:fld>
            <a:endParaRPr lang="en-US" sz="1400" dirty="0"/>
          </a:p>
        </p:txBody>
      </p:sp>
      <p:sp>
        <p:nvSpPr>
          <p:cNvPr id="20483" name="Rectangle 2"/>
          <p:cNvSpPr>
            <a:spLocks noGrp="1"/>
          </p:cNvSpPr>
          <p:nvPr>
            <p:ph type="title"/>
          </p:nvPr>
        </p:nvSpPr>
        <p:spPr>
          <a:ln/>
        </p:spPr>
        <p:txBody>
          <a:bodyPr vert="horz" wrap="square" lIns="91440" tIns="45720" rIns="91440" bIns="45720" anchor="b"/>
          <a:p>
            <a:pPr eaLnBrk="1" hangingPunct="1"/>
            <a:r>
              <a:rPr lang="es-CL" altLang="x-none" dirty="0"/>
              <a:t>Consideraciones de Diseño</a:t>
            </a:r>
            <a:endParaRPr dirty="0"/>
          </a:p>
        </p:txBody>
      </p:sp>
      <p:sp>
        <p:nvSpPr>
          <p:cNvPr id="20484" name="Rectangle 3"/>
          <p:cNvSpPr>
            <a:spLocks noGrp="1"/>
          </p:cNvSpPr>
          <p:nvPr>
            <p:ph idx="1" hasCustomPrompt="1"/>
          </p:nvPr>
        </p:nvSpPr>
        <p:spPr>
          <a:ln/>
        </p:spPr>
        <p:txBody>
          <a:bodyPr vert="horz" wrap="square" lIns="91440" tIns="45720" rIns="91440" bIns="45720" anchor="t"/>
          <a:p>
            <a:pPr eaLnBrk="1" hangingPunct="1"/>
            <a:r>
              <a:rPr lang="es-CL" altLang="x-none" sz="2400" dirty="0"/>
              <a:t>Supongamos que en el diseño anterior, la clase Documento no debe instanciarse, sólo se ha creado para construir una jerarquía de clases y hacer uso de los mecanismos de polimorfismo y dynamic binding; ¿cómo impedir que por error se instancie la clase Documento?</a:t>
            </a:r>
            <a:endParaRPr lang="es-CL" altLang="x-none" sz="2400" dirty="0"/>
          </a:p>
          <a:p>
            <a:pPr eaLnBrk="1" hangingPunct="1"/>
            <a:r>
              <a:rPr lang="es-CL" altLang="x-none" sz="2400" dirty="0"/>
              <a:t>Supongamos que en el diseño anterior las clases derivadas de Documento deben proveer una implementación del método print() (no tiene sentido programar una implementación default en la clase Documento); ¿cómo obligar a las clases derivadas a proveer una implementación del método print()?</a:t>
            </a:r>
            <a:endParaRPr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5 Marcador de número de diapositiva"/>
          <p:cNvSpPr txBox="1">
            <a:spLocks noGrp="1"/>
          </p:cNvSpPr>
          <p:nvPr>
            <p:ph type="sldNum" sz="quarter" idx="12"/>
          </p:nvPr>
        </p:nvSpPr>
        <p:spPr>
          <a:ln/>
        </p:spPr>
        <p:txBody>
          <a:bodyPr anchor="b"/>
          <a:lstStyle>
            <a:lvl1pPr marL="0" lvl="0" indent="0" algn="l" defTabSz="914400" rtl="0" eaLnBrk="0" fontAlgn="base" latinLnBrk="0" hangingPunct="0">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5pPr>
          </a:lstStyle>
          <a:p>
            <a:pPr lvl="0" algn="r" eaLnBrk="1" hangingPunct="1">
              <a:lnSpc>
                <a:spcPct val="100000"/>
              </a:lnSpc>
              <a:spcBef>
                <a:spcPct val="0"/>
              </a:spcBef>
              <a:buClrTx/>
              <a:buNone/>
            </a:pPr>
            <a:fld id="{9A0DB2DC-4C9A-4742-B13C-FB6460FD3503}" type="slidenum">
              <a:rPr lang="en-US" sz="1400" dirty="0"/>
            </a:fld>
            <a:endParaRPr lang="en-US" sz="1400" dirty="0"/>
          </a:p>
        </p:txBody>
      </p:sp>
      <p:sp>
        <p:nvSpPr>
          <p:cNvPr id="21507" name="Rectangle 2"/>
          <p:cNvSpPr>
            <a:spLocks noGrp="1"/>
          </p:cNvSpPr>
          <p:nvPr>
            <p:ph idx="1" hasCustomPrompt="1"/>
          </p:nvPr>
        </p:nvSpPr>
        <p:spPr>
          <a:ln/>
        </p:spPr>
        <p:txBody>
          <a:bodyPr vert="horz" wrap="square" lIns="92075" tIns="46038" rIns="92075" bIns="46038" anchor="t"/>
          <a:p>
            <a:pPr eaLnBrk="1" hangingPunct="1">
              <a:lnSpc>
                <a:spcPct val="90000"/>
              </a:lnSpc>
            </a:pPr>
            <a:r>
              <a:rPr sz="2000" dirty="0"/>
              <a:t>Una clase abstracta no puede ser instanciada</a:t>
            </a:r>
            <a:endParaRPr lang="es-CL" altLang="x-none" sz="2000" dirty="0"/>
          </a:p>
          <a:p>
            <a:pPr eaLnBrk="1" hangingPunct="1">
              <a:lnSpc>
                <a:spcPct val="90000"/>
              </a:lnSpc>
            </a:pPr>
            <a:r>
              <a:rPr sz="2000" dirty="0"/>
              <a:t>Puede contener métodos abstractos, a ser implementados en subclases</a:t>
            </a:r>
            <a:endParaRPr sz="2000" dirty="0"/>
          </a:p>
          <a:p>
            <a:pPr eaLnBrk="1" hangingPunct="1">
              <a:lnSpc>
                <a:spcPct val="90000"/>
              </a:lnSpc>
            </a:pPr>
            <a:r>
              <a:rPr sz="2000" dirty="0"/>
              <a:t>Puede contener métodos concretos</a:t>
            </a:r>
            <a:endParaRPr lang="es-CL" altLang="x-none" sz="2000" dirty="0"/>
          </a:p>
          <a:p>
            <a:pPr lvl="2" eaLnBrk="1" hangingPunct="1">
              <a:lnSpc>
                <a:spcPct val="90000"/>
              </a:lnSpc>
              <a:buNone/>
            </a:pPr>
            <a:endParaRPr lang="es-CL" altLang="x-none" sz="1600" dirty="0">
              <a:solidFill>
                <a:schemeClr val="tx2"/>
              </a:solidFill>
            </a:endParaRPr>
          </a:p>
          <a:p>
            <a:pPr lvl="2" eaLnBrk="1" hangingPunct="1">
              <a:lnSpc>
                <a:spcPct val="90000"/>
              </a:lnSpc>
              <a:buNone/>
            </a:pPr>
            <a:r>
              <a:rPr lang="es-CL" altLang="x-none" sz="1600" dirty="0">
                <a:solidFill>
                  <a:schemeClr val="tx2"/>
                </a:solidFill>
              </a:rPr>
              <a:t>public abstract </a:t>
            </a:r>
            <a:r>
              <a:rPr sz="1600" dirty="0">
                <a:solidFill>
                  <a:schemeClr val="tx2"/>
                </a:solidFill>
              </a:rPr>
              <a:t>class </a:t>
            </a:r>
            <a:r>
              <a:rPr lang="es-CL" altLang="x-none" sz="1600" dirty="0">
                <a:solidFill>
                  <a:schemeClr val="tx2"/>
                </a:solidFill>
              </a:rPr>
              <a:t>Documento</a:t>
            </a:r>
            <a:r>
              <a:rPr sz="1600" dirty="0">
                <a:solidFill>
                  <a:schemeClr val="tx2"/>
                </a:solidFill>
              </a:rPr>
              <a:t> {</a:t>
            </a:r>
            <a:endParaRPr lang="es-CL" altLang="x-none" sz="1600" dirty="0">
              <a:solidFill>
                <a:schemeClr val="tx2"/>
              </a:solidFill>
            </a:endParaRPr>
          </a:p>
          <a:p>
            <a:pPr lvl="2" eaLnBrk="1" hangingPunct="1">
              <a:lnSpc>
                <a:spcPct val="90000"/>
              </a:lnSpc>
              <a:buNone/>
            </a:pPr>
            <a:r>
              <a:rPr lang="es-CL" altLang="x-none" sz="1600" dirty="0">
                <a:solidFill>
                  <a:schemeClr val="tx2"/>
                </a:solidFill>
              </a:rPr>
              <a:t>    ...</a:t>
            </a:r>
            <a:endParaRPr sz="1600" dirty="0">
              <a:solidFill>
                <a:schemeClr val="tx2"/>
              </a:solidFill>
            </a:endParaRPr>
          </a:p>
          <a:p>
            <a:pPr lvl="2" eaLnBrk="1" hangingPunct="1">
              <a:lnSpc>
                <a:spcPct val="90000"/>
              </a:lnSpc>
              <a:buNone/>
            </a:pPr>
            <a:r>
              <a:rPr sz="1600" dirty="0">
                <a:solidFill>
                  <a:schemeClr val="tx2"/>
                </a:solidFill>
              </a:rPr>
              <a:t>  </a:t>
            </a:r>
            <a:r>
              <a:rPr lang="es-CL" altLang="x-none" sz="1600" dirty="0">
                <a:solidFill>
                  <a:schemeClr val="tx2"/>
                </a:solidFill>
              </a:rPr>
              <a:t>  public abstract void print();</a:t>
            </a:r>
            <a:endParaRPr lang="es-CL" altLang="x-none" sz="1600" dirty="0">
              <a:solidFill>
                <a:schemeClr val="tx2"/>
              </a:solidFill>
            </a:endParaRPr>
          </a:p>
          <a:p>
            <a:pPr lvl="2" eaLnBrk="1" hangingPunct="1">
              <a:lnSpc>
                <a:spcPct val="90000"/>
              </a:lnSpc>
              <a:buNone/>
            </a:pPr>
            <a:r>
              <a:rPr sz="1600" dirty="0">
                <a:solidFill>
                  <a:schemeClr val="tx2"/>
                </a:solidFill>
              </a:rPr>
              <a:t>}</a:t>
            </a:r>
            <a:endParaRPr sz="1600" dirty="0">
              <a:solidFill>
                <a:schemeClr val="tx2"/>
              </a:solidFill>
            </a:endParaRPr>
          </a:p>
          <a:p>
            <a:pPr lvl="2" eaLnBrk="1" hangingPunct="1">
              <a:lnSpc>
                <a:spcPct val="90000"/>
              </a:lnSpc>
              <a:buNone/>
            </a:pPr>
            <a:endParaRPr lang="es-CL" altLang="x-none" sz="1600" dirty="0">
              <a:solidFill>
                <a:schemeClr val="tx2"/>
              </a:solidFill>
            </a:endParaRPr>
          </a:p>
          <a:p>
            <a:pPr lvl="2" eaLnBrk="1" hangingPunct="1">
              <a:lnSpc>
                <a:spcPct val="90000"/>
              </a:lnSpc>
              <a:buNone/>
            </a:pPr>
            <a:r>
              <a:rPr lang="es-CL" altLang="x-none" sz="1600" dirty="0">
                <a:solidFill>
                  <a:schemeClr val="tx2"/>
                </a:solidFill>
              </a:rPr>
              <a:t>public </a:t>
            </a:r>
            <a:r>
              <a:rPr sz="1600" dirty="0">
                <a:solidFill>
                  <a:schemeClr val="tx2"/>
                </a:solidFill>
              </a:rPr>
              <a:t>class </a:t>
            </a:r>
            <a:r>
              <a:rPr lang="es-CL" altLang="x-none" sz="1600" dirty="0">
                <a:solidFill>
                  <a:schemeClr val="tx2"/>
                </a:solidFill>
              </a:rPr>
              <a:t>Carta</a:t>
            </a:r>
            <a:r>
              <a:rPr sz="1600" dirty="0">
                <a:solidFill>
                  <a:schemeClr val="tx2"/>
                </a:solidFill>
              </a:rPr>
              <a:t> </a:t>
            </a:r>
            <a:r>
              <a:rPr lang="es-CL" altLang="x-none" sz="1600" dirty="0">
                <a:solidFill>
                  <a:schemeClr val="tx2"/>
                </a:solidFill>
              </a:rPr>
              <a:t>extends Documento </a:t>
            </a:r>
            <a:r>
              <a:rPr sz="1600" dirty="0">
                <a:solidFill>
                  <a:schemeClr val="tx2"/>
                </a:solidFill>
              </a:rPr>
              <a:t>{</a:t>
            </a:r>
            <a:endParaRPr sz="1600" dirty="0">
              <a:solidFill>
                <a:schemeClr val="tx2"/>
              </a:solidFill>
            </a:endParaRPr>
          </a:p>
          <a:p>
            <a:pPr lvl="2" eaLnBrk="1" hangingPunct="1">
              <a:lnSpc>
                <a:spcPct val="90000"/>
              </a:lnSpc>
              <a:buNone/>
            </a:pPr>
            <a:r>
              <a:rPr lang="es-CL" altLang="x-none" sz="1600" dirty="0">
                <a:solidFill>
                  <a:schemeClr val="tx2"/>
                </a:solidFill>
              </a:rPr>
              <a:t>    public void print() { </a:t>
            </a:r>
            <a:endParaRPr lang="es-CL" altLang="x-none" sz="1600" dirty="0">
              <a:solidFill>
                <a:schemeClr val="tx2"/>
              </a:solidFill>
            </a:endParaRPr>
          </a:p>
          <a:p>
            <a:pPr lvl="2" eaLnBrk="1" hangingPunct="1">
              <a:lnSpc>
                <a:spcPct val="90000"/>
              </a:lnSpc>
              <a:buNone/>
            </a:pPr>
            <a:r>
              <a:rPr lang="es-CL" altLang="x-none" sz="1600" dirty="0">
                <a:solidFill>
                  <a:schemeClr val="tx2"/>
                </a:solidFill>
              </a:rPr>
              <a:t>        ... </a:t>
            </a:r>
            <a:endParaRPr lang="es-CL" altLang="x-none" sz="1600" dirty="0">
              <a:solidFill>
                <a:schemeClr val="tx2"/>
              </a:solidFill>
            </a:endParaRPr>
          </a:p>
          <a:p>
            <a:pPr lvl="2" eaLnBrk="1" hangingPunct="1">
              <a:lnSpc>
                <a:spcPct val="90000"/>
              </a:lnSpc>
              <a:buNone/>
            </a:pPr>
            <a:r>
              <a:rPr lang="es-CL" altLang="x-none" sz="1600" dirty="0">
                <a:solidFill>
                  <a:schemeClr val="tx2"/>
                </a:solidFill>
              </a:rPr>
              <a:t>    }</a:t>
            </a:r>
            <a:endParaRPr sz="1600" dirty="0">
              <a:solidFill>
                <a:schemeClr val="tx2"/>
              </a:solidFill>
            </a:endParaRPr>
          </a:p>
          <a:p>
            <a:pPr lvl="2" eaLnBrk="1" hangingPunct="1">
              <a:lnSpc>
                <a:spcPct val="90000"/>
              </a:lnSpc>
              <a:buNone/>
            </a:pPr>
            <a:r>
              <a:rPr sz="1600" dirty="0">
                <a:solidFill>
                  <a:schemeClr val="tx2"/>
                </a:solidFill>
              </a:rPr>
              <a:t>}</a:t>
            </a:r>
            <a:endParaRPr sz="2000" dirty="0"/>
          </a:p>
          <a:p>
            <a:pPr eaLnBrk="1" hangingPunct="1">
              <a:lnSpc>
                <a:spcPct val="90000"/>
              </a:lnSpc>
            </a:pPr>
            <a:endParaRPr lang="es-CL" altLang="x-none" sz="2000" dirty="0"/>
          </a:p>
          <a:p>
            <a:pPr eaLnBrk="1" hangingPunct="1">
              <a:lnSpc>
                <a:spcPct val="90000"/>
              </a:lnSpc>
            </a:pPr>
            <a:r>
              <a:rPr sz="2000" dirty="0"/>
              <a:t>Una subclase de una clase abstracta debe:</a:t>
            </a:r>
            <a:endParaRPr sz="2000" dirty="0"/>
          </a:p>
          <a:p>
            <a:pPr lvl="1" eaLnBrk="1" hangingPunct="1">
              <a:lnSpc>
                <a:spcPct val="90000"/>
              </a:lnSpc>
            </a:pPr>
            <a:r>
              <a:rPr sz="1800" dirty="0"/>
              <a:t>implementar todos los métodos abstractos heredados, o bien </a:t>
            </a:r>
            <a:endParaRPr sz="1800" dirty="0"/>
          </a:p>
          <a:p>
            <a:pPr lvl="1" eaLnBrk="1" hangingPunct="1">
              <a:lnSpc>
                <a:spcPct val="90000"/>
              </a:lnSpc>
            </a:pPr>
            <a:r>
              <a:rPr sz="1800" dirty="0"/>
              <a:t>ser a su vez declarada abstracta</a:t>
            </a:r>
            <a:endParaRPr sz="1800" dirty="0"/>
          </a:p>
        </p:txBody>
      </p:sp>
      <p:sp>
        <p:nvSpPr>
          <p:cNvPr id="21508" name="Rectangle 3"/>
          <p:cNvSpPr>
            <a:spLocks noGrp="1"/>
          </p:cNvSpPr>
          <p:nvPr>
            <p:ph type="title"/>
          </p:nvPr>
        </p:nvSpPr>
        <p:spPr>
          <a:ln/>
        </p:spPr>
        <p:txBody>
          <a:bodyPr vert="horz" wrap="square" lIns="91440" tIns="45720" rIns="91440" bIns="45720" anchor="b"/>
          <a:p>
            <a:pPr eaLnBrk="1" hangingPunct="1"/>
            <a:r>
              <a:rPr dirty="0"/>
              <a:t>Clases Abstractas</a:t>
            </a:r>
            <a:endParaRPr dirty="0"/>
          </a:p>
        </p:txBody>
      </p:sp>
      <p:sp>
        <p:nvSpPr>
          <p:cNvPr id="21509" name="AutoShape 4"/>
          <p:cNvSpPr/>
          <p:nvPr/>
        </p:nvSpPr>
        <p:spPr>
          <a:xfrm>
            <a:off x="5495925" y="2765425"/>
            <a:ext cx="3470275" cy="1116013"/>
          </a:xfrm>
          <a:prstGeom prst="wedgeRoundRectCallout">
            <a:avLst>
              <a:gd name="adj1" fmla="val -104806"/>
              <a:gd name="adj2" fmla="val -43315"/>
              <a:gd name="adj3" fmla="val 16667"/>
            </a:avLst>
          </a:prstGeom>
          <a:solidFill>
            <a:schemeClr val="folHlink"/>
          </a:solidFill>
          <a:ln w="9525" cap="flat" cmpd="sng">
            <a:solidFill>
              <a:schemeClr val="tx1"/>
            </a:solidFill>
            <a:prstDash val="solid"/>
            <a:miter/>
            <a:headEnd type="none" w="med" len="med"/>
            <a:tailEnd type="none" w="med" len="med"/>
          </a:ln>
        </p:spPr>
        <p:txBody>
          <a:bodyPr/>
          <a:p>
            <a:r>
              <a:rPr lang="es-CL" altLang="x-none" sz="1800" dirty="0">
                <a:latin typeface="Tahoma" panose="020B0604030504040204" pitchFamily="34" charset="0"/>
              </a:rPr>
              <a:t>Clase Documento es abstracta: si se intenta instanciarla, se produce un error de compilación</a:t>
            </a:r>
            <a:endParaRPr sz="1800" dirty="0">
              <a:latin typeface="Tahoma" panose="020B0604030504040204" pitchFamily="34" charset="0"/>
            </a:endParaRPr>
          </a:p>
        </p:txBody>
      </p:sp>
      <p:sp>
        <p:nvSpPr>
          <p:cNvPr id="21510" name="AutoShape 5"/>
          <p:cNvSpPr/>
          <p:nvPr/>
        </p:nvSpPr>
        <p:spPr>
          <a:xfrm>
            <a:off x="5505450" y="4289425"/>
            <a:ext cx="3470275" cy="1116013"/>
          </a:xfrm>
          <a:prstGeom prst="wedgeRoundRectCallout">
            <a:avLst>
              <a:gd name="adj1" fmla="val -83028"/>
              <a:gd name="adj2" fmla="val -39472"/>
              <a:gd name="adj3" fmla="val 16667"/>
            </a:avLst>
          </a:prstGeom>
          <a:solidFill>
            <a:schemeClr val="folHlink"/>
          </a:solidFill>
          <a:ln w="9525" cap="flat" cmpd="sng">
            <a:solidFill>
              <a:schemeClr val="tx1"/>
            </a:solidFill>
            <a:prstDash val="solid"/>
            <a:miter/>
            <a:headEnd type="none" w="med" len="med"/>
            <a:tailEnd type="none" w="med" len="med"/>
          </a:ln>
        </p:spPr>
        <p:txBody>
          <a:bodyPr/>
          <a:p>
            <a:r>
              <a:rPr lang="es-CL" altLang="x-none" sz="1800" dirty="0">
                <a:latin typeface="Tahoma" panose="020B0604030504040204" pitchFamily="34" charset="0"/>
              </a:rPr>
              <a:t>Si la clase Carta no provee una implementación del método print(), se produce un error de compilación</a:t>
            </a:r>
            <a:endParaRPr sz="1800" dirty="0">
              <a:latin typeface="Tahom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5 Marcador de número de diapositiva"/>
          <p:cNvSpPr txBox="1">
            <a:spLocks noGrp="1"/>
          </p:cNvSpPr>
          <p:nvPr>
            <p:ph type="sldNum" sz="quarter" idx="12"/>
          </p:nvPr>
        </p:nvSpPr>
        <p:spPr>
          <a:ln/>
        </p:spPr>
        <p:txBody>
          <a:bodyPr anchor="b"/>
          <a:lstStyle>
            <a:lvl1pPr marL="0" lvl="0" indent="0" algn="l" defTabSz="914400" rtl="0" eaLnBrk="0" fontAlgn="base" latinLnBrk="0" hangingPunct="0">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5pPr>
          </a:lstStyle>
          <a:p>
            <a:pPr lvl="0" algn="r" eaLnBrk="1" hangingPunct="1">
              <a:lnSpc>
                <a:spcPct val="100000"/>
              </a:lnSpc>
              <a:spcBef>
                <a:spcPct val="0"/>
              </a:spcBef>
              <a:buClrTx/>
              <a:buNone/>
            </a:pPr>
            <a:fld id="{9A0DB2DC-4C9A-4742-B13C-FB6460FD3503}" type="slidenum">
              <a:rPr lang="en-US" sz="1400" dirty="0"/>
            </a:fld>
            <a:endParaRPr lang="en-US" sz="1400" dirty="0"/>
          </a:p>
        </p:txBody>
      </p:sp>
      <p:sp>
        <p:nvSpPr>
          <p:cNvPr id="4099" name="Rectangle 1028"/>
          <p:cNvSpPr>
            <a:spLocks noGrp="1"/>
          </p:cNvSpPr>
          <p:nvPr>
            <p:ph type="title"/>
          </p:nvPr>
        </p:nvSpPr>
        <p:spPr>
          <a:ln/>
        </p:spPr>
        <p:txBody>
          <a:bodyPr vert="horz" wrap="square" lIns="91440" tIns="45720" rIns="91440" bIns="45720" anchor="b"/>
          <a:p>
            <a:pPr eaLnBrk="1" hangingPunct="1"/>
            <a:r>
              <a:rPr dirty="0"/>
              <a:t>Temario</a:t>
            </a:r>
            <a:endParaRPr dirty="0"/>
          </a:p>
        </p:txBody>
      </p:sp>
      <p:sp>
        <p:nvSpPr>
          <p:cNvPr id="4100" name="Rectangle 1029"/>
          <p:cNvSpPr>
            <a:spLocks noGrp="1"/>
          </p:cNvSpPr>
          <p:nvPr>
            <p:ph idx="1" hasCustomPrompt="1"/>
          </p:nvPr>
        </p:nvSpPr>
        <p:spPr>
          <a:ln/>
        </p:spPr>
        <p:txBody>
          <a:bodyPr vert="horz" wrap="square" lIns="91440" tIns="45720" rIns="91440" bIns="45720" anchor="t"/>
          <a:p>
            <a:pPr eaLnBrk="1" hangingPunct="1"/>
            <a:r>
              <a:rPr dirty="0"/>
              <a:t>Herencia</a:t>
            </a:r>
            <a:endParaRPr dirty="0"/>
          </a:p>
          <a:p>
            <a:pPr eaLnBrk="1" hangingPunct="1"/>
            <a:r>
              <a:rPr dirty="0"/>
              <a:t>Re</a:t>
            </a:r>
            <a:r>
              <a:rPr lang="es-CL" altLang="x-none" dirty="0"/>
              <a:t>escritura</a:t>
            </a:r>
            <a:r>
              <a:rPr dirty="0"/>
              <a:t> de </a:t>
            </a:r>
            <a:r>
              <a:rPr lang="es-ES" altLang="x-none" dirty="0"/>
              <a:t>m</a:t>
            </a:r>
            <a:r>
              <a:rPr dirty="0"/>
              <a:t>étodos</a:t>
            </a:r>
            <a:endParaRPr dirty="0"/>
          </a:p>
          <a:p>
            <a:pPr eaLnBrk="1" hangingPunct="1"/>
            <a:r>
              <a:rPr dirty="0"/>
              <a:t>Polimorfismo</a:t>
            </a:r>
            <a:endParaRPr dirty="0"/>
          </a:p>
          <a:p>
            <a:pPr eaLnBrk="1" hangingPunct="1"/>
            <a:r>
              <a:rPr dirty="0"/>
              <a:t>Clases </a:t>
            </a:r>
            <a:r>
              <a:rPr lang="es-ES" altLang="x-none" dirty="0"/>
              <a:t>a</a:t>
            </a:r>
            <a:r>
              <a:rPr dirty="0"/>
              <a:t>bstractas</a:t>
            </a:r>
            <a:endParaRPr dirty="0"/>
          </a:p>
          <a:p>
            <a:pPr eaLnBrk="1" hangingPunct="1"/>
            <a:r>
              <a:rPr dirty="0"/>
              <a:t>Interfaces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5 Marcador de número de diapositiva"/>
          <p:cNvSpPr txBox="1">
            <a:spLocks noGrp="1"/>
          </p:cNvSpPr>
          <p:nvPr>
            <p:ph type="sldNum" sz="quarter" idx="12"/>
          </p:nvPr>
        </p:nvSpPr>
        <p:spPr>
          <a:ln/>
        </p:spPr>
        <p:txBody>
          <a:bodyPr anchor="b"/>
          <a:lstStyle>
            <a:lvl1pPr marL="0" lvl="0" indent="0" algn="l" defTabSz="914400" rtl="0" eaLnBrk="0" fontAlgn="base" latinLnBrk="0" hangingPunct="0">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5pPr>
          </a:lstStyle>
          <a:p>
            <a:pPr lvl="0" algn="r" eaLnBrk="1" hangingPunct="1">
              <a:lnSpc>
                <a:spcPct val="100000"/>
              </a:lnSpc>
              <a:spcBef>
                <a:spcPct val="0"/>
              </a:spcBef>
              <a:buClrTx/>
              <a:buNone/>
            </a:pPr>
            <a:fld id="{9A0DB2DC-4C9A-4742-B13C-FB6460FD3503}" type="slidenum">
              <a:rPr lang="en-US" sz="1400" dirty="0"/>
            </a:fld>
            <a:endParaRPr lang="en-US" sz="1400" dirty="0"/>
          </a:p>
        </p:txBody>
      </p:sp>
      <p:sp>
        <p:nvSpPr>
          <p:cNvPr id="22531" name="Rectangle 2"/>
          <p:cNvSpPr>
            <a:spLocks noGrp="1"/>
          </p:cNvSpPr>
          <p:nvPr>
            <p:ph type="title"/>
          </p:nvPr>
        </p:nvSpPr>
        <p:spPr>
          <a:ln/>
        </p:spPr>
        <p:txBody>
          <a:bodyPr vert="horz" wrap="square" lIns="91440" tIns="45720" rIns="91440" bIns="45720" anchor="b"/>
          <a:p>
            <a:pPr eaLnBrk="1" hangingPunct="1"/>
            <a:r>
              <a:rPr lang="es-CL" altLang="x-none" dirty="0"/>
              <a:t>Java No Soporta Herencia Múltiple</a:t>
            </a:r>
            <a:endParaRPr dirty="0"/>
          </a:p>
        </p:txBody>
      </p:sp>
      <p:sp>
        <p:nvSpPr>
          <p:cNvPr id="376835" name="Rectangle 3"/>
          <p:cNvSpPr>
            <a:spLocks noGrp="1" noChangeArrowheads="1"/>
          </p:cNvSpPr>
          <p:nvPr>
            <p:ph idx="1" hasCustomPrompt="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en-US" sz="2400" b="0" i="0" u="none" strike="noStrike" kern="0" cap="none" spc="0" normalizeH="0" baseline="0" noProof="0" smtClean="0">
                <a:ln>
                  <a:noFill/>
                </a:ln>
                <a:solidFill>
                  <a:schemeClr val="tx1"/>
                </a:solidFill>
                <a:effectLst/>
                <a:uLnTx/>
                <a:uFillTx/>
                <a:latin typeface="+mn-lt"/>
                <a:ea typeface="+mn-ea"/>
                <a:cs typeface="+mn-cs"/>
              </a:rPr>
              <a:t>En ocasiones es útil que una clase se pueda ver de varias formas, utilizando polimorfismo</a:t>
            </a:r>
            <a:endParaRPr kumimoji="0" lang="en-US" sz="24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en-US" sz="2400" b="0" i="0" u="none" strike="noStrike" kern="0" cap="none" spc="0" normalizeH="0" baseline="0" noProof="0" smtClean="0">
                <a:ln>
                  <a:noFill/>
                </a:ln>
                <a:solidFill>
                  <a:schemeClr val="tx1"/>
                </a:solidFill>
                <a:effectLst/>
                <a:uLnTx/>
                <a:uFillTx/>
                <a:latin typeface="+mn-lt"/>
                <a:ea typeface="+mn-ea"/>
                <a:cs typeface="+mn-cs"/>
              </a:rPr>
              <a:t>En C++, lo anterior se implementa con herencia múltiple, pero esto genera problemas cuando se hereda implementación</a:t>
            </a:r>
            <a:endParaRPr kumimoji="0" lang="en-US" sz="24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en-US" sz="2400" b="0" i="0" u="none" strike="noStrike" kern="0" cap="none" spc="0" normalizeH="0" baseline="0" noProof="0" smtClean="0">
                <a:ln>
                  <a:noFill/>
                </a:ln>
                <a:solidFill>
                  <a:schemeClr val="tx1"/>
                </a:solidFill>
                <a:effectLst/>
                <a:uLnTx/>
                <a:uFillTx/>
                <a:latin typeface="+mn-lt"/>
                <a:ea typeface="+mn-ea"/>
                <a:cs typeface="+mn-cs"/>
              </a:rPr>
              <a:t>Para evitar estos problemas, Java no soporta herencia múltiple, pero sí permite que una clase </a:t>
            </a:r>
            <a:r>
              <a:rPr kumimoji="0" lang="en-US" sz="2400" b="0"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cs"/>
              </a:rPr>
              <a:t>implemente</a:t>
            </a:r>
            <a:r>
              <a:rPr kumimoji="0" lang="en-US" sz="2400" b="0" i="0" u="none" strike="noStrike" kern="0" cap="none" spc="0" normalizeH="0" baseline="0" noProof="0" smtClean="0">
                <a:ln>
                  <a:noFill/>
                </a:ln>
                <a:solidFill>
                  <a:schemeClr val="tx1"/>
                </a:solidFill>
                <a:effectLst/>
                <a:uLnTx/>
                <a:uFillTx/>
                <a:latin typeface="+mn-lt"/>
                <a:ea typeface="+mn-ea"/>
                <a:cs typeface="+mn-cs"/>
              </a:rPr>
              <a:t> múltiples </a:t>
            </a:r>
            <a:r>
              <a:rPr kumimoji="0" lang="en-US" sz="2400" b="0"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cs"/>
              </a:rPr>
              <a:t>interfaces</a:t>
            </a:r>
            <a:endParaRPr kumimoji="0" lang="en-US" sz="2400" b="0"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5 Marcador de número de diapositiva"/>
          <p:cNvSpPr txBox="1">
            <a:spLocks noGrp="1"/>
          </p:cNvSpPr>
          <p:nvPr>
            <p:ph type="sldNum" sz="quarter" idx="12"/>
          </p:nvPr>
        </p:nvSpPr>
        <p:spPr>
          <a:ln/>
        </p:spPr>
        <p:txBody>
          <a:bodyPr anchor="b"/>
          <a:lstStyle>
            <a:lvl1pPr marL="0" lvl="0" indent="0" algn="l" defTabSz="914400" rtl="0" eaLnBrk="0" fontAlgn="base" latinLnBrk="0" hangingPunct="0">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5pPr>
          </a:lstStyle>
          <a:p>
            <a:pPr lvl="0" algn="r" eaLnBrk="1" hangingPunct="1">
              <a:lnSpc>
                <a:spcPct val="100000"/>
              </a:lnSpc>
              <a:spcBef>
                <a:spcPct val="0"/>
              </a:spcBef>
              <a:buClrTx/>
              <a:buNone/>
            </a:pPr>
            <a:fld id="{9A0DB2DC-4C9A-4742-B13C-FB6460FD3503}" type="slidenum">
              <a:rPr lang="en-US" sz="1400" dirty="0"/>
            </a:fld>
            <a:endParaRPr lang="en-US" sz="1400" dirty="0"/>
          </a:p>
        </p:txBody>
      </p:sp>
      <p:sp>
        <p:nvSpPr>
          <p:cNvPr id="23555" name="Rectangle 1026"/>
          <p:cNvSpPr>
            <a:spLocks noGrp="1"/>
          </p:cNvSpPr>
          <p:nvPr>
            <p:ph type="title"/>
          </p:nvPr>
        </p:nvSpPr>
        <p:spPr>
          <a:ln/>
        </p:spPr>
        <p:txBody>
          <a:bodyPr vert="horz" wrap="square" lIns="91440" tIns="45720" rIns="91440" bIns="45720" anchor="b"/>
          <a:p>
            <a:pPr eaLnBrk="1" hangingPunct="1"/>
            <a:r>
              <a:rPr lang="es-CL" altLang="x-none" dirty="0"/>
              <a:t>Interfaces</a:t>
            </a:r>
            <a:endParaRPr dirty="0"/>
          </a:p>
        </p:txBody>
      </p:sp>
      <p:sp>
        <p:nvSpPr>
          <p:cNvPr id="23556" name="Rectangle 1027"/>
          <p:cNvSpPr>
            <a:spLocks noGrp="1"/>
          </p:cNvSpPr>
          <p:nvPr>
            <p:ph idx="1" hasCustomPrompt="1"/>
          </p:nvPr>
        </p:nvSpPr>
        <p:spPr>
          <a:ln/>
        </p:spPr>
        <p:txBody>
          <a:bodyPr vert="horz" wrap="square" lIns="91440" tIns="45720" rIns="91440" bIns="45720" anchor="t"/>
          <a:p>
            <a:pPr eaLnBrk="1" hangingPunct="1">
              <a:lnSpc>
                <a:spcPct val="90000"/>
              </a:lnSpc>
            </a:pPr>
            <a:r>
              <a:rPr sz="2400" i="1" dirty="0">
                <a:solidFill>
                  <a:schemeClr val="tx2"/>
                </a:solidFill>
              </a:rPr>
              <a:t>In object-oriented languages the term interface is often used to define an abstract type that contains no data, but exposes behaviors defined as methods.</a:t>
            </a:r>
            <a:r>
              <a:rPr lang="es-CL" altLang="x-none" sz="2400" i="1" dirty="0">
                <a:solidFill>
                  <a:schemeClr val="tx2"/>
                </a:solidFill>
              </a:rPr>
              <a:t> </a:t>
            </a:r>
            <a:r>
              <a:rPr sz="2400" i="1" dirty="0">
                <a:solidFill>
                  <a:schemeClr val="tx2"/>
                </a:solidFill>
              </a:rPr>
              <a:t>A class having all the methods corresponding to that interface is said to implement that interface (</a:t>
            </a:r>
            <a:r>
              <a:rPr lang="es-CL" altLang="x-none" sz="2400" i="1" dirty="0">
                <a:solidFill>
                  <a:schemeClr val="tx2"/>
                </a:solidFill>
              </a:rPr>
              <a:t>f</a:t>
            </a:r>
            <a:r>
              <a:rPr sz="2400" i="1" dirty="0">
                <a:solidFill>
                  <a:schemeClr val="tx2"/>
                </a:solidFill>
              </a:rPr>
              <a:t>urthermore a class can implement multiple interfaces, and hence can be of different types at the same time)</a:t>
            </a:r>
            <a:r>
              <a:rPr lang="es-CL" altLang="x-none" sz="2400" i="1" dirty="0">
                <a:solidFill>
                  <a:schemeClr val="tx2"/>
                </a:solidFill>
              </a:rPr>
              <a:t>.</a:t>
            </a:r>
            <a:endParaRPr sz="2400" i="1" dirty="0">
              <a:solidFill>
                <a:schemeClr val="tx2"/>
              </a:solidFill>
            </a:endParaRPr>
          </a:p>
          <a:p>
            <a:pPr eaLnBrk="1" hangingPunct="1">
              <a:lnSpc>
                <a:spcPct val="90000"/>
              </a:lnSpc>
            </a:pPr>
            <a:r>
              <a:rPr sz="2400" i="1" dirty="0">
                <a:solidFill>
                  <a:schemeClr val="tx2"/>
                </a:solidFill>
              </a:rPr>
              <a:t>An interface is hence a type definition; anywhere an object can be exchanged (in a function or method call) the type of the object to be exchanged can be defined in terms of an interface instead of a specific class.</a:t>
            </a:r>
            <a:r>
              <a:rPr lang="es-CL" altLang="x-none" sz="2400" i="1" dirty="0">
                <a:solidFill>
                  <a:schemeClr val="tx2"/>
                </a:solidFill>
              </a:rPr>
              <a:t> </a:t>
            </a:r>
            <a:r>
              <a:rPr sz="2400" i="1" dirty="0">
                <a:solidFill>
                  <a:schemeClr val="tx2"/>
                </a:solidFill>
              </a:rPr>
              <a:t>This allows later code to use the same function exchanging different object types; hence such code turns out to be more generic and reusable.</a:t>
            </a:r>
            <a:br>
              <a:rPr lang="es-CL" altLang="x-none" sz="2400" i="1" dirty="0">
                <a:solidFill>
                  <a:schemeClr val="tx2"/>
                </a:solidFill>
              </a:rPr>
            </a:br>
            <a:r>
              <a:rPr lang="es-CL" altLang="x-none" sz="2400" dirty="0"/>
              <a:t>                                                              Wikipedia</a:t>
            </a:r>
            <a:endParaRPr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5 Marcador de número de diapositiva"/>
          <p:cNvSpPr txBox="1">
            <a:spLocks noGrp="1"/>
          </p:cNvSpPr>
          <p:nvPr>
            <p:ph type="sldNum" sz="quarter" idx="12"/>
          </p:nvPr>
        </p:nvSpPr>
        <p:spPr>
          <a:ln/>
        </p:spPr>
        <p:txBody>
          <a:bodyPr anchor="b"/>
          <a:lstStyle>
            <a:lvl1pPr marL="0" lvl="0" indent="0" algn="l" defTabSz="914400" rtl="0" eaLnBrk="0" fontAlgn="base" latinLnBrk="0" hangingPunct="0">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5pPr>
          </a:lstStyle>
          <a:p>
            <a:pPr lvl="0" algn="r" eaLnBrk="1" hangingPunct="1">
              <a:lnSpc>
                <a:spcPct val="100000"/>
              </a:lnSpc>
              <a:spcBef>
                <a:spcPct val="0"/>
              </a:spcBef>
              <a:buClrTx/>
              <a:buNone/>
            </a:pPr>
            <a:fld id="{9A0DB2DC-4C9A-4742-B13C-FB6460FD3503}" type="slidenum">
              <a:rPr lang="en-US" sz="1400" dirty="0"/>
            </a:fld>
            <a:endParaRPr lang="en-US" sz="1400" dirty="0"/>
          </a:p>
        </p:txBody>
      </p:sp>
      <p:sp>
        <p:nvSpPr>
          <p:cNvPr id="24579" name="Rectangle 1026"/>
          <p:cNvSpPr>
            <a:spLocks noGrp="1"/>
          </p:cNvSpPr>
          <p:nvPr>
            <p:ph type="title"/>
          </p:nvPr>
        </p:nvSpPr>
        <p:spPr>
          <a:ln/>
        </p:spPr>
        <p:txBody>
          <a:bodyPr vert="horz" wrap="square" lIns="91440" tIns="45720" rIns="91440" bIns="45720" anchor="b"/>
          <a:p>
            <a:pPr eaLnBrk="1" hangingPunct="1"/>
            <a:r>
              <a:rPr lang="es-CL" altLang="x-none" dirty="0"/>
              <a:t>Interfaces</a:t>
            </a:r>
            <a:endParaRPr dirty="0"/>
          </a:p>
        </p:txBody>
      </p:sp>
      <p:sp>
        <p:nvSpPr>
          <p:cNvPr id="24580" name="Rectangle 1027"/>
          <p:cNvSpPr>
            <a:spLocks noGrp="1"/>
          </p:cNvSpPr>
          <p:nvPr>
            <p:ph idx="1" hasCustomPrompt="1"/>
          </p:nvPr>
        </p:nvSpPr>
        <p:spPr>
          <a:ln/>
        </p:spPr>
        <p:txBody>
          <a:bodyPr vert="horz" wrap="square" lIns="91440" tIns="45720" rIns="91440" bIns="45720" anchor="t"/>
          <a:p>
            <a:pPr eaLnBrk="1" hangingPunct="1">
              <a:lnSpc>
                <a:spcPct val="90000"/>
              </a:lnSpc>
            </a:pPr>
            <a:r>
              <a:rPr sz="2400" i="1" dirty="0">
                <a:solidFill>
                  <a:schemeClr val="tx2"/>
                </a:solidFill>
              </a:rPr>
              <a:t>An interface is a kind of classifier that represents a declaration of a set of coherent public features and obligations. An interface</a:t>
            </a:r>
            <a:r>
              <a:rPr lang="es-CL" altLang="x-none" sz="2400" i="1" dirty="0">
                <a:solidFill>
                  <a:schemeClr val="tx2"/>
                </a:solidFill>
              </a:rPr>
              <a:t> </a:t>
            </a:r>
            <a:r>
              <a:rPr sz="2400" i="1" dirty="0">
                <a:solidFill>
                  <a:schemeClr val="tx2"/>
                </a:solidFill>
              </a:rPr>
              <a:t>specifies a contract; any instance of a classifier that realizes the interface must fulfill that contract.</a:t>
            </a:r>
            <a:endParaRPr lang="es-CL" altLang="x-none" sz="2400" i="1" dirty="0">
              <a:solidFill>
                <a:schemeClr val="tx2"/>
              </a:solidFill>
            </a:endParaRPr>
          </a:p>
          <a:p>
            <a:pPr eaLnBrk="1" hangingPunct="1">
              <a:lnSpc>
                <a:spcPct val="90000"/>
              </a:lnSpc>
            </a:pPr>
            <a:r>
              <a:rPr sz="2400" i="1" dirty="0">
                <a:solidFill>
                  <a:schemeClr val="tx2"/>
                </a:solidFill>
              </a:rPr>
              <a:t>Since interfaces are declarations, they are not instantiable. Instead, an interface specification is implemented by an instance of</a:t>
            </a:r>
            <a:r>
              <a:rPr lang="es-CL" altLang="x-none" sz="2400" i="1" dirty="0">
                <a:solidFill>
                  <a:schemeClr val="tx2"/>
                </a:solidFill>
              </a:rPr>
              <a:t> </a:t>
            </a:r>
            <a:r>
              <a:rPr sz="2400" i="1" dirty="0">
                <a:solidFill>
                  <a:schemeClr val="tx2"/>
                </a:solidFill>
              </a:rPr>
              <a:t>an instantiable classifier, which means that the instantiable classifier presents a public facade that conforms to the interface</a:t>
            </a:r>
            <a:r>
              <a:rPr lang="es-CL" altLang="x-none" sz="2400" i="1" dirty="0">
                <a:solidFill>
                  <a:schemeClr val="tx2"/>
                </a:solidFill>
              </a:rPr>
              <a:t> </a:t>
            </a:r>
            <a:r>
              <a:rPr sz="2400" i="1" dirty="0">
                <a:solidFill>
                  <a:schemeClr val="tx2"/>
                </a:solidFill>
              </a:rPr>
              <a:t>specification. Note that a given classifier may implement more than one interface and that an interface may be implemented by</a:t>
            </a:r>
            <a:r>
              <a:rPr lang="es-CL" altLang="x-none" sz="2400" i="1" dirty="0">
                <a:solidFill>
                  <a:schemeClr val="tx2"/>
                </a:solidFill>
              </a:rPr>
              <a:t> </a:t>
            </a:r>
            <a:r>
              <a:rPr sz="2400" i="1" dirty="0">
                <a:solidFill>
                  <a:schemeClr val="tx2"/>
                </a:solidFill>
              </a:rPr>
              <a:t>a number of different classifiers.</a:t>
            </a:r>
            <a:br>
              <a:rPr lang="es-CL" altLang="x-none" sz="2400" i="1" dirty="0">
                <a:solidFill>
                  <a:schemeClr val="tx2"/>
                </a:solidFill>
              </a:rPr>
            </a:br>
            <a:r>
              <a:rPr lang="es-CL" altLang="x-none" sz="2400" i="1" dirty="0"/>
              <a:t>                                             </a:t>
            </a:r>
            <a:r>
              <a:rPr lang="es-CL" altLang="x-none" sz="2400" dirty="0"/>
              <a:t>UML Specification 2.0</a:t>
            </a:r>
            <a:endParaRPr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5 Marcador de número de diapositiva"/>
          <p:cNvSpPr txBox="1">
            <a:spLocks noGrp="1"/>
          </p:cNvSpPr>
          <p:nvPr>
            <p:ph type="sldNum" sz="quarter" idx="12"/>
          </p:nvPr>
        </p:nvSpPr>
        <p:spPr>
          <a:ln/>
        </p:spPr>
        <p:txBody>
          <a:bodyPr anchor="b"/>
          <a:lstStyle>
            <a:lvl1pPr marL="0" lvl="0" indent="0" algn="l" defTabSz="914400" rtl="0" eaLnBrk="0" fontAlgn="base" latinLnBrk="0" hangingPunct="0">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5pPr>
          </a:lstStyle>
          <a:p>
            <a:pPr lvl="0" algn="r" eaLnBrk="1" hangingPunct="1">
              <a:lnSpc>
                <a:spcPct val="100000"/>
              </a:lnSpc>
              <a:spcBef>
                <a:spcPct val="0"/>
              </a:spcBef>
              <a:buClrTx/>
              <a:buNone/>
            </a:pPr>
            <a:fld id="{9A0DB2DC-4C9A-4742-B13C-FB6460FD3503}" type="slidenum">
              <a:rPr lang="en-US" sz="1400" dirty="0"/>
            </a:fld>
            <a:endParaRPr lang="en-US" sz="1400" dirty="0"/>
          </a:p>
        </p:txBody>
      </p:sp>
      <p:sp>
        <p:nvSpPr>
          <p:cNvPr id="377858" name="Rectangle 2"/>
          <p:cNvSpPr>
            <a:spLocks noGrp="1" noChangeArrowheads="1"/>
          </p:cNvSpPr>
          <p:nvPr>
            <p:ph idx="1" hasCustomPrompt="1"/>
          </p:nvPr>
        </p:nvSpPr>
        <p:spPr/>
        <p:txBody>
          <a:bodyPr vert="horz" wrap="square" lIns="92075" tIns="46038" rIns="92075" bIns="4603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en-US" sz="2400" b="0" i="0" u="none" strike="noStrike" kern="0" cap="none" spc="0" normalizeH="0" baseline="0" noProof="0" smtClean="0">
                <a:ln>
                  <a:noFill/>
                </a:ln>
                <a:solidFill>
                  <a:schemeClr val="tx1"/>
                </a:solidFill>
                <a:effectLst/>
                <a:uLnTx/>
                <a:uFillTx/>
                <a:latin typeface="+mn-lt"/>
                <a:ea typeface="+mn-ea"/>
                <a:cs typeface="+mn-cs"/>
              </a:rPr>
              <a:t>Una interfaz (</a:t>
            </a:r>
            <a:r>
              <a:rPr kumimoji="0" lang="en-US" sz="2400" b="0"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cs"/>
              </a:rPr>
              <a:t>interface</a:t>
            </a:r>
            <a:r>
              <a:rPr kumimoji="0" lang="en-US" sz="2400" b="0" i="0" u="none" strike="noStrike" kern="0" cap="none" spc="0" normalizeH="0" baseline="0" noProof="0" smtClean="0">
                <a:ln>
                  <a:noFill/>
                </a:ln>
                <a:solidFill>
                  <a:schemeClr val="tx1"/>
                </a:solidFill>
                <a:effectLst/>
                <a:uLnTx/>
                <a:uFillTx/>
                <a:latin typeface="+mn-lt"/>
                <a:ea typeface="+mn-ea"/>
                <a:cs typeface="+mn-cs"/>
              </a:rPr>
              <a:t>) es una colección de métodos abstractos y constantes</a:t>
            </a:r>
            <a:endParaRPr kumimoji="0" lang="en-US" sz="24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es-CL" sz="2400" b="0" i="0" u="none" strike="noStrike" kern="0" cap="none" spc="0" normalizeH="0" baseline="0" noProof="0" smtClean="0">
                <a:ln>
                  <a:noFill/>
                </a:ln>
                <a:solidFill>
                  <a:schemeClr val="tx1"/>
                </a:solidFill>
                <a:effectLst/>
                <a:uLnTx/>
                <a:uFillTx/>
                <a:latin typeface="+mn-lt"/>
                <a:ea typeface="+mn-ea"/>
                <a:cs typeface="+mn-cs"/>
              </a:rPr>
              <a:t>Una interfaz n</a:t>
            </a:r>
            <a:r>
              <a:rPr kumimoji="0" lang="en-US" sz="2400" b="0" i="0" u="none" strike="noStrike" kern="0" cap="none" spc="0" normalizeH="0" baseline="0" noProof="0" smtClean="0">
                <a:ln>
                  <a:noFill/>
                </a:ln>
                <a:solidFill>
                  <a:schemeClr val="tx1"/>
                </a:solidFill>
                <a:effectLst/>
                <a:uLnTx/>
                <a:uFillTx/>
                <a:latin typeface="+mn-lt"/>
                <a:ea typeface="+mn-ea"/>
                <a:cs typeface="+mn-cs"/>
              </a:rPr>
              <a:t>o puede ser instanciada</a:t>
            </a:r>
            <a:endParaRPr kumimoji="0" lang="en-US" sz="24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es-CL" sz="2400" b="0" i="0" u="none" strike="noStrike" kern="0" cap="none" spc="0" normalizeH="0" baseline="0" noProof="0" smtClean="0">
                <a:ln>
                  <a:noFill/>
                </a:ln>
                <a:solidFill>
                  <a:schemeClr val="tx1"/>
                </a:solidFill>
                <a:effectLst/>
                <a:uLnTx/>
                <a:uFillTx/>
                <a:latin typeface="+mn-lt"/>
                <a:ea typeface="+mn-ea"/>
                <a:cs typeface="+mn-cs"/>
              </a:rPr>
              <a:t>Una clase que implementa una interfaz debe implementar los métodos declarados en ella</a:t>
            </a:r>
            <a:endParaRPr kumimoji="0" lang="en-US" sz="24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es-CL" sz="2400" b="0" i="0" u="none" strike="noStrike" kern="0" cap="none" spc="0" normalizeH="0" baseline="0" noProof="0" smtClean="0">
                <a:ln>
                  <a:noFill/>
                </a:ln>
                <a:solidFill>
                  <a:schemeClr val="tx1"/>
                </a:solidFill>
                <a:effectLst/>
                <a:uLnTx/>
                <a:uFillTx/>
                <a:latin typeface="+mn-lt"/>
                <a:ea typeface="+mn-ea"/>
                <a:cs typeface="+mn-cs"/>
              </a:rPr>
              <a:t>Una clase puede implementar múltiples interfaces</a:t>
            </a:r>
            <a:endParaRPr kumimoji="0" lang="es-CL" sz="24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es-CL" sz="2400" b="0" i="0" u="none" strike="noStrike" kern="0" cap="none" spc="0" normalizeH="0" baseline="0" noProof="0" smtClean="0">
                <a:ln>
                  <a:noFill/>
                </a:ln>
                <a:solidFill>
                  <a:schemeClr val="tx1"/>
                </a:solidFill>
                <a:effectLst/>
                <a:uLnTx/>
                <a:uFillTx/>
                <a:latin typeface="+mn-lt"/>
                <a:ea typeface="+mn-ea"/>
                <a:cs typeface="+mn-cs"/>
              </a:rPr>
              <a:t>Una interfaz d</a:t>
            </a:r>
            <a:r>
              <a:rPr kumimoji="0" lang="en-US" sz="2400" b="0" i="0" u="none" strike="noStrike" kern="0" cap="none" spc="0" normalizeH="0" baseline="0" noProof="0" smtClean="0">
                <a:ln>
                  <a:noFill/>
                </a:ln>
                <a:solidFill>
                  <a:schemeClr val="tx1"/>
                </a:solidFill>
                <a:effectLst/>
                <a:uLnTx/>
                <a:uFillTx/>
                <a:latin typeface="+mn-lt"/>
                <a:ea typeface="+mn-ea"/>
                <a:cs typeface="+mn-cs"/>
              </a:rPr>
              <a:t>efine un tipo de datos que se puede utilizar en la declaración de variables</a:t>
            </a:r>
            <a:endParaRPr kumimoji="0" lang="es-CL" sz="24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es-CL" sz="2400" b="0" i="0" u="none" strike="noStrike" kern="0" cap="none" spc="0" normalizeH="0" baseline="0" noProof="0" smtClean="0">
                <a:ln>
                  <a:noFill/>
                </a:ln>
                <a:solidFill>
                  <a:schemeClr val="tx1"/>
                </a:solidFill>
                <a:effectLst/>
                <a:uLnTx/>
                <a:uFillTx/>
                <a:latin typeface="+mn-lt"/>
                <a:ea typeface="+mn-ea"/>
                <a:cs typeface="+mn-cs"/>
              </a:rPr>
              <a:t>Una variable declarada mediante una interfaz puede referenciar un objeto de alguna clase que implemente la interfaz</a:t>
            </a:r>
            <a:endParaRPr kumimoji="0" lang="es-CL" sz="24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en-US" sz="2400" b="0" i="0" u="none" strike="noStrike" kern="0" cap="none" spc="0" normalizeH="0" baseline="0" noProof="0" smtClean="0">
                <a:ln>
                  <a:noFill/>
                </a:ln>
                <a:solidFill>
                  <a:schemeClr val="tx1"/>
                </a:solidFill>
                <a:effectLst/>
                <a:uLnTx/>
                <a:uFillTx/>
                <a:latin typeface="+mn-lt"/>
                <a:ea typeface="+mn-ea"/>
                <a:cs typeface="+mn-cs"/>
              </a:rPr>
              <a:t>Java soporta herencia múltiple de interfaces</a:t>
            </a:r>
            <a:endParaRPr kumimoji="0" lang="en-US" sz="2400" b="0" i="0" u="none" strike="noStrike" kern="0" cap="none" spc="0" normalizeH="0" baseline="0" noProof="0" smtClean="0">
              <a:ln>
                <a:noFill/>
              </a:ln>
              <a:solidFill>
                <a:schemeClr val="tx1"/>
              </a:solidFill>
              <a:effectLst/>
              <a:uLnTx/>
              <a:uFillTx/>
              <a:latin typeface="+mn-lt"/>
              <a:ea typeface="+mn-ea"/>
              <a:cs typeface="+mn-cs"/>
            </a:endParaRPr>
          </a:p>
        </p:txBody>
      </p:sp>
      <p:sp>
        <p:nvSpPr>
          <p:cNvPr id="25604" name="Rectangle 3"/>
          <p:cNvSpPr>
            <a:spLocks noGrp="1"/>
          </p:cNvSpPr>
          <p:nvPr>
            <p:ph type="title"/>
          </p:nvPr>
        </p:nvSpPr>
        <p:spPr>
          <a:ln/>
        </p:spPr>
        <p:txBody>
          <a:bodyPr vert="horz" wrap="square" lIns="91440" tIns="45720" rIns="91440" bIns="45720" anchor="b"/>
          <a:p>
            <a:pPr eaLnBrk="1" hangingPunct="1"/>
            <a:r>
              <a:rPr dirty="0"/>
              <a:t>Interfaces</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6 Marcador de número de diapositiva"/>
          <p:cNvSpPr txBox="1">
            <a:spLocks noGrp="1"/>
          </p:cNvSpPr>
          <p:nvPr>
            <p:ph type="sldNum" sz="quarter" idx="12"/>
          </p:nvPr>
        </p:nvSpPr>
        <p:spPr>
          <a:ln/>
        </p:spPr>
        <p:txBody>
          <a:bodyPr anchor="b"/>
          <a:lstStyle>
            <a:lvl1pPr marL="0" lvl="0" indent="0" algn="l" defTabSz="914400" rtl="0" eaLnBrk="0" fontAlgn="base" latinLnBrk="0" hangingPunct="0">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5pPr>
          </a:lstStyle>
          <a:p>
            <a:pPr lvl="0" algn="r" eaLnBrk="1" hangingPunct="1">
              <a:lnSpc>
                <a:spcPct val="100000"/>
              </a:lnSpc>
              <a:spcBef>
                <a:spcPct val="0"/>
              </a:spcBef>
              <a:buClrTx/>
              <a:buNone/>
            </a:pPr>
            <a:fld id="{9A0DB2DC-4C9A-4742-B13C-FB6460FD3503}" type="slidenum">
              <a:rPr lang="en-US" sz="1400" dirty="0"/>
            </a:fld>
            <a:endParaRPr lang="en-US" sz="1400" dirty="0"/>
          </a:p>
        </p:txBody>
      </p:sp>
      <p:sp>
        <p:nvSpPr>
          <p:cNvPr id="26627" name="Rectangle 2"/>
          <p:cNvSpPr>
            <a:spLocks noGrp="1"/>
          </p:cNvSpPr>
          <p:nvPr>
            <p:ph type="title"/>
          </p:nvPr>
        </p:nvSpPr>
        <p:spPr>
          <a:ln/>
        </p:spPr>
        <p:txBody>
          <a:bodyPr vert="horz" wrap="square" lIns="91440" tIns="45720" rIns="91440" bIns="45720" anchor="b"/>
          <a:p>
            <a:pPr eaLnBrk="1" hangingPunct="1"/>
            <a:r>
              <a:rPr lang="es-CL" altLang="x-none" dirty="0"/>
              <a:t>Definiendo una Interfaz</a:t>
            </a:r>
            <a:endParaRPr dirty="0"/>
          </a:p>
        </p:txBody>
      </p:sp>
      <p:sp>
        <p:nvSpPr>
          <p:cNvPr id="26628" name="Rectangle 3"/>
          <p:cNvSpPr>
            <a:spLocks noGrp="1"/>
          </p:cNvSpPr>
          <p:nvPr>
            <p:ph sz="half" idx="2" hasCustomPrompt="1"/>
          </p:nvPr>
        </p:nvSpPr>
        <p:spPr>
          <a:xfrm>
            <a:off x="939800" y="4176713"/>
            <a:ext cx="6186488" cy="1955800"/>
          </a:xfrm>
          <a:ln/>
        </p:spPr>
        <p:txBody>
          <a:bodyPr vert="horz" wrap="square" lIns="91440" tIns="45720" rIns="91440" bIns="45720" anchor="t"/>
          <a:p>
            <a:pPr eaLnBrk="1" hangingPunct="1">
              <a:lnSpc>
                <a:spcPct val="90000"/>
              </a:lnSpc>
              <a:buSzPct val="60000"/>
            </a:pPr>
            <a:r>
              <a:rPr sz="2600" dirty="0">
                <a:latin typeface="+mn-lt"/>
                <a:ea typeface="+mn-ea"/>
                <a:cs typeface="+mn-cs"/>
              </a:rPr>
              <a:t>Campos son automáticamente public final static</a:t>
            </a:r>
            <a:endParaRPr sz="2600" dirty="0">
              <a:latin typeface="+mn-lt"/>
              <a:ea typeface="+mn-ea"/>
              <a:cs typeface="+mn-cs"/>
            </a:endParaRPr>
          </a:p>
          <a:p>
            <a:pPr eaLnBrk="1" hangingPunct="1">
              <a:lnSpc>
                <a:spcPct val="90000"/>
              </a:lnSpc>
              <a:buSzPct val="60000"/>
            </a:pPr>
            <a:endParaRPr sz="2600" dirty="0">
              <a:latin typeface="+mn-lt"/>
              <a:ea typeface="+mn-ea"/>
              <a:cs typeface="+mn-cs"/>
            </a:endParaRPr>
          </a:p>
          <a:p>
            <a:pPr eaLnBrk="1" hangingPunct="1">
              <a:lnSpc>
                <a:spcPct val="90000"/>
              </a:lnSpc>
              <a:buSzPct val="60000"/>
            </a:pPr>
            <a:r>
              <a:rPr sz="2600" dirty="0">
                <a:latin typeface="+mn-lt"/>
                <a:ea typeface="+mn-ea"/>
                <a:cs typeface="+mn-cs"/>
              </a:rPr>
              <a:t>Métodos son automáticamente public abstract</a:t>
            </a:r>
            <a:r>
              <a:rPr sz="2400" dirty="0">
                <a:latin typeface="+mn-lt"/>
                <a:ea typeface="+mn-ea"/>
                <a:cs typeface="+mn-cs"/>
              </a:rPr>
              <a:t> </a:t>
            </a:r>
            <a:endParaRPr sz="2400" dirty="0">
              <a:latin typeface="+mn-lt"/>
              <a:ea typeface="+mn-ea"/>
              <a:cs typeface="+mn-cs"/>
            </a:endParaRPr>
          </a:p>
          <a:p>
            <a:pPr eaLnBrk="1" hangingPunct="1">
              <a:lnSpc>
                <a:spcPct val="90000"/>
              </a:lnSpc>
              <a:buSzPct val="60000"/>
            </a:pPr>
            <a:endParaRPr sz="2400" dirty="0">
              <a:latin typeface="+mn-lt"/>
              <a:ea typeface="+mn-ea"/>
              <a:cs typeface="+mn-cs"/>
            </a:endParaRPr>
          </a:p>
        </p:txBody>
      </p:sp>
      <p:sp>
        <p:nvSpPr>
          <p:cNvPr id="26629" name="Rectangle 4"/>
          <p:cNvSpPr/>
          <p:nvPr/>
        </p:nvSpPr>
        <p:spPr>
          <a:xfrm>
            <a:off x="1379538" y="1501775"/>
            <a:ext cx="6434137" cy="4721225"/>
          </a:xfrm>
          <a:prstGeom prst="rect">
            <a:avLst/>
          </a:prstGeom>
          <a:noFill/>
          <a:ln w="9525">
            <a:noFill/>
          </a:ln>
        </p:spPr>
        <p:txBody>
          <a:bodyPr lIns="0" tIns="0" rIns="0" bIns="0"/>
          <a:p>
            <a:pPr marL="342900" indent="-342900">
              <a:lnSpc>
                <a:spcPct val="100000"/>
              </a:lnSpc>
              <a:buFont typeface="Wingdings" panose="05000000000000000000" pitchFamily="2" charset="2"/>
              <a:buNone/>
            </a:pPr>
            <a:r>
              <a:rPr sz="2400" dirty="0">
                <a:solidFill>
                  <a:schemeClr val="tx2"/>
                </a:solidFill>
                <a:latin typeface="Tahoma" panose="020B0604030504040204" pitchFamily="34" charset="0"/>
              </a:rPr>
              <a:t>interface Printable {</a:t>
            </a:r>
            <a:endParaRPr sz="2400" dirty="0">
              <a:solidFill>
                <a:schemeClr val="tx2"/>
              </a:solidFill>
              <a:latin typeface="Tahoma" panose="020B0604030504040204" pitchFamily="34" charset="0"/>
            </a:endParaRPr>
          </a:p>
          <a:p>
            <a:pPr marL="342900" indent="-342900">
              <a:lnSpc>
                <a:spcPct val="100000"/>
              </a:lnSpc>
              <a:buFont typeface="Wingdings" panose="05000000000000000000" pitchFamily="2" charset="2"/>
              <a:buNone/>
            </a:pPr>
            <a:r>
              <a:rPr sz="2400" dirty="0">
                <a:solidFill>
                  <a:schemeClr val="tx2"/>
                </a:solidFill>
                <a:latin typeface="Tahoma" panose="020B0604030504040204" pitchFamily="34" charset="0"/>
              </a:rPr>
              <a:t>	int PORTRAIT = 0;</a:t>
            </a:r>
            <a:br>
              <a:rPr sz="2400" dirty="0">
                <a:solidFill>
                  <a:schemeClr val="tx2"/>
                </a:solidFill>
                <a:latin typeface="Tahoma" panose="020B0604030504040204" pitchFamily="34" charset="0"/>
              </a:rPr>
            </a:br>
            <a:r>
              <a:rPr sz="2400" dirty="0">
                <a:solidFill>
                  <a:schemeClr val="tx2"/>
                </a:solidFill>
                <a:latin typeface="Tahoma" panose="020B0604030504040204" pitchFamily="34" charset="0"/>
              </a:rPr>
              <a:t>int LANDSCAPE = 1;	</a:t>
            </a:r>
            <a:endParaRPr sz="2400" dirty="0">
              <a:solidFill>
                <a:schemeClr val="tx2"/>
              </a:solidFill>
              <a:latin typeface="Tahoma" panose="020B0604030504040204" pitchFamily="34" charset="0"/>
            </a:endParaRPr>
          </a:p>
          <a:p>
            <a:pPr marL="342900" indent="-342900">
              <a:lnSpc>
                <a:spcPct val="100000"/>
              </a:lnSpc>
              <a:buFont typeface="Wingdings" panose="05000000000000000000" pitchFamily="2" charset="2"/>
              <a:buNone/>
            </a:pPr>
            <a:r>
              <a:rPr sz="2400" dirty="0">
                <a:solidFill>
                  <a:schemeClr val="tx2"/>
                </a:solidFill>
                <a:latin typeface="Tahoma" panose="020B0604030504040204" pitchFamily="34" charset="0"/>
              </a:rPr>
              <a:t>	void print(int orientacion);</a:t>
            </a:r>
            <a:endParaRPr sz="2400" dirty="0">
              <a:solidFill>
                <a:schemeClr val="tx2"/>
              </a:solidFill>
              <a:latin typeface="Tahoma" panose="020B0604030504040204" pitchFamily="34" charset="0"/>
            </a:endParaRPr>
          </a:p>
          <a:p>
            <a:pPr marL="342900" indent="-342900">
              <a:lnSpc>
                <a:spcPct val="100000"/>
              </a:lnSpc>
              <a:buFont typeface="Wingdings" panose="05000000000000000000" pitchFamily="2" charset="2"/>
              <a:buNone/>
            </a:pPr>
            <a:r>
              <a:rPr sz="2400" dirty="0">
                <a:solidFill>
                  <a:schemeClr val="tx2"/>
                </a:solidFill>
                <a:latin typeface="Tahoma" panose="020B0604030504040204" pitchFamily="34" charset="0"/>
              </a:rPr>
              <a:t>}</a:t>
            </a:r>
            <a:endParaRPr sz="2400" dirty="0">
              <a:solidFill>
                <a:schemeClr val="tx2"/>
              </a:solidFill>
              <a:latin typeface="Tahoma" panose="020B0604030504040204" pitchFamily="34" charset="0"/>
            </a:endParaRPr>
          </a:p>
        </p:txBody>
      </p:sp>
      <p:pic>
        <p:nvPicPr>
          <p:cNvPr id="26630" name="Picture 5" descr="C:\cursos\Java\uml\doc-files\Interfaces.cl.gif"/>
          <p:cNvPicPr>
            <a:picLocks noChangeAspect="1"/>
          </p:cNvPicPr>
          <p:nvPr/>
        </p:nvPicPr>
        <p:blipFill>
          <a:blip r:embed="rId1"/>
          <a:stretch>
            <a:fillRect/>
          </a:stretch>
        </p:blipFill>
        <p:spPr>
          <a:xfrm>
            <a:off x="6205538" y="1206500"/>
            <a:ext cx="2760662" cy="2957513"/>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5 Marcador de número de diapositiva"/>
          <p:cNvSpPr txBox="1">
            <a:spLocks noGrp="1"/>
          </p:cNvSpPr>
          <p:nvPr>
            <p:ph type="sldNum" sz="quarter" idx="12"/>
          </p:nvPr>
        </p:nvSpPr>
        <p:spPr>
          <a:ln/>
        </p:spPr>
        <p:txBody>
          <a:bodyPr anchor="b"/>
          <a:lstStyle>
            <a:lvl1pPr marL="0" lvl="0" indent="0" algn="l" defTabSz="914400" rtl="0" eaLnBrk="0" fontAlgn="base" latinLnBrk="0" hangingPunct="0">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5pPr>
          </a:lstStyle>
          <a:p>
            <a:pPr lvl="0" algn="r" eaLnBrk="1" hangingPunct="1">
              <a:lnSpc>
                <a:spcPct val="100000"/>
              </a:lnSpc>
              <a:spcBef>
                <a:spcPct val="0"/>
              </a:spcBef>
              <a:buClrTx/>
              <a:buNone/>
            </a:pPr>
            <a:fld id="{9A0DB2DC-4C9A-4742-B13C-FB6460FD3503}" type="slidenum">
              <a:rPr lang="en-US" sz="1400" dirty="0"/>
            </a:fld>
            <a:endParaRPr lang="en-US" sz="1400" dirty="0"/>
          </a:p>
        </p:txBody>
      </p:sp>
      <p:sp>
        <p:nvSpPr>
          <p:cNvPr id="27651" name="Rectangle 2"/>
          <p:cNvSpPr>
            <a:spLocks noGrp="1"/>
          </p:cNvSpPr>
          <p:nvPr>
            <p:ph type="title"/>
          </p:nvPr>
        </p:nvSpPr>
        <p:spPr>
          <a:ln/>
        </p:spPr>
        <p:txBody>
          <a:bodyPr vert="horz" wrap="square" lIns="91440" tIns="45720" rIns="91440" bIns="45720" anchor="b"/>
          <a:p>
            <a:pPr eaLnBrk="1" hangingPunct="1"/>
            <a:r>
              <a:rPr dirty="0"/>
              <a:t>Implementando una Interfaz</a:t>
            </a:r>
            <a:endParaRPr dirty="0"/>
          </a:p>
        </p:txBody>
      </p:sp>
      <p:sp>
        <p:nvSpPr>
          <p:cNvPr id="27652" name="Rectangle 3"/>
          <p:cNvSpPr/>
          <p:nvPr/>
        </p:nvSpPr>
        <p:spPr>
          <a:xfrm>
            <a:off x="750888" y="1344613"/>
            <a:ext cx="8088312" cy="4721225"/>
          </a:xfrm>
          <a:prstGeom prst="rect">
            <a:avLst/>
          </a:prstGeom>
          <a:noFill/>
          <a:ln w="9525">
            <a:noFill/>
          </a:ln>
        </p:spPr>
        <p:txBody>
          <a:bodyPr lIns="0" tIns="0" rIns="0" bIns="0"/>
          <a:p>
            <a:pPr marL="342900" indent="-342900">
              <a:lnSpc>
                <a:spcPct val="100000"/>
              </a:lnSpc>
              <a:buFont typeface="Wingdings" panose="05000000000000000000" pitchFamily="2" charset="2"/>
              <a:buNone/>
            </a:pPr>
            <a:r>
              <a:rPr sz="2000" dirty="0">
                <a:solidFill>
                  <a:schemeClr val="tx2"/>
                </a:solidFill>
                <a:latin typeface="Tahoma" panose="020B0604030504040204" pitchFamily="34" charset="0"/>
              </a:rPr>
              <a:t>class Libro extends Documento implements Printable {</a:t>
            </a:r>
            <a:endParaRPr sz="2000" dirty="0">
              <a:solidFill>
                <a:schemeClr val="tx2"/>
              </a:solidFill>
              <a:latin typeface="Tahoma" panose="020B0604030504040204" pitchFamily="34" charset="0"/>
            </a:endParaRPr>
          </a:p>
          <a:p>
            <a:pPr marL="342900" indent="-342900">
              <a:lnSpc>
                <a:spcPct val="100000"/>
              </a:lnSpc>
              <a:buFont typeface="Wingdings" panose="05000000000000000000" pitchFamily="2" charset="2"/>
              <a:buNone/>
            </a:pPr>
            <a:r>
              <a:rPr sz="2000" dirty="0">
                <a:solidFill>
                  <a:schemeClr val="tx2"/>
                </a:solidFill>
                <a:latin typeface="Tahoma" panose="020B0604030504040204" pitchFamily="34" charset="0"/>
              </a:rPr>
              <a:t>  public void print(int orientacion) {</a:t>
            </a:r>
            <a:endParaRPr sz="2000" dirty="0">
              <a:solidFill>
                <a:schemeClr val="tx2"/>
              </a:solidFill>
              <a:latin typeface="Tahoma" panose="020B0604030504040204" pitchFamily="34" charset="0"/>
            </a:endParaRPr>
          </a:p>
          <a:p>
            <a:pPr marL="342900" indent="-342900">
              <a:lnSpc>
                <a:spcPct val="100000"/>
              </a:lnSpc>
              <a:buFont typeface="Wingdings" panose="05000000000000000000" pitchFamily="2" charset="2"/>
              <a:buNone/>
            </a:pPr>
            <a:r>
              <a:rPr sz="2000" dirty="0">
                <a:solidFill>
                  <a:schemeClr val="tx2"/>
                </a:solidFill>
                <a:latin typeface="Tahoma" panose="020B0604030504040204" pitchFamily="34" charset="0"/>
              </a:rPr>
              <a:t>    </a:t>
            </a:r>
            <a:r>
              <a:rPr sz="2000" dirty="0">
                <a:solidFill>
                  <a:schemeClr val="bg2"/>
                </a:solidFill>
                <a:latin typeface="Tahoma" panose="020B0604030504040204" pitchFamily="34" charset="0"/>
              </a:rPr>
              <a:t>// implementación</a:t>
            </a:r>
            <a:endParaRPr sz="2000" dirty="0">
              <a:solidFill>
                <a:schemeClr val="bg2"/>
              </a:solidFill>
              <a:latin typeface="Tahoma" panose="020B0604030504040204" pitchFamily="34" charset="0"/>
            </a:endParaRPr>
          </a:p>
          <a:p>
            <a:pPr marL="342900" indent="-342900">
              <a:lnSpc>
                <a:spcPct val="100000"/>
              </a:lnSpc>
              <a:buFont typeface="Wingdings" panose="05000000000000000000" pitchFamily="2" charset="2"/>
              <a:buNone/>
            </a:pPr>
            <a:r>
              <a:rPr sz="2000" dirty="0">
                <a:solidFill>
                  <a:schemeClr val="tx2"/>
                </a:solidFill>
                <a:latin typeface="Tahoma" panose="020B0604030504040204" pitchFamily="34" charset="0"/>
              </a:rPr>
              <a:t>  }</a:t>
            </a:r>
            <a:endParaRPr sz="2000" dirty="0">
              <a:solidFill>
                <a:schemeClr val="tx2"/>
              </a:solidFill>
              <a:latin typeface="Tahoma" panose="020B0604030504040204" pitchFamily="34" charset="0"/>
            </a:endParaRPr>
          </a:p>
          <a:p>
            <a:pPr marL="342900" indent="-342900">
              <a:lnSpc>
                <a:spcPct val="100000"/>
              </a:lnSpc>
              <a:buFont typeface="Wingdings" panose="05000000000000000000" pitchFamily="2" charset="2"/>
              <a:buNone/>
            </a:pPr>
            <a:r>
              <a:rPr sz="2000" dirty="0">
                <a:solidFill>
                  <a:schemeClr val="tx2"/>
                </a:solidFill>
                <a:latin typeface="Tahoma" panose="020B0604030504040204" pitchFamily="34" charset="0"/>
              </a:rPr>
              <a:t>}</a:t>
            </a:r>
            <a:endParaRPr lang="es-CL" altLang="x-none" sz="2000" dirty="0">
              <a:solidFill>
                <a:schemeClr val="tx2"/>
              </a:solidFill>
              <a:latin typeface="Tahoma" panose="020B0604030504040204" pitchFamily="34" charset="0"/>
            </a:endParaRPr>
          </a:p>
          <a:p>
            <a:pPr marL="342900" indent="-342900">
              <a:lnSpc>
                <a:spcPct val="100000"/>
              </a:lnSpc>
              <a:buFont typeface="Wingdings" panose="05000000000000000000" pitchFamily="2" charset="2"/>
              <a:buNone/>
            </a:pPr>
            <a:endParaRPr lang="es-CL" altLang="x-none" sz="2000" dirty="0">
              <a:solidFill>
                <a:schemeClr val="tx2"/>
              </a:solidFill>
              <a:latin typeface="Tahoma" panose="020B0604030504040204" pitchFamily="34" charset="0"/>
            </a:endParaRPr>
          </a:p>
          <a:p>
            <a:pPr marL="342900" indent="-342900">
              <a:lnSpc>
                <a:spcPct val="100000"/>
              </a:lnSpc>
              <a:buFont typeface="Wingdings" panose="05000000000000000000" pitchFamily="2" charset="2"/>
              <a:buNone/>
            </a:pPr>
            <a:r>
              <a:rPr sz="2000" dirty="0">
                <a:solidFill>
                  <a:schemeClr val="tx2"/>
                </a:solidFill>
                <a:latin typeface="Tahoma" panose="020B0604030504040204" pitchFamily="34" charset="0"/>
              </a:rPr>
              <a:t>class Empleado implements Printable {</a:t>
            </a:r>
            <a:endParaRPr sz="2000" dirty="0">
              <a:solidFill>
                <a:schemeClr val="tx2"/>
              </a:solidFill>
              <a:latin typeface="Tahoma" panose="020B0604030504040204" pitchFamily="34" charset="0"/>
            </a:endParaRPr>
          </a:p>
          <a:p>
            <a:pPr marL="342900" indent="-342900">
              <a:lnSpc>
                <a:spcPct val="100000"/>
              </a:lnSpc>
              <a:buFont typeface="Wingdings" panose="05000000000000000000" pitchFamily="2" charset="2"/>
              <a:buNone/>
            </a:pPr>
            <a:r>
              <a:rPr sz="2000" dirty="0">
                <a:solidFill>
                  <a:schemeClr val="tx2"/>
                </a:solidFill>
                <a:latin typeface="Tahoma" panose="020B0604030504040204" pitchFamily="34" charset="0"/>
              </a:rPr>
              <a:t>  public void print(</a:t>
            </a:r>
            <a:r>
              <a:rPr lang="es-MX" altLang="x-none" sz="2000" dirty="0">
                <a:solidFill>
                  <a:schemeClr val="tx2"/>
                </a:solidFill>
                <a:latin typeface="Tahoma" panose="020B0604030504040204" pitchFamily="34" charset="0"/>
              </a:rPr>
              <a:t>int orientacion</a:t>
            </a:r>
            <a:r>
              <a:rPr sz="2000" dirty="0">
                <a:solidFill>
                  <a:schemeClr val="tx2"/>
                </a:solidFill>
                <a:latin typeface="Tahoma" panose="020B0604030504040204" pitchFamily="34" charset="0"/>
              </a:rPr>
              <a:t>) {</a:t>
            </a:r>
            <a:r>
              <a:rPr lang="es-CL" altLang="x-none" sz="2000" dirty="0">
                <a:solidFill>
                  <a:schemeClr val="tx2"/>
                </a:solidFill>
                <a:latin typeface="Tahoma" panose="020B0604030504040204" pitchFamily="34" charset="0"/>
              </a:rPr>
              <a:t> </a:t>
            </a:r>
            <a:r>
              <a:rPr sz="2000" dirty="0">
                <a:solidFill>
                  <a:schemeClr val="tx2"/>
                </a:solidFill>
                <a:latin typeface="Tahoma" panose="020B0604030504040204" pitchFamily="34" charset="0"/>
              </a:rPr>
              <a:t>...</a:t>
            </a:r>
            <a:r>
              <a:rPr lang="es-CL" altLang="x-none" sz="2000" dirty="0">
                <a:solidFill>
                  <a:schemeClr val="tx2"/>
                </a:solidFill>
                <a:latin typeface="Tahoma" panose="020B0604030504040204" pitchFamily="34" charset="0"/>
              </a:rPr>
              <a:t> </a:t>
            </a:r>
            <a:r>
              <a:rPr sz="2000" dirty="0">
                <a:solidFill>
                  <a:schemeClr val="tx2"/>
                </a:solidFill>
                <a:latin typeface="Tahoma" panose="020B0604030504040204" pitchFamily="34" charset="0"/>
              </a:rPr>
              <a:t>}</a:t>
            </a:r>
            <a:endParaRPr sz="2000" dirty="0">
              <a:solidFill>
                <a:schemeClr val="tx2"/>
              </a:solidFill>
              <a:latin typeface="Tahoma" panose="020B0604030504040204" pitchFamily="34" charset="0"/>
            </a:endParaRPr>
          </a:p>
          <a:p>
            <a:pPr marL="342900" indent="-342900">
              <a:lnSpc>
                <a:spcPct val="100000"/>
              </a:lnSpc>
              <a:buFont typeface="Wingdings" panose="05000000000000000000" pitchFamily="2" charset="2"/>
              <a:buNone/>
            </a:pPr>
            <a:r>
              <a:rPr sz="2000" dirty="0">
                <a:solidFill>
                  <a:schemeClr val="tx2"/>
                </a:solidFill>
                <a:latin typeface="Tahoma" panose="020B0604030504040204" pitchFamily="34" charset="0"/>
              </a:rPr>
              <a:t>}</a:t>
            </a:r>
            <a:endParaRPr sz="2000" dirty="0">
              <a:solidFill>
                <a:schemeClr val="tx2"/>
              </a:solidFill>
              <a:latin typeface="Tahoma" panose="020B0604030504040204" pitchFamily="34" charset="0"/>
            </a:endParaRPr>
          </a:p>
          <a:p>
            <a:pPr marL="342900" indent="-342900">
              <a:lnSpc>
                <a:spcPct val="100000"/>
              </a:lnSpc>
              <a:buFont typeface="Wingdings" panose="05000000000000000000" pitchFamily="2" charset="2"/>
              <a:buNone/>
            </a:pPr>
            <a:endParaRPr sz="2000" dirty="0">
              <a:solidFill>
                <a:schemeClr val="tx2"/>
              </a:solidFill>
              <a:latin typeface="Tahoma" panose="020B0604030504040204" pitchFamily="34" charset="0"/>
            </a:endParaRPr>
          </a:p>
          <a:p>
            <a:pPr marL="342900" indent="-342900">
              <a:lnSpc>
                <a:spcPct val="100000"/>
              </a:lnSpc>
              <a:buFont typeface="Wingdings" panose="05000000000000000000" pitchFamily="2" charset="2"/>
              <a:buNone/>
            </a:pPr>
            <a:r>
              <a:rPr sz="2000" dirty="0">
                <a:solidFill>
                  <a:schemeClr val="tx2"/>
                </a:solidFill>
                <a:latin typeface="Tahoma" panose="020B0604030504040204" pitchFamily="34" charset="0"/>
              </a:rPr>
              <a:t>class Rectangulo implements Printable {</a:t>
            </a:r>
            <a:endParaRPr sz="2000" dirty="0">
              <a:solidFill>
                <a:schemeClr val="tx2"/>
              </a:solidFill>
              <a:latin typeface="Tahoma" panose="020B0604030504040204" pitchFamily="34" charset="0"/>
            </a:endParaRPr>
          </a:p>
          <a:p>
            <a:pPr marL="342900" indent="-342900">
              <a:lnSpc>
                <a:spcPct val="100000"/>
              </a:lnSpc>
              <a:buFont typeface="Wingdings" panose="05000000000000000000" pitchFamily="2" charset="2"/>
              <a:buNone/>
            </a:pPr>
            <a:r>
              <a:rPr sz="2000" dirty="0">
                <a:solidFill>
                  <a:schemeClr val="tx2"/>
                </a:solidFill>
                <a:latin typeface="Tahoma" panose="020B0604030504040204" pitchFamily="34" charset="0"/>
              </a:rPr>
              <a:t>  public void print(</a:t>
            </a:r>
            <a:r>
              <a:rPr lang="es-MX" altLang="x-none" sz="2000" dirty="0">
                <a:solidFill>
                  <a:schemeClr val="tx2"/>
                </a:solidFill>
                <a:latin typeface="Tahoma" panose="020B0604030504040204" pitchFamily="34" charset="0"/>
              </a:rPr>
              <a:t>int orientacion</a:t>
            </a:r>
            <a:r>
              <a:rPr sz="2000" dirty="0">
                <a:solidFill>
                  <a:schemeClr val="tx2"/>
                </a:solidFill>
                <a:latin typeface="Tahoma" panose="020B0604030504040204" pitchFamily="34" charset="0"/>
              </a:rPr>
              <a:t>) { ...</a:t>
            </a:r>
            <a:r>
              <a:rPr lang="es-CL" altLang="x-none" sz="2000" dirty="0">
                <a:solidFill>
                  <a:schemeClr val="tx2"/>
                </a:solidFill>
                <a:latin typeface="Tahoma" panose="020B0604030504040204" pitchFamily="34" charset="0"/>
              </a:rPr>
              <a:t> </a:t>
            </a:r>
            <a:r>
              <a:rPr sz="2000" dirty="0">
                <a:solidFill>
                  <a:schemeClr val="tx2"/>
                </a:solidFill>
                <a:latin typeface="Tahoma" panose="020B0604030504040204" pitchFamily="34" charset="0"/>
              </a:rPr>
              <a:t>}</a:t>
            </a:r>
            <a:endParaRPr sz="2000" dirty="0">
              <a:solidFill>
                <a:schemeClr val="tx2"/>
              </a:solidFill>
              <a:latin typeface="Tahoma" panose="020B0604030504040204" pitchFamily="34" charset="0"/>
            </a:endParaRPr>
          </a:p>
          <a:p>
            <a:pPr marL="342900" indent="-342900">
              <a:lnSpc>
                <a:spcPct val="100000"/>
              </a:lnSpc>
              <a:buFont typeface="Wingdings" panose="05000000000000000000" pitchFamily="2" charset="2"/>
              <a:buNone/>
            </a:pPr>
            <a:r>
              <a:rPr sz="2000" dirty="0">
                <a:solidFill>
                  <a:schemeClr val="tx2"/>
                </a:solidFill>
                <a:latin typeface="Tahoma" panose="020B0604030504040204" pitchFamily="34" charset="0"/>
              </a:rPr>
              <a:t>}</a:t>
            </a:r>
            <a:endParaRPr sz="2000" dirty="0">
              <a:solidFill>
                <a:schemeClr val="tx2"/>
              </a:solidFill>
              <a:latin typeface="Tahoma" panose="020B0604030504040204" pitchFamily="34" charset="0"/>
            </a:endParaRPr>
          </a:p>
        </p:txBody>
      </p:sp>
      <p:pic>
        <p:nvPicPr>
          <p:cNvPr id="27653" name="Picture 4" descr="C:\cursos\Java\uml\doc-files\Interfaces.cl.gif"/>
          <p:cNvPicPr>
            <a:picLocks noChangeAspect="1"/>
          </p:cNvPicPr>
          <p:nvPr/>
        </p:nvPicPr>
        <p:blipFill>
          <a:blip r:embed="rId1"/>
          <a:stretch>
            <a:fillRect/>
          </a:stretch>
        </p:blipFill>
        <p:spPr>
          <a:xfrm>
            <a:off x="5272088" y="1751013"/>
            <a:ext cx="3700462" cy="3770312"/>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5 Marcador de número de diapositiva"/>
          <p:cNvSpPr txBox="1">
            <a:spLocks noGrp="1"/>
          </p:cNvSpPr>
          <p:nvPr>
            <p:ph type="sldNum" sz="quarter" idx="12"/>
          </p:nvPr>
        </p:nvSpPr>
        <p:spPr>
          <a:ln/>
        </p:spPr>
        <p:txBody>
          <a:bodyPr anchor="b"/>
          <a:lstStyle>
            <a:lvl1pPr marL="0" lvl="0" indent="0" algn="l" defTabSz="914400" rtl="0" eaLnBrk="0" fontAlgn="base" latinLnBrk="0" hangingPunct="0">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5pPr>
          </a:lstStyle>
          <a:p>
            <a:pPr lvl="0" algn="r" eaLnBrk="1" hangingPunct="1">
              <a:lnSpc>
                <a:spcPct val="100000"/>
              </a:lnSpc>
              <a:spcBef>
                <a:spcPct val="0"/>
              </a:spcBef>
              <a:buClrTx/>
              <a:buNone/>
            </a:pPr>
            <a:fld id="{9A0DB2DC-4C9A-4742-B13C-FB6460FD3503}" type="slidenum">
              <a:rPr lang="en-US" sz="1400" dirty="0"/>
            </a:fld>
            <a:endParaRPr lang="en-US" sz="1400" dirty="0"/>
          </a:p>
        </p:txBody>
      </p:sp>
      <p:sp>
        <p:nvSpPr>
          <p:cNvPr id="28675" name="Rectangle 2"/>
          <p:cNvSpPr>
            <a:spLocks noGrp="1"/>
          </p:cNvSpPr>
          <p:nvPr>
            <p:ph type="title"/>
          </p:nvPr>
        </p:nvSpPr>
        <p:spPr>
          <a:ln/>
        </p:spPr>
        <p:txBody>
          <a:bodyPr vert="horz" wrap="square" lIns="91440" tIns="45720" rIns="91440" bIns="45720" anchor="b"/>
          <a:p>
            <a:pPr eaLnBrk="1" hangingPunct="1"/>
            <a:r>
              <a:rPr dirty="0"/>
              <a:t>Us</a:t>
            </a:r>
            <a:r>
              <a:rPr lang="es-CL" altLang="x-none" dirty="0"/>
              <a:t>ando</a:t>
            </a:r>
            <a:r>
              <a:rPr dirty="0"/>
              <a:t> </a:t>
            </a:r>
            <a:r>
              <a:rPr lang="es-CL" altLang="x-none" dirty="0"/>
              <a:t>una </a:t>
            </a:r>
            <a:r>
              <a:rPr dirty="0"/>
              <a:t>Interfa</a:t>
            </a:r>
            <a:r>
              <a:rPr lang="es-CL" altLang="x-none" dirty="0"/>
              <a:t>z</a:t>
            </a:r>
            <a:endParaRPr dirty="0"/>
          </a:p>
        </p:txBody>
      </p:sp>
      <p:sp>
        <p:nvSpPr>
          <p:cNvPr id="28676" name="Rectangle 3"/>
          <p:cNvSpPr>
            <a:spLocks noGrp="1"/>
          </p:cNvSpPr>
          <p:nvPr>
            <p:ph idx="1" hasCustomPrompt="1"/>
          </p:nvPr>
        </p:nvSpPr>
        <p:spPr>
          <a:xfrm>
            <a:off x="1182688" y="1063625"/>
            <a:ext cx="7772400" cy="5362575"/>
          </a:xfrm>
          <a:ln/>
        </p:spPr>
        <p:txBody>
          <a:bodyPr vert="horz" wrap="square" lIns="91440" tIns="45720" rIns="91440" bIns="45720" anchor="t"/>
          <a:p>
            <a:pPr eaLnBrk="1" hangingPunct="1"/>
            <a:r>
              <a:rPr dirty="0"/>
              <a:t>Capa genérica</a:t>
            </a:r>
            <a:endParaRPr dirty="0"/>
          </a:p>
          <a:p>
            <a:pPr lvl="1" eaLnBrk="1" hangingPunct="1">
              <a:buNone/>
            </a:pPr>
            <a:r>
              <a:rPr sz="2000" dirty="0">
                <a:solidFill>
                  <a:schemeClr val="tx2"/>
                </a:solidFill>
              </a:rPr>
              <a:t>class ColaImpresion {</a:t>
            </a:r>
            <a:endParaRPr sz="2000" dirty="0">
              <a:solidFill>
                <a:schemeClr val="tx2"/>
              </a:solidFill>
            </a:endParaRPr>
          </a:p>
          <a:p>
            <a:pPr lvl="1" eaLnBrk="1" hangingPunct="1">
              <a:buNone/>
            </a:pPr>
            <a:r>
              <a:rPr sz="2000" dirty="0">
                <a:solidFill>
                  <a:schemeClr val="tx2"/>
                </a:solidFill>
              </a:rPr>
              <a:t>  static void creaJob(Printable p) {</a:t>
            </a:r>
            <a:endParaRPr sz="2000" dirty="0">
              <a:solidFill>
                <a:schemeClr val="tx2"/>
              </a:solidFill>
            </a:endParaRPr>
          </a:p>
          <a:p>
            <a:pPr lvl="1" eaLnBrk="1" hangingPunct="1">
              <a:buNone/>
            </a:pPr>
            <a:r>
              <a:rPr sz="2000" dirty="0">
                <a:solidFill>
                  <a:schemeClr val="tx2"/>
                </a:solidFill>
              </a:rPr>
              <a:t>    …</a:t>
            </a:r>
            <a:endParaRPr sz="2000" dirty="0">
              <a:solidFill>
                <a:schemeClr val="tx2"/>
              </a:solidFill>
            </a:endParaRPr>
          </a:p>
          <a:p>
            <a:pPr lvl="1" eaLnBrk="1" hangingPunct="1">
              <a:buNone/>
            </a:pPr>
            <a:r>
              <a:rPr sz="2000" dirty="0">
                <a:solidFill>
                  <a:schemeClr val="tx2"/>
                </a:solidFill>
              </a:rPr>
              <a:t>    p.print(</a:t>
            </a:r>
            <a:r>
              <a:rPr lang="es-MX" altLang="x-none" sz="2000" dirty="0">
                <a:solidFill>
                  <a:schemeClr val="tx2"/>
                </a:solidFill>
              </a:rPr>
              <a:t>Printable.PORTRAIT</a:t>
            </a:r>
            <a:r>
              <a:rPr sz="2000" dirty="0">
                <a:solidFill>
                  <a:schemeClr val="tx2"/>
                </a:solidFill>
              </a:rPr>
              <a:t>);</a:t>
            </a:r>
            <a:endParaRPr sz="2000" dirty="0">
              <a:solidFill>
                <a:schemeClr val="tx2"/>
              </a:solidFill>
            </a:endParaRPr>
          </a:p>
          <a:p>
            <a:pPr lvl="1" eaLnBrk="1" hangingPunct="1">
              <a:buNone/>
            </a:pPr>
            <a:r>
              <a:rPr sz="2000" dirty="0">
                <a:solidFill>
                  <a:schemeClr val="tx2"/>
                </a:solidFill>
              </a:rPr>
              <a:t>  }</a:t>
            </a:r>
            <a:endParaRPr sz="2000" dirty="0">
              <a:solidFill>
                <a:schemeClr val="tx2"/>
              </a:solidFill>
            </a:endParaRPr>
          </a:p>
          <a:p>
            <a:pPr lvl="1" eaLnBrk="1" hangingPunct="1">
              <a:buNone/>
            </a:pPr>
            <a:r>
              <a:rPr sz="2000" dirty="0">
                <a:solidFill>
                  <a:schemeClr val="tx2"/>
                </a:solidFill>
              </a:rPr>
              <a:t>}</a:t>
            </a:r>
            <a:endParaRPr sz="2000" dirty="0">
              <a:solidFill>
                <a:schemeClr val="tx2"/>
              </a:solidFill>
            </a:endParaRPr>
          </a:p>
          <a:p>
            <a:pPr eaLnBrk="1" hangingPunct="1"/>
            <a:r>
              <a:rPr dirty="0"/>
              <a:t>Capa cliente</a:t>
            </a:r>
            <a:endParaRPr dirty="0"/>
          </a:p>
          <a:p>
            <a:pPr lvl="1" eaLnBrk="1" hangingPunct="1">
              <a:buNone/>
            </a:pPr>
            <a:r>
              <a:rPr sz="2000" dirty="0">
                <a:solidFill>
                  <a:schemeClr val="tx2"/>
                </a:solidFill>
              </a:rPr>
              <a:t>ColaImpresion.creaJob(new Empleado(…));</a:t>
            </a:r>
            <a:endParaRPr sz="2000" dirty="0">
              <a:solidFill>
                <a:schemeClr val="tx2"/>
              </a:solidFill>
            </a:endParaRPr>
          </a:p>
          <a:p>
            <a:pPr lvl="1" eaLnBrk="1" hangingPunct="1">
              <a:buNone/>
            </a:pPr>
            <a:r>
              <a:rPr sz="2000" dirty="0">
                <a:solidFill>
                  <a:schemeClr val="tx2"/>
                </a:solidFill>
              </a:rPr>
              <a:t>ColaImpresion.creaJob(new Rectangulo(…));</a:t>
            </a:r>
            <a:endParaRPr sz="2000" dirty="0">
              <a:solidFill>
                <a:schemeClr val="tx2"/>
              </a:solidFill>
            </a:endParaRPr>
          </a:p>
          <a:p>
            <a:pPr lvl="1" eaLnBrk="1" hangingPunct="1">
              <a:buNone/>
            </a:pPr>
            <a:r>
              <a:rPr sz="2000" dirty="0">
                <a:solidFill>
                  <a:schemeClr val="tx2"/>
                </a:solidFill>
              </a:rPr>
              <a:t>Libro libro = new Libro();</a:t>
            </a:r>
            <a:endParaRPr sz="2000" dirty="0">
              <a:solidFill>
                <a:schemeClr val="tx2"/>
              </a:solidFill>
            </a:endParaRPr>
          </a:p>
          <a:p>
            <a:pPr lvl="1" eaLnBrk="1" hangingPunct="1">
              <a:buNone/>
            </a:pPr>
            <a:r>
              <a:rPr sz="2000" dirty="0">
                <a:solidFill>
                  <a:schemeClr val="tx2"/>
                </a:solidFill>
              </a:rPr>
              <a:t>…</a:t>
            </a:r>
            <a:endParaRPr sz="2000" dirty="0">
              <a:solidFill>
                <a:schemeClr val="tx2"/>
              </a:solidFill>
            </a:endParaRPr>
          </a:p>
          <a:p>
            <a:pPr lvl="1" eaLnBrk="1" hangingPunct="1">
              <a:buNone/>
            </a:pPr>
            <a:r>
              <a:rPr sz="2000" dirty="0">
                <a:solidFill>
                  <a:schemeClr val="tx2"/>
                </a:solidFill>
              </a:rPr>
              <a:t>ColaImpresion.creaJob(libro);</a:t>
            </a:r>
            <a:endParaRPr sz="2000" dirty="0">
              <a:solidFill>
                <a:schemeClr val="tx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5 Marcador de número de diapositiva"/>
          <p:cNvSpPr txBox="1">
            <a:spLocks noGrp="1"/>
          </p:cNvSpPr>
          <p:nvPr>
            <p:ph type="sldNum" sz="quarter" idx="12"/>
          </p:nvPr>
        </p:nvSpPr>
        <p:spPr>
          <a:ln/>
        </p:spPr>
        <p:txBody>
          <a:bodyPr anchor="b"/>
          <a:lstStyle>
            <a:lvl1pPr marL="0" lvl="0" indent="0" algn="l" defTabSz="914400" rtl="0" eaLnBrk="0" fontAlgn="base" latinLnBrk="0" hangingPunct="0">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5pPr>
          </a:lstStyle>
          <a:p>
            <a:pPr lvl="0" algn="r" eaLnBrk="1" hangingPunct="1">
              <a:lnSpc>
                <a:spcPct val="100000"/>
              </a:lnSpc>
              <a:spcBef>
                <a:spcPct val="0"/>
              </a:spcBef>
              <a:buClrTx/>
              <a:buNone/>
            </a:pPr>
            <a:fld id="{9A0DB2DC-4C9A-4742-B13C-FB6460FD3503}" type="slidenum">
              <a:rPr lang="en-US" sz="1400" dirty="0"/>
            </a:fld>
            <a:endParaRPr lang="en-US" sz="1400" dirty="0"/>
          </a:p>
        </p:txBody>
      </p:sp>
      <p:sp>
        <p:nvSpPr>
          <p:cNvPr id="29699" name="Rectangle 2"/>
          <p:cNvSpPr>
            <a:spLocks noGrp="1"/>
          </p:cNvSpPr>
          <p:nvPr>
            <p:ph type="title"/>
          </p:nvPr>
        </p:nvSpPr>
        <p:spPr>
          <a:ln/>
        </p:spPr>
        <p:txBody>
          <a:bodyPr vert="horz" wrap="square" lIns="91440" tIns="45720" rIns="91440" bIns="45720" anchor="b"/>
          <a:p>
            <a:pPr eaLnBrk="1" hangingPunct="1"/>
            <a:r>
              <a:rPr dirty="0"/>
              <a:t>Resumen</a:t>
            </a:r>
            <a:endParaRPr dirty="0"/>
          </a:p>
        </p:txBody>
      </p:sp>
      <p:sp>
        <p:nvSpPr>
          <p:cNvPr id="29700" name="Rectangle 3"/>
          <p:cNvSpPr>
            <a:spLocks noGrp="1"/>
          </p:cNvSpPr>
          <p:nvPr>
            <p:ph idx="1" hasCustomPrompt="1"/>
          </p:nvPr>
        </p:nvSpPr>
        <p:spPr>
          <a:ln/>
        </p:spPr>
        <p:txBody>
          <a:bodyPr vert="horz" wrap="square" lIns="91440" tIns="45720" rIns="91440" bIns="45720" anchor="t"/>
          <a:p>
            <a:pPr eaLnBrk="1" hangingPunct="1"/>
            <a:r>
              <a:rPr sz="2800" dirty="0"/>
              <a:t>Herencia es un concepto de OOP mediante el cual una clase adquiere las propiedades y los métodos de otra</a:t>
            </a:r>
            <a:endParaRPr sz="2800" dirty="0"/>
          </a:p>
          <a:p>
            <a:pPr eaLnBrk="1" hangingPunct="1"/>
            <a:r>
              <a:rPr sz="2800" dirty="0"/>
              <a:t>Una variable de un tipo de datos ancestro puede ser utilizada para referenciar una instancia de una clase descendiente</a:t>
            </a:r>
            <a:endParaRPr sz="2800" dirty="0"/>
          </a:p>
          <a:p>
            <a:pPr eaLnBrk="1" hangingPunct="1"/>
            <a:r>
              <a:rPr sz="2800" dirty="0"/>
              <a:t>Al invocar sobre un objeto un método de instancia que ha sido redefinido en subclases, la máquina virtual invoca el método definido en la clase real del objeto, obtenida en tiempo de ejecución</a:t>
            </a:r>
            <a:endParaRPr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5 Marcador de número de diapositiva"/>
          <p:cNvSpPr txBox="1">
            <a:spLocks noGrp="1"/>
          </p:cNvSpPr>
          <p:nvPr>
            <p:ph type="sldNum" sz="quarter" idx="12"/>
          </p:nvPr>
        </p:nvSpPr>
        <p:spPr>
          <a:ln/>
        </p:spPr>
        <p:txBody>
          <a:bodyPr anchor="b"/>
          <a:lstStyle>
            <a:lvl1pPr marL="0" lvl="0" indent="0" algn="l" defTabSz="914400" rtl="0" eaLnBrk="0" fontAlgn="base" latinLnBrk="0" hangingPunct="0">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5pPr>
          </a:lstStyle>
          <a:p>
            <a:pPr lvl="0" algn="r" eaLnBrk="1" hangingPunct="1">
              <a:lnSpc>
                <a:spcPct val="100000"/>
              </a:lnSpc>
              <a:spcBef>
                <a:spcPct val="0"/>
              </a:spcBef>
              <a:buClrTx/>
              <a:buNone/>
            </a:pPr>
            <a:fld id="{9A0DB2DC-4C9A-4742-B13C-FB6460FD3503}" type="slidenum">
              <a:rPr lang="en-US" sz="1400" dirty="0"/>
            </a:fld>
            <a:endParaRPr lang="en-US" sz="1400" dirty="0"/>
          </a:p>
        </p:txBody>
      </p:sp>
      <p:sp>
        <p:nvSpPr>
          <p:cNvPr id="30723" name="Rectangle 2"/>
          <p:cNvSpPr>
            <a:spLocks noGrp="1"/>
          </p:cNvSpPr>
          <p:nvPr>
            <p:ph type="title"/>
          </p:nvPr>
        </p:nvSpPr>
        <p:spPr>
          <a:ln/>
        </p:spPr>
        <p:txBody>
          <a:bodyPr vert="horz" wrap="square" lIns="91440" tIns="45720" rIns="91440" bIns="45720" anchor="b"/>
          <a:p>
            <a:pPr eaLnBrk="1" hangingPunct="1"/>
            <a:r>
              <a:rPr dirty="0"/>
              <a:t>Resumen</a:t>
            </a:r>
            <a:endParaRPr dirty="0"/>
          </a:p>
        </p:txBody>
      </p:sp>
      <p:sp>
        <p:nvSpPr>
          <p:cNvPr id="390147" name="Rectangle 3"/>
          <p:cNvSpPr>
            <a:spLocks noGrp="1" noChangeArrowheads="1"/>
          </p:cNvSpPr>
          <p:nvPr>
            <p:ph idx="1" hasCustomPrompt="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r>
              <a:rPr kumimoji="0" lang="en-US" sz="2800" b="0" i="0" u="none" strike="noStrike" kern="0" cap="none" spc="0" normalizeH="0" baseline="0" noProof="0" smtClean="0">
                <a:ln>
                  <a:noFill/>
                </a:ln>
                <a:solidFill>
                  <a:schemeClr val="tx1"/>
                </a:solidFill>
                <a:effectLst/>
                <a:uLnTx/>
                <a:uFillTx/>
                <a:latin typeface="+mn-lt"/>
                <a:ea typeface="+mn-ea"/>
                <a:cs typeface="+mn-cs"/>
              </a:rPr>
              <a:t>Una clase abstracta </a:t>
            </a:r>
            <a:r>
              <a:rPr kumimoji="0" lang="es-ES" sz="2800" b="0" i="0" u="none" strike="noStrike" kern="0" cap="none" spc="0" normalizeH="0" baseline="0" noProof="0" smtClean="0">
                <a:ln>
                  <a:noFill/>
                </a:ln>
                <a:solidFill>
                  <a:schemeClr val="tx1"/>
                </a:solidFill>
                <a:effectLst/>
                <a:uLnTx/>
                <a:uFillTx/>
                <a:latin typeface="+mn-lt"/>
                <a:ea typeface="+mn-ea"/>
                <a:cs typeface="+mn-cs"/>
              </a:rPr>
              <a:t>(</a:t>
            </a:r>
            <a:r>
              <a:rPr kumimoji="0" lang="es-ES" sz="2800" b="0"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cs"/>
              </a:rPr>
              <a:t>abstract</a:t>
            </a:r>
            <a:r>
              <a:rPr kumimoji="0" lang="es-ES" sz="2800" b="0" i="0" u="none" strike="noStrike" kern="0" cap="none" spc="0" normalizeH="0" baseline="0" noProof="0" smtClean="0">
                <a:ln>
                  <a:noFill/>
                </a:ln>
                <a:solidFill>
                  <a:schemeClr val="tx1"/>
                </a:solidFill>
                <a:effectLst/>
                <a:uLnTx/>
                <a:uFillTx/>
                <a:latin typeface="+mn-lt"/>
                <a:ea typeface="+mn-ea"/>
                <a:cs typeface="+mn-cs"/>
              </a:rPr>
              <a:t>) </a:t>
            </a:r>
            <a:r>
              <a:rPr kumimoji="0" lang="en-US" sz="2800" b="0" i="0" u="none" strike="noStrike" kern="0" cap="none" spc="0" normalizeH="0" baseline="0" noProof="0" smtClean="0">
                <a:ln>
                  <a:noFill/>
                </a:ln>
                <a:solidFill>
                  <a:schemeClr val="tx1"/>
                </a:solidFill>
                <a:effectLst/>
                <a:uLnTx/>
                <a:uFillTx/>
                <a:latin typeface="+mn-lt"/>
                <a:ea typeface="+mn-ea"/>
                <a:cs typeface="+mn-cs"/>
              </a:rPr>
              <a:t>puede contener métodos abstractos</a:t>
            </a:r>
            <a:endParaRPr kumimoji="0" lang="en-US" sz="28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r>
              <a:rPr kumimoji="0" lang="en-US" sz="2800" b="0" i="0" u="none" strike="noStrike" kern="0" cap="none" spc="0" normalizeH="0" baseline="0" noProof="0" smtClean="0">
                <a:ln>
                  <a:noFill/>
                </a:ln>
                <a:solidFill>
                  <a:schemeClr val="tx1"/>
                </a:solidFill>
                <a:effectLst/>
                <a:uLnTx/>
                <a:uFillTx/>
                <a:latin typeface="+mn-lt"/>
                <a:ea typeface="+mn-ea"/>
                <a:cs typeface="+mn-cs"/>
              </a:rPr>
              <a:t>Una interfaz </a:t>
            </a:r>
            <a:r>
              <a:rPr kumimoji="0" lang="es-ES" sz="2800" b="0" i="0" u="none" strike="noStrike" kern="0" cap="none" spc="0" normalizeH="0" baseline="0" noProof="0" smtClean="0">
                <a:ln>
                  <a:noFill/>
                </a:ln>
                <a:solidFill>
                  <a:schemeClr val="tx1"/>
                </a:solidFill>
                <a:effectLst/>
                <a:uLnTx/>
                <a:uFillTx/>
                <a:latin typeface="+mn-lt"/>
                <a:ea typeface="+mn-ea"/>
                <a:cs typeface="+mn-cs"/>
              </a:rPr>
              <a:t>(</a:t>
            </a:r>
            <a:r>
              <a:rPr kumimoji="0" lang="es-ES" sz="2800" b="0"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cs"/>
              </a:rPr>
              <a:t>interface</a:t>
            </a:r>
            <a:r>
              <a:rPr kumimoji="0" lang="es-ES" sz="2800" b="0" i="0" u="none" strike="noStrike" kern="0" cap="none" spc="0" normalizeH="0" baseline="0" noProof="0" smtClean="0">
                <a:ln>
                  <a:noFill/>
                </a:ln>
                <a:solidFill>
                  <a:schemeClr val="tx1"/>
                </a:solidFill>
                <a:effectLst/>
                <a:uLnTx/>
                <a:uFillTx/>
                <a:latin typeface="+mn-lt"/>
                <a:ea typeface="+mn-ea"/>
                <a:cs typeface="+mn-cs"/>
              </a:rPr>
              <a:t>) </a:t>
            </a:r>
            <a:r>
              <a:rPr kumimoji="0" lang="en-US" sz="2800" b="0" i="0" u="none" strike="noStrike" kern="0" cap="none" spc="0" normalizeH="0" baseline="0" noProof="0" smtClean="0">
                <a:ln>
                  <a:noFill/>
                </a:ln>
                <a:solidFill>
                  <a:schemeClr val="tx1"/>
                </a:solidFill>
                <a:effectLst/>
                <a:uLnTx/>
                <a:uFillTx/>
                <a:latin typeface="+mn-lt"/>
                <a:ea typeface="+mn-ea"/>
                <a:cs typeface="+mn-cs"/>
              </a:rPr>
              <a:t>es una colección de métodos abstractos y constantes</a:t>
            </a:r>
            <a:endParaRPr kumimoji="0" lang="en-US" sz="28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r>
              <a:rPr kumimoji="0" lang="en-US" sz="2800" b="0" i="0" u="none" strike="noStrike" kern="0" cap="none" spc="0" normalizeH="0" baseline="0" noProof="0" smtClean="0">
                <a:ln>
                  <a:noFill/>
                </a:ln>
                <a:solidFill>
                  <a:schemeClr val="tx1"/>
                </a:solidFill>
                <a:effectLst/>
                <a:uLnTx/>
                <a:uFillTx/>
                <a:latin typeface="+mn-lt"/>
                <a:ea typeface="+mn-ea"/>
                <a:cs typeface="+mn-cs"/>
              </a:rPr>
              <a:t>Las clases abstractas y las interfaces no pueden ser instanciadas</a:t>
            </a:r>
            <a:endParaRPr kumimoji="0" lang="en-US" sz="28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r>
              <a:rPr kumimoji="0" lang="en-US" sz="2800" b="0" i="0" u="none" strike="noStrike" kern="0" cap="none" spc="0" normalizeH="0" baseline="0" noProof="0" smtClean="0">
                <a:ln>
                  <a:noFill/>
                </a:ln>
                <a:solidFill>
                  <a:schemeClr val="tx1"/>
                </a:solidFill>
                <a:effectLst/>
                <a:uLnTx/>
                <a:uFillTx/>
                <a:latin typeface="+mn-lt"/>
                <a:ea typeface="+mn-ea"/>
                <a:cs typeface="+mn-cs"/>
              </a:rPr>
              <a:t>Una clase puede extender a una clase, e implementar un número ilimitado de interfaces</a:t>
            </a:r>
            <a:endParaRPr kumimoji="0" lang="en-US" sz="28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r>
              <a:rPr kumimoji="0" lang="en-US" sz="2800" b="0" i="0" u="none" strike="noStrike" kern="0" cap="none" spc="0" normalizeH="0" baseline="0" noProof="0" smtClean="0">
                <a:ln>
                  <a:noFill/>
                </a:ln>
                <a:solidFill>
                  <a:schemeClr val="tx1"/>
                </a:solidFill>
                <a:effectLst/>
                <a:uLnTx/>
                <a:uFillTx/>
                <a:latin typeface="+mn-lt"/>
                <a:ea typeface="+mn-ea"/>
                <a:cs typeface="+mn-cs"/>
              </a:rPr>
              <a:t>Si una clase define o hereda métodos abstractos, debe ser declarada abstracta</a:t>
            </a:r>
            <a:endParaRPr kumimoji="0" lang="en-US" sz="2800" b="0" i="0" u="none" strike="noStrike" kern="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5 Marcador de número de diapositiva"/>
          <p:cNvSpPr txBox="1">
            <a:spLocks noGrp="1"/>
          </p:cNvSpPr>
          <p:nvPr>
            <p:ph type="sldNum" sz="quarter" idx="12"/>
          </p:nvPr>
        </p:nvSpPr>
        <p:spPr>
          <a:ln/>
        </p:spPr>
        <p:txBody>
          <a:bodyPr anchor="b"/>
          <a:lstStyle>
            <a:lvl1pPr marL="0" lvl="0" indent="0" algn="l" defTabSz="914400" rtl="0" eaLnBrk="0" fontAlgn="base" latinLnBrk="0" hangingPunct="0">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5pPr>
          </a:lstStyle>
          <a:p>
            <a:pPr lvl="0" algn="r" eaLnBrk="1" hangingPunct="1">
              <a:lnSpc>
                <a:spcPct val="100000"/>
              </a:lnSpc>
              <a:spcBef>
                <a:spcPct val="0"/>
              </a:spcBef>
              <a:buClrTx/>
              <a:buNone/>
            </a:pPr>
            <a:fld id="{9A0DB2DC-4C9A-4742-B13C-FB6460FD3503}" type="slidenum">
              <a:rPr lang="en-US" sz="1400" dirty="0"/>
            </a:fld>
            <a:endParaRPr lang="en-US" sz="1400" dirty="0"/>
          </a:p>
        </p:txBody>
      </p:sp>
      <p:sp>
        <p:nvSpPr>
          <p:cNvPr id="5123" name="Rectangle 1026"/>
          <p:cNvSpPr>
            <a:spLocks noGrp="1"/>
          </p:cNvSpPr>
          <p:nvPr>
            <p:ph type="title"/>
          </p:nvPr>
        </p:nvSpPr>
        <p:spPr>
          <a:ln/>
        </p:spPr>
        <p:txBody>
          <a:bodyPr vert="horz" wrap="square" lIns="91440" tIns="45720" rIns="91440" bIns="45720" anchor="b"/>
          <a:p>
            <a:pPr eaLnBrk="1" hangingPunct="1"/>
            <a:r>
              <a:rPr lang="es-CL" altLang="x-none" dirty="0"/>
              <a:t>Herencia</a:t>
            </a:r>
            <a:endParaRPr dirty="0"/>
          </a:p>
        </p:txBody>
      </p:sp>
      <p:sp>
        <p:nvSpPr>
          <p:cNvPr id="5124" name="Rectangle 1027"/>
          <p:cNvSpPr>
            <a:spLocks noGrp="1"/>
          </p:cNvSpPr>
          <p:nvPr>
            <p:ph idx="1" hasCustomPrompt="1"/>
          </p:nvPr>
        </p:nvSpPr>
        <p:spPr>
          <a:ln/>
        </p:spPr>
        <p:txBody>
          <a:bodyPr vert="horz" wrap="square" lIns="91440" tIns="45720" rIns="91440" bIns="45720" anchor="t"/>
          <a:p>
            <a:pPr eaLnBrk="1" hangingPunct="1"/>
            <a:r>
              <a:rPr sz="2000" i="1" dirty="0">
                <a:solidFill>
                  <a:schemeClr val="tx2"/>
                </a:solidFill>
              </a:rPr>
              <a:t>In object-oriented programming (OOP), Inheritance is a way to compartmentalize and reuse code by creating collections of attributes and behaviors called objects which can be based on previously created objects. In classical inheritance where objects are defined by classes, classes can inherit other classes. The new classes, known as Sub-classes (or derived classes), inherit attributes and behavior of the pre-existing classes, which are referred to as Super-classes (or ancestor classes). The inheritance relationship of sub- and superclasses gives rise to a hierarchy. In Prototype-based programming objects can be defined directly from other objects without the need to define any classes.</a:t>
            </a:r>
            <a:endParaRPr sz="2000" i="1" dirty="0">
              <a:solidFill>
                <a:schemeClr val="tx2"/>
              </a:solidFill>
            </a:endParaRPr>
          </a:p>
          <a:p>
            <a:pPr eaLnBrk="1" hangingPunct="1"/>
            <a:r>
              <a:rPr sz="2000" i="1" dirty="0">
                <a:solidFill>
                  <a:schemeClr val="tx2"/>
                </a:solidFill>
              </a:rPr>
              <a:t>The inheritance concept was invented in 1967 for Simula.</a:t>
            </a:r>
            <a:br>
              <a:rPr lang="es-CL" altLang="x-none" sz="2000" i="1" dirty="0">
                <a:solidFill>
                  <a:schemeClr val="tx2"/>
                </a:solidFill>
              </a:rPr>
            </a:br>
            <a:r>
              <a:rPr lang="es-CL" altLang="x-none" sz="2000" dirty="0"/>
              <a:t>                                                                             Wikipedia</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5 Marcador de número de diapositiva"/>
          <p:cNvSpPr txBox="1">
            <a:spLocks noGrp="1"/>
          </p:cNvSpPr>
          <p:nvPr>
            <p:ph type="sldNum" sz="quarter" idx="12"/>
          </p:nvPr>
        </p:nvSpPr>
        <p:spPr>
          <a:ln/>
        </p:spPr>
        <p:txBody>
          <a:bodyPr anchor="b"/>
          <a:lstStyle>
            <a:lvl1pPr marL="0" lvl="0" indent="0" algn="l" defTabSz="914400" rtl="0" eaLnBrk="0" fontAlgn="base" latinLnBrk="0" hangingPunct="0">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5pPr>
          </a:lstStyle>
          <a:p>
            <a:pPr lvl="0" algn="r" eaLnBrk="1" hangingPunct="1">
              <a:lnSpc>
                <a:spcPct val="100000"/>
              </a:lnSpc>
              <a:spcBef>
                <a:spcPct val="0"/>
              </a:spcBef>
              <a:buClrTx/>
              <a:buNone/>
            </a:pPr>
            <a:fld id="{9A0DB2DC-4C9A-4742-B13C-FB6460FD3503}" type="slidenum">
              <a:rPr lang="en-US" sz="1400" dirty="0"/>
            </a:fld>
            <a:endParaRPr lang="en-US" sz="1400" dirty="0"/>
          </a:p>
        </p:txBody>
      </p:sp>
      <p:pic>
        <p:nvPicPr>
          <p:cNvPr id="6147" name="Picture 2" descr="C:\cursos\Java\uml\doc-files\Herencia.cl.gif"/>
          <p:cNvPicPr>
            <a:picLocks noChangeAspect="1"/>
          </p:cNvPicPr>
          <p:nvPr/>
        </p:nvPicPr>
        <p:blipFill>
          <a:blip r:embed="rId1"/>
          <a:stretch>
            <a:fillRect/>
          </a:stretch>
        </p:blipFill>
        <p:spPr>
          <a:xfrm>
            <a:off x="3168650" y="3346450"/>
            <a:ext cx="2420938" cy="3497263"/>
          </a:xfrm>
          <a:prstGeom prst="rect">
            <a:avLst/>
          </a:prstGeom>
          <a:noFill/>
          <a:ln w="9525">
            <a:noFill/>
          </a:ln>
        </p:spPr>
      </p:pic>
      <p:sp>
        <p:nvSpPr>
          <p:cNvPr id="392195" name="Rectangle 3"/>
          <p:cNvSpPr>
            <a:spLocks noGrp="1" noChangeArrowheads="1"/>
          </p:cNvSpPr>
          <p:nvPr>
            <p:ph idx="1" hasCustomPrompt="1"/>
          </p:nvPr>
        </p:nvSpPr>
        <p:spPr/>
        <p:txBody>
          <a:bodyPr vert="horz" wrap="square" lIns="92075" tIns="46038" rIns="92075" bIns="4603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en-US" sz="2400" b="0" i="0" u="none" strike="noStrike" kern="0" cap="none" spc="0" normalizeH="0" baseline="0" noProof="0" smtClean="0">
                <a:ln>
                  <a:noFill/>
                </a:ln>
                <a:solidFill>
                  <a:schemeClr val="tx1"/>
                </a:solidFill>
                <a:effectLst/>
                <a:uLnTx/>
                <a:uFillTx/>
                <a:latin typeface="+mn-lt"/>
                <a:ea typeface="+mn-ea"/>
                <a:cs typeface="+mn-cs"/>
              </a:rPr>
              <a:t>Todas las clases son descendientes de la clase </a:t>
            </a:r>
            <a:r>
              <a:rPr kumimoji="0" lang="en-US" sz="2400" b="0"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cs"/>
              </a:rPr>
              <a:t>Object</a:t>
            </a:r>
            <a:endParaRPr kumimoji="0" lang="en-US" sz="24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en-US" sz="2400" b="0" i="0" u="none" strike="noStrike" kern="0" cap="none" spc="0" normalizeH="0" baseline="0" noProof="0" smtClean="0">
                <a:ln>
                  <a:noFill/>
                </a:ln>
                <a:solidFill>
                  <a:schemeClr val="tx1"/>
                </a:solidFill>
                <a:effectLst/>
                <a:uLnTx/>
                <a:uFillTx/>
                <a:latin typeface="+mn-lt"/>
                <a:ea typeface="+mn-ea"/>
                <a:cs typeface="+mn-cs"/>
              </a:rPr>
              <a:t>La cláusula </a:t>
            </a:r>
            <a:r>
              <a:rPr kumimoji="0" lang="en-US" sz="2400" b="0"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cs"/>
              </a:rPr>
              <a:t>extends</a:t>
            </a:r>
            <a:r>
              <a:rPr kumimoji="0" lang="en-US" sz="2400" b="0" i="0" u="none" strike="noStrike" kern="0" cap="none" spc="0" normalizeH="0" baseline="0" noProof="0" smtClean="0">
                <a:ln>
                  <a:noFill/>
                </a:ln>
                <a:solidFill>
                  <a:schemeClr val="tx1"/>
                </a:solidFill>
                <a:effectLst/>
                <a:uLnTx/>
                <a:uFillTx/>
                <a:latin typeface="+mn-lt"/>
                <a:ea typeface="+mn-ea"/>
                <a:cs typeface="+mn-cs"/>
              </a:rPr>
              <a:t> especifica el ancestro inmediato de la clase</a:t>
            </a:r>
            <a:endParaRPr kumimoji="0" lang="en-US" sz="24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en-US" sz="2400" b="0" i="0" u="none" strike="noStrike" kern="0" cap="none" spc="0" normalizeH="0" baseline="0" noProof="0" smtClean="0">
                <a:ln>
                  <a:noFill/>
                </a:ln>
                <a:solidFill>
                  <a:schemeClr val="tx1"/>
                </a:solidFill>
                <a:effectLst/>
                <a:uLnTx/>
                <a:uFillTx/>
                <a:latin typeface="+mn-lt"/>
                <a:ea typeface="+mn-ea"/>
                <a:cs typeface="+mn-cs"/>
              </a:rPr>
              <a:t>Una subclase o clase derivada hereda todos los campos y métodos de la superclase o clase base</a:t>
            </a:r>
            <a:endParaRPr kumimoji="0" lang="en-US" sz="24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en-US" sz="2400" b="0" i="0" u="none" strike="noStrike" kern="0" cap="none" spc="0" normalizeH="0" baseline="0" noProof="0" smtClean="0">
                <a:ln>
                  <a:noFill/>
                </a:ln>
                <a:solidFill>
                  <a:schemeClr val="tx1"/>
                </a:solidFill>
                <a:effectLst/>
                <a:uLnTx/>
                <a:uFillTx/>
                <a:latin typeface="+mn-lt"/>
                <a:ea typeface="+mn-ea"/>
                <a:cs typeface="+mn-cs"/>
              </a:rPr>
              <a:t>Java soporta herencia </a:t>
            </a:r>
            <a:r>
              <a:rPr kumimoji="0" lang="es-CL" sz="2400" b="0" i="0" u="none" strike="noStrike" kern="0" cap="none" spc="0" normalizeH="0" baseline="0" noProof="0" smtClean="0">
                <a:ln>
                  <a:noFill/>
                </a:ln>
                <a:solidFill>
                  <a:schemeClr val="tx1"/>
                </a:solidFill>
                <a:effectLst/>
                <a:uLnTx/>
                <a:uFillTx/>
                <a:latin typeface="+mn-lt"/>
                <a:ea typeface="+mn-ea"/>
                <a:cs typeface="+mn-cs"/>
              </a:rPr>
              <a:t>simple (sólo una clase base)</a:t>
            </a:r>
            <a:endParaRPr kumimoji="0" lang="es-CL" sz="2400" b="0" i="0" u="none" strike="noStrike" kern="0" cap="none" spc="0" normalizeH="0" baseline="0" noProof="0" smtClean="0">
              <a:ln>
                <a:noFill/>
              </a:ln>
              <a:solidFill>
                <a:schemeClr val="tx1"/>
              </a:solidFill>
              <a:effectLst/>
              <a:uLnTx/>
              <a:uFillTx/>
              <a:latin typeface="+mn-lt"/>
              <a:ea typeface="+mn-ea"/>
              <a:cs typeface="+mn-cs"/>
            </a:endParaRPr>
          </a:p>
        </p:txBody>
      </p:sp>
      <p:sp>
        <p:nvSpPr>
          <p:cNvPr id="6149" name="Rectangle 4"/>
          <p:cNvSpPr>
            <a:spLocks noGrp="1"/>
          </p:cNvSpPr>
          <p:nvPr>
            <p:ph type="title"/>
          </p:nvPr>
        </p:nvSpPr>
        <p:spPr>
          <a:ln/>
        </p:spPr>
        <p:txBody>
          <a:bodyPr vert="horz" wrap="square" lIns="91440" tIns="45720" rIns="91440" bIns="45720" anchor="b"/>
          <a:p>
            <a:pPr eaLnBrk="1" hangingPunct="1"/>
            <a:r>
              <a:rPr dirty="0"/>
              <a:t>Herencia en Java</a:t>
            </a:r>
            <a:endParaRPr dirty="0"/>
          </a:p>
        </p:txBody>
      </p:sp>
      <p:sp>
        <p:nvSpPr>
          <p:cNvPr id="6150" name="Rectangle 5"/>
          <p:cNvSpPr/>
          <p:nvPr/>
        </p:nvSpPr>
        <p:spPr>
          <a:xfrm>
            <a:off x="952500" y="4900613"/>
            <a:ext cx="2235200" cy="749300"/>
          </a:xfrm>
          <a:prstGeom prst="rect">
            <a:avLst/>
          </a:prstGeom>
          <a:noFill/>
          <a:ln w="9525">
            <a:noFill/>
          </a:ln>
        </p:spPr>
        <p:txBody>
          <a:bodyPr lIns="92075" tIns="46038" rIns="92075" bIns="46038">
            <a:spAutoFit/>
          </a:bodyPr>
          <a:p>
            <a:pPr algn="r" eaLnBrk="0" hangingPunct="0">
              <a:lnSpc>
                <a:spcPct val="80000"/>
              </a:lnSpc>
              <a:spcBef>
                <a:spcPct val="0"/>
              </a:spcBef>
              <a:buClrTx/>
              <a:buNone/>
            </a:pPr>
            <a:r>
              <a:rPr sz="1800" dirty="0">
                <a:latin typeface="Tahoma" panose="020B0604030504040204" pitchFamily="34" charset="0"/>
              </a:rPr>
              <a:t>"hereda de" "extiende"</a:t>
            </a:r>
            <a:endParaRPr sz="1800" dirty="0">
              <a:latin typeface="Tahoma" panose="020B0604030504040204" pitchFamily="34" charset="0"/>
            </a:endParaRPr>
          </a:p>
          <a:p>
            <a:pPr algn="r" eaLnBrk="0" hangingPunct="0">
              <a:lnSpc>
                <a:spcPct val="80000"/>
              </a:lnSpc>
              <a:spcBef>
                <a:spcPct val="0"/>
              </a:spcBef>
              <a:buClrTx/>
              <a:buNone/>
            </a:pPr>
            <a:r>
              <a:rPr sz="1800" dirty="0">
                <a:latin typeface="Tahoma" panose="020B0604030504040204" pitchFamily="34" charset="0"/>
              </a:rPr>
              <a:t>"is a" </a:t>
            </a:r>
            <a:endParaRPr sz="1800" dirty="0">
              <a:latin typeface="Tahoma" panose="020B0604030504040204" pitchFamily="34" charset="0"/>
            </a:endParaRPr>
          </a:p>
        </p:txBody>
      </p:sp>
      <p:sp>
        <p:nvSpPr>
          <p:cNvPr id="6151" name="Line 6"/>
          <p:cNvSpPr/>
          <p:nvPr/>
        </p:nvSpPr>
        <p:spPr>
          <a:xfrm>
            <a:off x="3170238" y="5241925"/>
            <a:ext cx="723900" cy="0"/>
          </a:xfrm>
          <a:prstGeom prst="line">
            <a:avLst/>
          </a:prstGeom>
          <a:ln w="9525" cap="flat" cmpd="sng">
            <a:solidFill>
              <a:schemeClr val="tx1"/>
            </a:solidFill>
            <a:prstDash val="solid"/>
            <a:miter/>
            <a:headEnd type="none" w="med" len="med"/>
            <a:tailEnd type="triangle" w="med" len="med"/>
          </a:ln>
        </p:spPr>
      </p:sp>
      <p:sp>
        <p:nvSpPr>
          <p:cNvPr id="6152" name="Rectangle 7"/>
          <p:cNvSpPr/>
          <p:nvPr/>
        </p:nvSpPr>
        <p:spPr>
          <a:xfrm>
            <a:off x="4933950" y="3730625"/>
            <a:ext cx="1243013" cy="749300"/>
          </a:xfrm>
          <a:prstGeom prst="rect">
            <a:avLst/>
          </a:prstGeom>
          <a:noFill/>
          <a:ln w="9525">
            <a:noFill/>
          </a:ln>
        </p:spPr>
        <p:txBody>
          <a:bodyPr wrap="none" lIns="92075" tIns="46038" rIns="92075" bIns="46038">
            <a:spAutoFit/>
          </a:bodyPr>
          <a:p>
            <a:pPr eaLnBrk="0" hangingPunct="0">
              <a:lnSpc>
                <a:spcPct val="80000"/>
              </a:lnSpc>
              <a:spcBef>
                <a:spcPct val="0"/>
              </a:spcBef>
              <a:buClrTx/>
              <a:buNone/>
            </a:pPr>
            <a:r>
              <a:rPr sz="1800" dirty="0">
                <a:latin typeface="Tahoma" panose="020B0604030504040204" pitchFamily="34" charset="0"/>
              </a:rPr>
              <a:t>ancestro</a:t>
            </a:r>
            <a:endParaRPr sz="1800" dirty="0">
              <a:latin typeface="Tahoma" panose="020B0604030504040204" pitchFamily="34" charset="0"/>
            </a:endParaRPr>
          </a:p>
          <a:p>
            <a:pPr eaLnBrk="0" hangingPunct="0">
              <a:lnSpc>
                <a:spcPct val="80000"/>
              </a:lnSpc>
              <a:spcBef>
                <a:spcPct val="0"/>
              </a:spcBef>
              <a:buClrTx/>
              <a:buNone/>
            </a:pPr>
            <a:r>
              <a:rPr sz="1800" dirty="0">
                <a:latin typeface="Tahoma" panose="020B0604030504040204" pitchFamily="34" charset="0"/>
              </a:rPr>
              <a:t>superclase</a:t>
            </a:r>
            <a:endParaRPr sz="1800" dirty="0">
              <a:latin typeface="Tahoma" panose="020B0604030504040204" pitchFamily="34" charset="0"/>
            </a:endParaRPr>
          </a:p>
          <a:p>
            <a:pPr eaLnBrk="0" hangingPunct="0">
              <a:lnSpc>
                <a:spcPct val="80000"/>
              </a:lnSpc>
              <a:spcBef>
                <a:spcPct val="0"/>
              </a:spcBef>
              <a:buClrTx/>
              <a:buNone/>
            </a:pPr>
            <a:r>
              <a:rPr sz="1800" dirty="0">
                <a:latin typeface="Tahoma" panose="020B0604030504040204" pitchFamily="34" charset="0"/>
              </a:rPr>
              <a:t>clase base</a:t>
            </a:r>
            <a:endParaRPr sz="1800" dirty="0">
              <a:latin typeface="Tahoma" panose="020B0604030504040204" pitchFamily="34" charset="0"/>
            </a:endParaRPr>
          </a:p>
        </p:txBody>
      </p:sp>
      <p:sp>
        <p:nvSpPr>
          <p:cNvPr id="6153" name="Rectangle 8"/>
          <p:cNvSpPr/>
          <p:nvPr/>
        </p:nvSpPr>
        <p:spPr>
          <a:xfrm>
            <a:off x="5519738" y="5527675"/>
            <a:ext cx="1824037" cy="749300"/>
          </a:xfrm>
          <a:prstGeom prst="rect">
            <a:avLst/>
          </a:prstGeom>
          <a:noFill/>
          <a:ln w="9525">
            <a:noFill/>
          </a:ln>
        </p:spPr>
        <p:txBody>
          <a:bodyPr wrap="none" lIns="92075" tIns="46038" rIns="92075" bIns="46038">
            <a:spAutoFit/>
          </a:bodyPr>
          <a:p>
            <a:pPr eaLnBrk="0" hangingPunct="0">
              <a:lnSpc>
                <a:spcPct val="80000"/>
              </a:lnSpc>
              <a:spcBef>
                <a:spcPct val="0"/>
              </a:spcBef>
              <a:buClrTx/>
              <a:buNone/>
            </a:pPr>
            <a:r>
              <a:rPr sz="1800" dirty="0">
                <a:latin typeface="Tahoma" panose="020B0604030504040204" pitchFamily="34" charset="0"/>
              </a:rPr>
              <a:t>descendientes</a:t>
            </a:r>
            <a:endParaRPr sz="1800" dirty="0">
              <a:latin typeface="Tahoma" panose="020B0604030504040204" pitchFamily="34" charset="0"/>
            </a:endParaRPr>
          </a:p>
          <a:p>
            <a:pPr eaLnBrk="0" hangingPunct="0">
              <a:lnSpc>
                <a:spcPct val="80000"/>
              </a:lnSpc>
              <a:spcBef>
                <a:spcPct val="0"/>
              </a:spcBef>
              <a:buClrTx/>
              <a:buNone/>
            </a:pPr>
            <a:r>
              <a:rPr sz="1800" dirty="0">
                <a:latin typeface="Tahoma" panose="020B0604030504040204" pitchFamily="34" charset="0"/>
              </a:rPr>
              <a:t>subclases</a:t>
            </a:r>
            <a:endParaRPr sz="1800" dirty="0">
              <a:latin typeface="Tahoma" panose="020B0604030504040204" pitchFamily="34" charset="0"/>
            </a:endParaRPr>
          </a:p>
          <a:p>
            <a:pPr eaLnBrk="0" hangingPunct="0">
              <a:lnSpc>
                <a:spcPct val="80000"/>
              </a:lnSpc>
              <a:spcBef>
                <a:spcPct val="0"/>
              </a:spcBef>
              <a:buClrTx/>
              <a:buNone/>
            </a:pPr>
            <a:r>
              <a:rPr sz="1800" dirty="0">
                <a:latin typeface="Tahoma" panose="020B0604030504040204" pitchFamily="34" charset="0"/>
              </a:rPr>
              <a:t>clases derivadas</a:t>
            </a:r>
            <a:endParaRPr sz="1800" dirty="0">
              <a:latin typeface="Tahom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5 Marcador de número de diapositiva"/>
          <p:cNvSpPr txBox="1">
            <a:spLocks noGrp="1"/>
          </p:cNvSpPr>
          <p:nvPr>
            <p:ph type="sldNum" sz="quarter" idx="12"/>
          </p:nvPr>
        </p:nvSpPr>
        <p:spPr>
          <a:ln/>
        </p:spPr>
        <p:txBody>
          <a:bodyPr anchor="b"/>
          <a:lstStyle>
            <a:lvl1pPr marL="0" lvl="0" indent="0" algn="l" defTabSz="914400" rtl="0" eaLnBrk="0" fontAlgn="base" latinLnBrk="0" hangingPunct="0">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5pPr>
          </a:lstStyle>
          <a:p>
            <a:pPr lvl="0" algn="r" eaLnBrk="1" hangingPunct="1">
              <a:lnSpc>
                <a:spcPct val="100000"/>
              </a:lnSpc>
              <a:spcBef>
                <a:spcPct val="0"/>
              </a:spcBef>
              <a:buClrTx/>
              <a:buNone/>
            </a:pPr>
            <a:fld id="{9A0DB2DC-4C9A-4742-B13C-FB6460FD3503}" type="slidenum">
              <a:rPr lang="en-US" sz="1400" dirty="0"/>
            </a:fld>
            <a:endParaRPr lang="en-US" sz="1400" dirty="0"/>
          </a:p>
        </p:txBody>
      </p:sp>
      <p:sp>
        <p:nvSpPr>
          <p:cNvPr id="7171" name="Rectangle 2"/>
          <p:cNvSpPr>
            <a:spLocks noGrp="1"/>
          </p:cNvSpPr>
          <p:nvPr>
            <p:ph idx="1" hasCustomPrompt="1"/>
          </p:nvPr>
        </p:nvSpPr>
        <p:spPr>
          <a:xfrm>
            <a:off x="1243013" y="1057275"/>
            <a:ext cx="6929437" cy="4487863"/>
          </a:xfrm>
          <a:ln/>
        </p:spPr>
        <p:txBody>
          <a:bodyPr vert="horz" wrap="square" lIns="92075" tIns="46038" rIns="92075" bIns="46038" anchor="t"/>
          <a:p>
            <a:pPr eaLnBrk="1" hangingPunct="1">
              <a:lnSpc>
                <a:spcPct val="90000"/>
              </a:lnSpc>
              <a:buNone/>
            </a:pPr>
            <a:r>
              <a:rPr sz="1600" dirty="0">
                <a:solidFill>
                  <a:schemeClr val="tx2"/>
                </a:solidFill>
              </a:rPr>
              <a:t>class Figura {</a:t>
            </a:r>
            <a:endParaRPr sz="1600" dirty="0">
              <a:solidFill>
                <a:schemeClr val="tx2"/>
              </a:solidFill>
            </a:endParaRPr>
          </a:p>
          <a:p>
            <a:pPr eaLnBrk="1" hangingPunct="1">
              <a:lnSpc>
                <a:spcPct val="90000"/>
              </a:lnSpc>
              <a:buNone/>
            </a:pPr>
            <a:r>
              <a:rPr sz="1600" dirty="0">
                <a:solidFill>
                  <a:schemeClr val="tx2"/>
                </a:solidFill>
              </a:rPr>
              <a:t>  </a:t>
            </a:r>
            <a:r>
              <a:rPr lang="es-CL" altLang="x-none" sz="1600" dirty="0">
                <a:solidFill>
                  <a:schemeClr val="tx2"/>
                </a:solidFill>
              </a:rPr>
              <a:t>  </a:t>
            </a:r>
            <a:r>
              <a:rPr sz="1600" dirty="0">
                <a:solidFill>
                  <a:schemeClr val="tx2"/>
                </a:solidFill>
              </a:rPr>
              <a:t>int x, y;</a:t>
            </a:r>
            <a:endParaRPr sz="1600" dirty="0">
              <a:solidFill>
                <a:schemeClr val="tx2"/>
              </a:solidFill>
            </a:endParaRPr>
          </a:p>
          <a:p>
            <a:pPr eaLnBrk="1" hangingPunct="1">
              <a:lnSpc>
                <a:spcPct val="90000"/>
              </a:lnSpc>
              <a:buNone/>
            </a:pPr>
            <a:r>
              <a:rPr lang="es-CL" altLang="x-none" sz="1600" dirty="0">
                <a:solidFill>
                  <a:schemeClr val="tx2"/>
                </a:solidFill>
              </a:rPr>
              <a:t>  </a:t>
            </a:r>
            <a:r>
              <a:rPr sz="1600" dirty="0">
                <a:solidFill>
                  <a:schemeClr val="tx2"/>
                </a:solidFill>
              </a:rPr>
              <a:t>  public void print() { ... }</a:t>
            </a:r>
            <a:endParaRPr sz="1600" dirty="0">
              <a:solidFill>
                <a:schemeClr val="tx2"/>
              </a:solidFill>
            </a:endParaRPr>
          </a:p>
          <a:p>
            <a:pPr eaLnBrk="1" hangingPunct="1">
              <a:lnSpc>
                <a:spcPct val="90000"/>
              </a:lnSpc>
              <a:buNone/>
            </a:pPr>
            <a:r>
              <a:rPr lang="es-CL" altLang="x-none" sz="1600" dirty="0">
                <a:solidFill>
                  <a:schemeClr val="tx2"/>
                </a:solidFill>
              </a:rPr>
              <a:t>  </a:t>
            </a:r>
            <a:r>
              <a:rPr sz="1600" dirty="0">
                <a:solidFill>
                  <a:schemeClr val="tx2"/>
                </a:solidFill>
              </a:rPr>
              <a:t>  public void setX(int x) { </a:t>
            </a:r>
            <a:r>
              <a:rPr lang="es-CL" altLang="x-none" sz="1600" dirty="0">
                <a:solidFill>
                  <a:schemeClr val="tx2"/>
                </a:solidFill>
              </a:rPr>
              <a:t>this.</a:t>
            </a:r>
            <a:r>
              <a:rPr sz="1600" dirty="0">
                <a:solidFill>
                  <a:schemeClr val="tx2"/>
                </a:solidFill>
              </a:rPr>
              <a:t>x = x; }</a:t>
            </a:r>
            <a:endParaRPr sz="1600" dirty="0">
              <a:solidFill>
                <a:schemeClr val="tx2"/>
              </a:solidFill>
            </a:endParaRPr>
          </a:p>
          <a:p>
            <a:pPr eaLnBrk="1" hangingPunct="1">
              <a:lnSpc>
                <a:spcPct val="90000"/>
              </a:lnSpc>
              <a:buNone/>
            </a:pPr>
            <a:r>
              <a:rPr lang="es-CL" altLang="x-none" sz="1600" dirty="0">
                <a:solidFill>
                  <a:schemeClr val="tx2"/>
                </a:solidFill>
              </a:rPr>
              <a:t>  </a:t>
            </a:r>
            <a:r>
              <a:rPr sz="1600" dirty="0">
                <a:solidFill>
                  <a:schemeClr val="tx2"/>
                </a:solidFill>
              </a:rPr>
              <a:t>  public void setY(int y) { </a:t>
            </a:r>
            <a:r>
              <a:rPr lang="es-CL" altLang="x-none" sz="1600" dirty="0">
                <a:solidFill>
                  <a:schemeClr val="tx2"/>
                </a:solidFill>
              </a:rPr>
              <a:t>this.</a:t>
            </a:r>
            <a:r>
              <a:rPr sz="1600" dirty="0">
                <a:solidFill>
                  <a:schemeClr val="tx2"/>
                </a:solidFill>
              </a:rPr>
              <a:t>y = y; }</a:t>
            </a:r>
            <a:endParaRPr sz="1600" dirty="0">
              <a:solidFill>
                <a:schemeClr val="tx2"/>
              </a:solidFill>
            </a:endParaRPr>
          </a:p>
          <a:p>
            <a:pPr eaLnBrk="1" hangingPunct="1">
              <a:lnSpc>
                <a:spcPct val="90000"/>
              </a:lnSpc>
              <a:buNone/>
            </a:pPr>
            <a:r>
              <a:rPr sz="1600" dirty="0">
                <a:solidFill>
                  <a:schemeClr val="tx2"/>
                </a:solidFill>
              </a:rPr>
              <a:t>}</a:t>
            </a:r>
            <a:endParaRPr sz="1600" dirty="0">
              <a:solidFill>
                <a:schemeClr val="tx2"/>
              </a:solidFill>
            </a:endParaRPr>
          </a:p>
          <a:p>
            <a:pPr eaLnBrk="1" hangingPunct="1">
              <a:lnSpc>
                <a:spcPct val="90000"/>
              </a:lnSpc>
              <a:buNone/>
            </a:pPr>
            <a:endParaRPr sz="1600" dirty="0">
              <a:solidFill>
                <a:schemeClr val="tx2"/>
              </a:solidFill>
            </a:endParaRPr>
          </a:p>
          <a:p>
            <a:pPr eaLnBrk="1" hangingPunct="1">
              <a:lnSpc>
                <a:spcPct val="90000"/>
              </a:lnSpc>
              <a:buNone/>
            </a:pPr>
            <a:r>
              <a:rPr sz="1600" dirty="0">
                <a:solidFill>
                  <a:schemeClr val="tx2"/>
                </a:solidFill>
              </a:rPr>
              <a:t>class Rectangulo extends Figura {</a:t>
            </a:r>
            <a:endParaRPr sz="1600" dirty="0">
              <a:solidFill>
                <a:schemeClr val="tx2"/>
              </a:solidFill>
            </a:endParaRPr>
          </a:p>
          <a:p>
            <a:pPr eaLnBrk="1" hangingPunct="1">
              <a:lnSpc>
                <a:spcPct val="90000"/>
              </a:lnSpc>
              <a:buNone/>
            </a:pPr>
            <a:r>
              <a:rPr lang="es-CL" altLang="x-none" sz="1600" dirty="0">
                <a:solidFill>
                  <a:schemeClr val="tx2"/>
                </a:solidFill>
              </a:rPr>
              <a:t>  </a:t>
            </a:r>
            <a:r>
              <a:rPr sz="1600" dirty="0">
                <a:solidFill>
                  <a:schemeClr val="tx2"/>
                </a:solidFill>
              </a:rPr>
              <a:t>  int largo, ancho;</a:t>
            </a:r>
            <a:endParaRPr sz="1600" dirty="0">
              <a:solidFill>
                <a:schemeClr val="tx2"/>
              </a:solidFill>
            </a:endParaRPr>
          </a:p>
          <a:p>
            <a:pPr eaLnBrk="1" hangingPunct="1">
              <a:lnSpc>
                <a:spcPct val="90000"/>
              </a:lnSpc>
              <a:buNone/>
            </a:pPr>
            <a:r>
              <a:rPr lang="es-CL" altLang="x-none" sz="1600" dirty="0">
                <a:solidFill>
                  <a:schemeClr val="tx2"/>
                </a:solidFill>
              </a:rPr>
              <a:t>  </a:t>
            </a:r>
            <a:r>
              <a:rPr sz="1600" dirty="0">
                <a:solidFill>
                  <a:schemeClr val="tx2"/>
                </a:solidFill>
              </a:rPr>
              <a:t>  public void setLargo(int l</a:t>
            </a:r>
            <a:r>
              <a:rPr lang="es-CL" altLang="x-none" sz="1600" dirty="0">
                <a:solidFill>
                  <a:schemeClr val="tx2"/>
                </a:solidFill>
              </a:rPr>
              <a:t>argo</a:t>
            </a:r>
            <a:r>
              <a:rPr sz="1600" dirty="0">
                <a:solidFill>
                  <a:schemeClr val="tx2"/>
                </a:solidFill>
              </a:rPr>
              <a:t>) { </a:t>
            </a:r>
            <a:r>
              <a:rPr lang="es-CL" altLang="x-none" sz="1600" dirty="0">
                <a:solidFill>
                  <a:schemeClr val="tx2"/>
                </a:solidFill>
              </a:rPr>
              <a:t>this.</a:t>
            </a:r>
            <a:r>
              <a:rPr sz="1600" dirty="0">
                <a:solidFill>
                  <a:schemeClr val="tx2"/>
                </a:solidFill>
              </a:rPr>
              <a:t>largo = l</a:t>
            </a:r>
            <a:r>
              <a:rPr lang="es-CL" altLang="x-none" sz="1600" dirty="0">
                <a:solidFill>
                  <a:schemeClr val="tx2"/>
                </a:solidFill>
              </a:rPr>
              <a:t>argo</a:t>
            </a:r>
            <a:r>
              <a:rPr sz="1600" dirty="0">
                <a:solidFill>
                  <a:schemeClr val="tx2"/>
                </a:solidFill>
              </a:rPr>
              <a:t>; }</a:t>
            </a:r>
            <a:endParaRPr sz="1600" dirty="0">
              <a:solidFill>
                <a:schemeClr val="tx2"/>
              </a:solidFill>
            </a:endParaRPr>
          </a:p>
          <a:p>
            <a:pPr eaLnBrk="1" hangingPunct="1">
              <a:lnSpc>
                <a:spcPct val="90000"/>
              </a:lnSpc>
              <a:buNone/>
            </a:pPr>
            <a:r>
              <a:rPr lang="es-CL" altLang="x-none" sz="1600" dirty="0">
                <a:solidFill>
                  <a:schemeClr val="tx2"/>
                </a:solidFill>
              </a:rPr>
              <a:t>  </a:t>
            </a:r>
            <a:r>
              <a:rPr sz="1600" dirty="0">
                <a:solidFill>
                  <a:schemeClr val="tx2"/>
                </a:solidFill>
              </a:rPr>
              <a:t>  public void setAncho(int a</a:t>
            </a:r>
            <a:r>
              <a:rPr lang="es-CL" altLang="x-none" sz="1600" dirty="0">
                <a:solidFill>
                  <a:schemeClr val="tx2"/>
                </a:solidFill>
              </a:rPr>
              <a:t>ncho</a:t>
            </a:r>
            <a:r>
              <a:rPr sz="1600" dirty="0">
                <a:solidFill>
                  <a:schemeClr val="tx2"/>
                </a:solidFill>
              </a:rPr>
              <a:t>) { </a:t>
            </a:r>
            <a:r>
              <a:rPr lang="es-CL" altLang="x-none" sz="1600" dirty="0">
                <a:solidFill>
                  <a:schemeClr val="tx2"/>
                </a:solidFill>
              </a:rPr>
              <a:t>this.</a:t>
            </a:r>
            <a:r>
              <a:rPr sz="1600" dirty="0">
                <a:solidFill>
                  <a:schemeClr val="tx2"/>
                </a:solidFill>
              </a:rPr>
              <a:t>ancho = a</a:t>
            </a:r>
            <a:r>
              <a:rPr lang="es-CL" altLang="x-none" sz="1600" dirty="0">
                <a:solidFill>
                  <a:schemeClr val="tx2"/>
                </a:solidFill>
              </a:rPr>
              <a:t>ncho</a:t>
            </a:r>
            <a:r>
              <a:rPr sz="1600" dirty="0">
                <a:solidFill>
                  <a:schemeClr val="tx2"/>
                </a:solidFill>
              </a:rPr>
              <a:t>; }</a:t>
            </a:r>
            <a:endParaRPr sz="1600" dirty="0">
              <a:solidFill>
                <a:schemeClr val="tx2"/>
              </a:solidFill>
            </a:endParaRPr>
          </a:p>
          <a:p>
            <a:pPr eaLnBrk="1" hangingPunct="1">
              <a:lnSpc>
                <a:spcPct val="90000"/>
              </a:lnSpc>
              <a:buNone/>
            </a:pPr>
            <a:r>
              <a:rPr sz="1600" dirty="0">
                <a:solidFill>
                  <a:schemeClr val="tx2"/>
                </a:solidFill>
              </a:rPr>
              <a:t>}</a:t>
            </a:r>
            <a:endParaRPr lang="es-CL" altLang="x-none" sz="1600" dirty="0">
              <a:solidFill>
                <a:schemeClr val="tx2"/>
              </a:solidFill>
            </a:endParaRPr>
          </a:p>
          <a:p>
            <a:pPr eaLnBrk="1" hangingPunct="1">
              <a:lnSpc>
                <a:spcPct val="90000"/>
              </a:lnSpc>
              <a:buNone/>
            </a:pPr>
            <a:endParaRPr lang="es-CL" altLang="x-none" sz="1600" dirty="0"/>
          </a:p>
          <a:p>
            <a:pPr eaLnBrk="1" hangingPunct="1">
              <a:lnSpc>
                <a:spcPct val="110000"/>
              </a:lnSpc>
              <a:buNone/>
            </a:pPr>
            <a:r>
              <a:rPr lang="es-CL" altLang="x-none" sz="1600" dirty="0">
                <a:solidFill>
                  <a:schemeClr val="tx2"/>
                </a:solidFill>
              </a:rPr>
              <a:t>class App {</a:t>
            </a:r>
            <a:endParaRPr lang="es-CL" altLang="x-none" sz="1600" dirty="0">
              <a:solidFill>
                <a:schemeClr val="tx2"/>
              </a:solidFill>
            </a:endParaRPr>
          </a:p>
          <a:p>
            <a:pPr eaLnBrk="1" hangingPunct="1">
              <a:lnSpc>
                <a:spcPct val="110000"/>
              </a:lnSpc>
              <a:buNone/>
            </a:pPr>
            <a:r>
              <a:rPr lang="es-CL" altLang="x-none" sz="1600" dirty="0">
                <a:solidFill>
                  <a:schemeClr val="tx2"/>
                </a:solidFill>
              </a:rPr>
              <a:t>    void f() {</a:t>
            </a:r>
            <a:endParaRPr lang="es-CL" altLang="x-none" sz="1600" dirty="0">
              <a:solidFill>
                <a:schemeClr val="tx2"/>
              </a:solidFill>
            </a:endParaRPr>
          </a:p>
          <a:p>
            <a:pPr eaLnBrk="1" hangingPunct="1">
              <a:lnSpc>
                <a:spcPct val="110000"/>
              </a:lnSpc>
              <a:buNone/>
            </a:pPr>
            <a:r>
              <a:rPr lang="es-CL" altLang="x-none" sz="1600" dirty="0">
                <a:solidFill>
                  <a:schemeClr val="tx2"/>
                </a:solidFill>
              </a:rPr>
              <a:t>        </a:t>
            </a:r>
            <a:r>
              <a:rPr sz="1600" dirty="0">
                <a:solidFill>
                  <a:schemeClr val="tx2"/>
                </a:solidFill>
              </a:rPr>
              <a:t>Rectangulo r = new Rectangulo();</a:t>
            </a:r>
            <a:endParaRPr lang="es-CL" altLang="x-none" sz="1600" dirty="0">
              <a:solidFill>
                <a:schemeClr val="tx2"/>
              </a:solidFill>
            </a:endParaRPr>
          </a:p>
          <a:p>
            <a:pPr eaLnBrk="1" hangingPunct="1">
              <a:lnSpc>
                <a:spcPct val="110000"/>
              </a:lnSpc>
              <a:buNone/>
            </a:pPr>
            <a:r>
              <a:rPr lang="es-CL" altLang="x-none" sz="1600" dirty="0">
                <a:solidFill>
                  <a:schemeClr val="tx2"/>
                </a:solidFill>
              </a:rPr>
              <a:t>        </a:t>
            </a:r>
            <a:r>
              <a:rPr sz="1600" dirty="0">
                <a:solidFill>
                  <a:schemeClr val="tx2"/>
                </a:solidFill>
              </a:rPr>
              <a:t>r.setX(10);</a:t>
            </a:r>
            <a:r>
              <a:rPr lang="es-CL" altLang="x-none" sz="1600" dirty="0">
                <a:solidFill>
                  <a:schemeClr val="tx2"/>
                </a:solidFill>
              </a:rPr>
              <a:t> </a:t>
            </a:r>
            <a:r>
              <a:rPr sz="1600" dirty="0">
                <a:solidFill>
                  <a:schemeClr val="tx2"/>
                </a:solidFill>
              </a:rPr>
              <a:t>r.setY(20);</a:t>
            </a:r>
            <a:endParaRPr lang="es-CL" altLang="x-none" sz="1600" dirty="0">
              <a:solidFill>
                <a:schemeClr val="tx2"/>
              </a:solidFill>
            </a:endParaRPr>
          </a:p>
          <a:p>
            <a:pPr eaLnBrk="1" hangingPunct="1">
              <a:lnSpc>
                <a:spcPct val="110000"/>
              </a:lnSpc>
              <a:buNone/>
            </a:pPr>
            <a:r>
              <a:rPr lang="es-CL" altLang="x-none" sz="1600" dirty="0">
                <a:solidFill>
                  <a:schemeClr val="tx2"/>
                </a:solidFill>
              </a:rPr>
              <a:t>        </a:t>
            </a:r>
            <a:r>
              <a:rPr sz="1600" dirty="0">
                <a:solidFill>
                  <a:schemeClr val="tx2"/>
                </a:solidFill>
              </a:rPr>
              <a:t>r.setAncho(100);</a:t>
            </a:r>
            <a:r>
              <a:rPr lang="es-CL" altLang="x-none" sz="1600" dirty="0">
                <a:solidFill>
                  <a:schemeClr val="tx2"/>
                </a:solidFill>
              </a:rPr>
              <a:t> </a:t>
            </a:r>
            <a:r>
              <a:rPr sz="1600" dirty="0">
                <a:solidFill>
                  <a:schemeClr val="tx2"/>
                </a:solidFill>
              </a:rPr>
              <a:t>r.setLargo(300);</a:t>
            </a:r>
            <a:endParaRPr lang="es-CL" altLang="x-none" sz="1600" dirty="0">
              <a:solidFill>
                <a:schemeClr val="tx2"/>
              </a:solidFill>
            </a:endParaRPr>
          </a:p>
          <a:p>
            <a:pPr eaLnBrk="1" hangingPunct="1">
              <a:lnSpc>
                <a:spcPct val="110000"/>
              </a:lnSpc>
              <a:buNone/>
            </a:pPr>
            <a:r>
              <a:rPr lang="es-CL" altLang="x-none" sz="1600" dirty="0">
                <a:solidFill>
                  <a:schemeClr val="tx2"/>
                </a:solidFill>
              </a:rPr>
              <a:t>    }</a:t>
            </a:r>
            <a:endParaRPr lang="es-CL" altLang="x-none" sz="1600" dirty="0">
              <a:solidFill>
                <a:schemeClr val="tx2"/>
              </a:solidFill>
            </a:endParaRPr>
          </a:p>
          <a:p>
            <a:pPr eaLnBrk="1" hangingPunct="1">
              <a:lnSpc>
                <a:spcPct val="110000"/>
              </a:lnSpc>
              <a:buNone/>
            </a:pPr>
            <a:r>
              <a:rPr lang="es-CL" altLang="x-none" sz="1600" dirty="0">
                <a:solidFill>
                  <a:schemeClr val="tx2"/>
                </a:solidFill>
              </a:rPr>
              <a:t>}</a:t>
            </a:r>
            <a:endParaRPr sz="1600" dirty="0"/>
          </a:p>
        </p:txBody>
      </p:sp>
      <p:sp>
        <p:nvSpPr>
          <p:cNvPr id="7172" name="Rectangle 3"/>
          <p:cNvSpPr>
            <a:spLocks noGrp="1"/>
          </p:cNvSpPr>
          <p:nvPr>
            <p:ph type="title"/>
          </p:nvPr>
        </p:nvSpPr>
        <p:spPr>
          <a:ln/>
        </p:spPr>
        <p:txBody>
          <a:bodyPr vert="horz" wrap="square" lIns="91440" tIns="45720" rIns="91440" bIns="45720" anchor="b"/>
          <a:p>
            <a:pPr eaLnBrk="1" hangingPunct="1"/>
            <a:r>
              <a:rPr dirty="0"/>
              <a:t>Ejemplo</a:t>
            </a:r>
            <a:endParaRPr dirty="0"/>
          </a:p>
        </p:txBody>
      </p:sp>
      <p:sp>
        <p:nvSpPr>
          <p:cNvPr id="7173" name="AutoShape 4"/>
          <p:cNvSpPr/>
          <p:nvPr/>
        </p:nvSpPr>
        <p:spPr>
          <a:xfrm>
            <a:off x="4965700" y="2130425"/>
            <a:ext cx="4005263" cy="725488"/>
          </a:xfrm>
          <a:prstGeom prst="wedgeRoundRectCallout">
            <a:avLst>
              <a:gd name="adj1" fmla="val -88486"/>
              <a:gd name="adj2" fmla="val 66412"/>
              <a:gd name="adj3" fmla="val 16667"/>
            </a:avLst>
          </a:prstGeom>
          <a:solidFill>
            <a:schemeClr val="folHlink"/>
          </a:solidFill>
          <a:ln w="9525" cap="flat" cmpd="sng">
            <a:solidFill>
              <a:schemeClr val="tx1"/>
            </a:solidFill>
            <a:prstDash val="solid"/>
            <a:miter/>
            <a:headEnd type="none" w="med" len="med"/>
            <a:tailEnd type="none" w="med" len="med"/>
          </a:ln>
        </p:spPr>
        <p:txBody>
          <a:bodyPr/>
          <a:p>
            <a:r>
              <a:rPr lang="es-CL" altLang="x-none" sz="1800" dirty="0">
                <a:latin typeface="Tahoma" panose="020B0604030504040204" pitchFamily="34" charset="0"/>
              </a:rPr>
              <a:t>La clase Circulo es derivada de la clase base Figura</a:t>
            </a:r>
            <a:endParaRPr sz="1800" dirty="0">
              <a:latin typeface="Tahoma" panose="020B0604030504040204" pitchFamily="34" charset="0"/>
            </a:endParaRPr>
          </a:p>
        </p:txBody>
      </p:sp>
      <p:sp>
        <p:nvSpPr>
          <p:cNvPr id="7174" name="AutoShape 5"/>
          <p:cNvSpPr/>
          <p:nvPr/>
        </p:nvSpPr>
        <p:spPr>
          <a:xfrm>
            <a:off x="5040313" y="5010150"/>
            <a:ext cx="4005262" cy="885825"/>
          </a:xfrm>
          <a:prstGeom prst="wedgeRoundRectCallout">
            <a:avLst>
              <a:gd name="adj1" fmla="val -77667"/>
              <a:gd name="adj2" fmla="val 27421"/>
              <a:gd name="adj3" fmla="val 16667"/>
            </a:avLst>
          </a:prstGeom>
          <a:solidFill>
            <a:schemeClr val="folHlink"/>
          </a:solidFill>
          <a:ln w="9525" cap="flat" cmpd="sng">
            <a:solidFill>
              <a:schemeClr val="tx1"/>
            </a:solidFill>
            <a:prstDash val="solid"/>
            <a:miter/>
            <a:headEnd type="none" w="med" len="med"/>
            <a:tailEnd type="none" w="med" len="med"/>
          </a:ln>
        </p:spPr>
        <p:txBody>
          <a:bodyPr/>
          <a:p>
            <a:r>
              <a:rPr lang="es-CL" altLang="x-none" sz="1800" dirty="0">
                <a:latin typeface="Tahoma" panose="020B0604030504040204" pitchFamily="34" charset="0"/>
              </a:rPr>
              <a:t>La clase Circulo hereda métodos setX y setY de clase base Figura</a:t>
            </a:r>
            <a:endParaRPr sz="1800" dirty="0">
              <a:latin typeface="Tahom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5 Marcador de número de diapositiva"/>
          <p:cNvSpPr txBox="1">
            <a:spLocks noGrp="1"/>
          </p:cNvSpPr>
          <p:nvPr>
            <p:ph type="sldNum" sz="quarter" idx="12"/>
          </p:nvPr>
        </p:nvSpPr>
        <p:spPr>
          <a:ln/>
        </p:spPr>
        <p:txBody>
          <a:bodyPr anchor="b"/>
          <a:lstStyle>
            <a:lvl1pPr marL="0" lvl="0" indent="0" algn="l" defTabSz="914400" rtl="0" eaLnBrk="0" fontAlgn="base" latinLnBrk="0" hangingPunct="0">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5pPr>
          </a:lstStyle>
          <a:p>
            <a:pPr lvl="0" algn="r" eaLnBrk="1" hangingPunct="1">
              <a:lnSpc>
                <a:spcPct val="100000"/>
              </a:lnSpc>
              <a:spcBef>
                <a:spcPct val="0"/>
              </a:spcBef>
              <a:buClrTx/>
              <a:buNone/>
            </a:pPr>
            <a:fld id="{9A0DB2DC-4C9A-4742-B13C-FB6460FD3503}" type="slidenum">
              <a:rPr lang="en-US" sz="1400" dirty="0"/>
            </a:fld>
            <a:endParaRPr lang="en-US" sz="1400" dirty="0"/>
          </a:p>
        </p:txBody>
      </p:sp>
      <p:sp>
        <p:nvSpPr>
          <p:cNvPr id="8195" name="Rectangle 2"/>
          <p:cNvSpPr>
            <a:spLocks noGrp="1"/>
          </p:cNvSpPr>
          <p:nvPr>
            <p:ph type="title"/>
          </p:nvPr>
        </p:nvSpPr>
        <p:spPr>
          <a:ln/>
        </p:spPr>
        <p:txBody>
          <a:bodyPr vert="horz" wrap="square" lIns="91440" tIns="45720" rIns="91440" bIns="45720" anchor="b"/>
          <a:p>
            <a:pPr eaLnBrk="1" hangingPunct="1"/>
            <a:r>
              <a:rPr dirty="0"/>
              <a:t>Encapsula</a:t>
            </a:r>
            <a:r>
              <a:rPr lang="es-CL" altLang="x-none" dirty="0"/>
              <a:t>miento</a:t>
            </a:r>
            <a:endParaRPr dirty="0"/>
          </a:p>
        </p:txBody>
      </p:sp>
      <p:sp>
        <p:nvSpPr>
          <p:cNvPr id="358403" name="Rectangle 3"/>
          <p:cNvSpPr>
            <a:spLocks noGrp="1" noChangeArrowheads="1"/>
          </p:cNvSpPr>
          <p:nvPr>
            <p:ph idx="1" hasCustomPrompt="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r>
              <a:rPr kumimoji="0" lang="en-US" sz="2800" b="0" i="0" u="none" strike="noStrike" kern="0" cap="none" spc="0" normalizeH="0" baseline="0" noProof="0" smtClean="0">
                <a:ln>
                  <a:noFill/>
                </a:ln>
                <a:solidFill>
                  <a:schemeClr val="tx1"/>
                </a:solidFill>
                <a:effectLst/>
                <a:uLnTx/>
                <a:uFillTx/>
                <a:latin typeface="+mn-lt"/>
                <a:ea typeface="+mn-ea"/>
                <a:cs typeface="+mn-cs"/>
              </a:rPr>
              <a:t>Una clase derivada tiene acceso a los miembros </a:t>
            </a:r>
            <a:r>
              <a:rPr kumimoji="0" lang="en-US" sz="2800" b="0"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cs"/>
              </a:rPr>
              <a:t>public</a:t>
            </a:r>
            <a:r>
              <a:rPr kumimoji="0" lang="en-US" sz="2800" b="0" i="0" u="none" strike="noStrike" kern="0" cap="none" spc="0" normalizeH="0" baseline="0" noProof="0" smtClean="0">
                <a:ln>
                  <a:noFill/>
                </a:ln>
                <a:solidFill>
                  <a:schemeClr val="tx1"/>
                </a:solidFill>
                <a:effectLst/>
                <a:uLnTx/>
                <a:uFillTx/>
                <a:latin typeface="+mn-lt"/>
                <a:ea typeface="+mn-ea"/>
                <a:cs typeface="+mn-cs"/>
              </a:rPr>
              <a:t> y </a:t>
            </a:r>
            <a:r>
              <a:rPr kumimoji="0" lang="en-US" sz="2800" b="0"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cs"/>
              </a:rPr>
              <a:t>protected</a:t>
            </a:r>
            <a:r>
              <a:rPr kumimoji="0" lang="en-US" sz="2800" b="0" i="0" u="none" strike="noStrike" kern="0" cap="none" spc="0" normalizeH="0" baseline="0" noProof="0" smtClean="0">
                <a:ln>
                  <a:noFill/>
                </a:ln>
                <a:solidFill>
                  <a:schemeClr val="tx1"/>
                </a:solidFill>
                <a:effectLst/>
                <a:uLnTx/>
                <a:uFillTx/>
                <a:latin typeface="+mn-lt"/>
                <a:ea typeface="+mn-ea"/>
                <a:cs typeface="+mn-cs"/>
              </a:rPr>
              <a:t> de una clase base, aunque pertenezcan a paquetes diferentes</a:t>
            </a:r>
            <a:endParaRPr kumimoji="0" lang="en-US" sz="28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endParaRPr kumimoji="0" lang="en-US" sz="28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r>
              <a:rPr kumimoji="0" lang="en-US" sz="2800" b="0" i="0" u="none" strike="noStrike" kern="0" cap="none" spc="0" normalizeH="0" baseline="0" noProof="0" smtClean="0">
                <a:ln>
                  <a:noFill/>
                </a:ln>
                <a:solidFill>
                  <a:schemeClr val="tx1"/>
                </a:solidFill>
                <a:effectLst/>
                <a:uLnTx/>
                <a:uFillTx/>
                <a:latin typeface="+mn-lt"/>
                <a:ea typeface="+mn-ea"/>
                <a:cs typeface="+mn-cs"/>
              </a:rPr>
              <a:t>Una clase derivada tiene acceso a los miembros </a:t>
            </a:r>
            <a:r>
              <a:rPr kumimoji="0" lang="en-US" sz="2800" b="0"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cs"/>
              </a:rPr>
              <a:t>package</a:t>
            </a:r>
            <a:r>
              <a:rPr kumimoji="0" lang="en-US" sz="2800" b="0" i="0" u="none" strike="noStrike" kern="0" cap="none" spc="0" normalizeH="0" baseline="0" noProof="0" smtClean="0">
                <a:ln>
                  <a:noFill/>
                </a:ln>
                <a:solidFill>
                  <a:schemeClr val="tx1"/>
                </a:solidFill>
                <a:effectLst/>
                <a:uLnTx/>
                <a:uFillTx/>
                <a:latin typeface="+mn-lt"/>
                <a:ea typeface="+mn-ea"/>
                <a:cs typeface="+mn-cs"/>
              </a:rPr>
              <a:t> de una clase base si ambas clases pertenecen al mismo paquete</a:t>
            </a:r>
            <a:endParaRPr kumimoji="0" lang="en-US" sz="28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endParaRPr kumimoji="0" lang="en-US" sz="28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r>
              <a:rPr kumimoji="0" lang="en-US" sz="2800" b="0" i="0" u="none" strike="noStrike" kern="0" cap="none" spc="0" normalizeH="0" baseline="0" noProof="0" smtClean="0">
                <a:ln>
                  <a:noFill/>
                </a:ln>
                <a:solidFill>
                  <a:schemeClr val="tx1"/>
                </a:solidFill>
                <a:effectLst/>
                <a:uLnTx/>
                <a:uFillTx/>
                <a:latin typeface="+mn-lt"/>
                <a:ea typeface="+mn-ea"/>
                <a:cs typeface="+mn-cs"/>
              </a:rPr>
              <a:t>Una clase derivada no tiene acceso a los miembros </a:t>
            </a:r>
            <a:r>
              <a:rPr kumimoji="0" lang="en-US" sz="2800" b="0"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cs"/>
              </a:rPr>
              <a:t>private</a:t>
            </a:r>
            <a:r>
              <a:rPr kumimoji="0" lang="en-US" sz="2800" b="0" i="0" u="none" strike="noStrike" kern="0" cap="none" spc="0" normalizeH="0" baseline="0" noProof="0" smtClean="0">
                <a:ln>
                  <a:noFill/>
                </a:ln>
                <a:solidFill>
                  <a:schemeClr val="tx1"/>
                </a:solidFill>
                <a:effectLst/>
                <a:uLnTx/>
                <a:uFillTx/>
                <a:latin typeface="+mn-lt"/>
                <a:ea typeface="+mn-ea"/>
                <a:cs typeface="+mn-cs"/>
              </a:rPr>
              <a:t> de una clase base</a:t>
            </a:r>
            <a:endParaRPr kumimoji="0" lang="en-US" sz="28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endParaRPr kumimoji="0" lang="en-US" sz="2800" b="0" i="0" u="none" strike="noStrike" kern="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5 Marcador de número de diapositiva"/>
          <p:cNvSpPr txBox="1">
            <a:spLocks noGrp="1"/>
          </p:cNvSpPr>
          <p:nvPr>
            <p:ph type="sldNum" sz="quarter" idx="12"/>
          </p:nvPr>
        </p:nvSpPr>
        <p:spPr>
          <a:ln/>
        </p:spPr>
        <p:txBody>
          <a:bodyPr anchor="b"/>
          <a:lstStyle>
            <a:lvl1pPr marL="0" lvl="0" indent="0" algn="l" defTabSz="914400" rtl="0" eaLnBrk="0" fontAlgn="base" latinLnBrk="0" hangingPunct="0">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5pPr>
          </a:lstStyle>
          <a:p>
            <a:pPr lvl="0" algn="r" eaLnBrk="1" hangingPunct="1">
              <a:lnSpc>
                <a:spcPct val="100000"/>
              </a:lnSpc>
              <a:spcBef>
                <a:spcPct val="0"/>
              </a:spcBef>
              <a:buClrTx/>
              <a:buNone/>
            </a:pPr>
            <a:fld id="{9A0DB2DC-4C9A-4742-B13C-FB6460FD3503}" type="slidenum">
              <a:rPr lang="en-US" sz="1400" dirty="0"/>
            </a:fld>
            <a:endParaRPr lang="en-US" sz="1400" dirty="0"/>
          </a:p>
        </p:txBody>
      </p:sp>
      <p:sp>
        <p:nvSpPr>
          <p:cNvPr id="9219" name="Rectangle 1026"/>
          <p:cNvSpPr>
            <a:spLocks noGrp="1"/>
          </p:cNvSpPr>
          <p:nvPr>
            <p:ph type="title"/>
          </p:nvPr>
        </p:nvSpPr>
        <p:spPr>
          <a:ln/>
        </p:spPr>
        <p:txBody>
          <a:bodyPr vert="horz" wrap="square" lIns="91440" tIns="45720" rIns="91440" bIns="45720" anchor="b"/>
          <a:p>
            <a:pPr eaLnBrk="1" hangingPunct="1"/>
            <a:r>
              <a:rPr lang="es-CL" altLang="x-none" dirty="0"/>
              <a:t>Polimorfismo</a:t>
            </a:r>
            <a:endParaRPr dirty="0"/>
          </a:p>
        </p:txBody>
      </p:sp>
      <p:sp>
        <p:nvSpPr>
          <p:cNvPr id="9220" name="Rectangle 1027"/>
          <p:cNvSpPr>
            <a:spLocks noGrp="1"/>
          </p:cNvSpPr>
          <p:nvPr>
            <p:ph idx="1" hasCustomPrompt="1"/>
          </p:nvPr>
        </p:nvSpPr>
        <p:spPr>
          <a:ln/>
        </p:spPr>
        <p:txBody>
          <a:bodyPr vert="horz" wrap="square" lIns="91440" tIns="45720" rIns="91440" bIns="45720" anchor="t"/>
          <a:p>
            <a:pPr eaLnBrk="1" hangingPunct="1"/>
            <a:r>
              <a:rPr lang="es-CL" altLang="x-none" sz="2400" i="1" dirty="0">
                <a:solidFill>
                  <a:schemeClr val="tx2"/>
                </a:solidFill>
              </a:rPr>
              <a:t>P</a:t>
            </a:r>
            <a:r>
              <a:rPr sz="2400" i="1" dirty="0">
                <a:solidFill>
                  <a:schemeClr val="tx2"/>
                </a:solidFill>
              </a:rPr>
              <a:t>olymorphism, in the context of object-oriented programming, is the ability of one type, A, to appear as and be used like another type, B. The purpose of polymorphism is to implement a style of programming called message-passing in the literature, in which objects of various types define a common interface of operations for users.</a:t>
            </a:r>
            <a:endParaRPr sz="2400" i="1" dirty="0">
              <a:solidFill>
                <a:schemeClr val="tx2"/>
              </a:solidFill>
            </a:endParaRPr>
          </a:p>
          <a:p>
            <a:pPr eaLnBrk="1" hangingPunct="1"/>
            <a:r>
              <a:rPr sz="2400" i="1" dirty="0">
                <a:solidFill>
                  <a:schemeClr val="tx2"/>
                </a:solidFill>
              </a:rPr>
              <a:t>In strongly typed languages, polymorphism usually means that type A somehow derives from type B, or type C implements an interface that represents type B. In weakly typed languages types are implicitly polymorphic.</a:t>
            </a:r>
            <a:br>
              <a:rPr lang="es-CL" altLang="x-none" sz="2400" i="1" dirty="0">
                <a:solidFill>
                  <a:schemeClr val="tx2"/>
                </a:solidFill>
              </a:rPr>
            </a:br>
            <a:r>
              <a:rPr lang="es-CL" altLang="x-none" sz="2400" dirty="0"/>
              <a:t>                                                              Wikipedia</a:t>
            </a: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6 Marcador de número de diapositiva"/>
          <p:cNvSpPr txBox="1">
            <a:spLocks noGrp="1"/>
          </p:cNvSpPr>
          <p:nvPr>
            <p:ph type="sldNum" sz="quarter" idx="12"/>
          </p:nvPr>
        </p:nvSpPr>
        <p:spPr>
          <a:ln/>
        </p:spPr>
        <p:txBody>
          <a:bodyPr anchor="b"/>
          <a:lstStyle>
            <a:lvl1pPr marL="0" lvl="0" indent="0" algn="l" defTabSz="914400" rtl="0" eaLnBrk="0" fontAlgn="base" latinLnBrk="0" hangingPunct="0">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5pPr>
          </a:lstStyle>
          <a:p>
            <a:pPr lvl="0" algn="r" eaLnBrk="1" hangingPunct="1">
              <a:lnSpc>
                <a:spcPct val="100000"/>
              </a:lnSpc>
              <a:spcBef>
                <a:spcPct val="0"/>
              </a:spcBef>
              <a:buClrTx/>
              <a:buNone/>
            </a:pPr>
            <a:fld id="{9A0DB2DC-4C9A-4742-B13C-FB6460FD3503}" type="slidenum">
              <a:rPr lang="en-US" sz="1400" dirty="0"/>
            </a:fld>
            <a:endParaRPr lang="en-US" sz="1400" dirty="0"/>
          </a:p>
        </p:txBody>
      </p:sp>
      <p:sp>
        <p:nvSpPr>
          <p:cNvPr id="394242" name="Rectangle 2"/>
          <p:cNvSpPr>
            <a:spLocks noGrp="1"/>
          </p:cNvSpPr>
          <p:nvPr>
            <p:ph sz="half" idx="1" hasCustomPrompt="1"/>
          </p:nvPr>
        </p:nvSpPr>
        <p:spPr>
          <a:xfrm>
            <a:off x="542925" y="1636713"/>
            <a:ext cx="3252788" cy="492125"/>
          </a:xfrm>
          <a:ln/>
        </p:spPr>
        <p:txBody>
          <a:bodyPr vert="horz" wrap="square" lIns="92075" tIns="46038" rIns="92075" bIns="46038" anchor="t"/>
          <a:p>
            <a:pPr eaLnBrk="1" hangingPunct="1">
              <a:lnSpc>
                <a:spcPct val="80000"/>
              </a:lnSpc>
              <a:buClr>
                <a:schemeClr val="folHlink"/>
              </a:buClr>
              <a:buSzPct val="60000"/>
              <a:buFont typeface="Wingdings" panose="05000000000000000000" pitchFamily="2" charset="2"/>
              <a:buNone/>
            </a:pPr>
            <a:r>
              <a:rPr sz="2000" dirty="0">
                <a:solidFill>
                  <a:schemeClr val="tx2"/>
                </a:solidFill>
                <a:latin typeface="+mn-lt"/>
                <a:ea typeface="+mn-ea"/>
                <a:cs typeface="+mn-cs"/>
              </a:rPr>
              <a:t>Circulo circulo;</a:t>
            </a:r>
            <a:endParaRPr sz="2000" dirty="0">
              <a:solidFill>
                <a:schemeClr val="tx2"/>
              </a:solidFill>
              <a:latin typeface="+mn-lt"/>
              <a:ea typeface="+mn-ea"/>
              <a:cs typeface="+mn-cs"/>
            </a:endParaRPr>
          </a:p>
        </p:txBody>
      </p:sp>
      <p:sp>
        <p:nvSpPr>
          <p:cNvPr id="394243" name="Rectangle 3"/>
          <p:cNvSpPr/>
          <p:nvPr/>
        </p:nvSpPr>
        <p:spPr>
          <a:xfrm>
            <a:off x="547688" y="2014538"/>
            <a:ext cx="2836862" cy="396875"/>
          </a:xfrm>
          <a:prstGeom prst="rect">
            <a:avLst/>
          </a:prstGeom>
          <a:noFill/>
          <a:ln w="12700">
            <a:noFill/>
          </a:ln>
        </p:spPr>
        <p:txBody>
          <a:bodyPr wrap="none">
            <a:spAutoFit/>
          </a:bodyPr>
          <a:p>
            <a:pPr eaLnBrk="0" hangingPunct="0">
              <a:lnSpc>
                <a:spcPct val="100000"/>
              </a:lnSpc>
              <a:spcBef>
                <a:spcPct val="0"/>
              </a:spcBef>
              <a:buClrTx/>
              <a:buNone/>
            </a:pPr>
            <a:r>
              <a:rPr sz="2000" dirty="0">
                <a:solidFill>
                  <a:schemeClr val="tx2"/>
                </a:solidFill>
                <a:latin typeface="Tahoma" panose="020B0604030504040204" pitchFamily="34" charset="0"/>
              </a:rPr>
              <a:t>circulo = new Circulo();</a:t>
            </a:r>
            <a:endParaRPr sz="2000" dirty="0">
              <a:solidFill>
                <a:schemeClr val="tx2"/>
              </a:solidFill>
              <a:latin typeface="Tahoma" panose="020B0604030504040204" pitchFamily="34" charset="0"/>
            </a:endParaRPr>
          </a:p>
        </p:txBody>
      </p:sp>
      <p:sp>
        <p:nvSpPr>
          <p:cNvPr id="394244" name="Rectangle 4"/>
          <p:cNvSpPr/>
          <p:nvPr/>
        </p:nvSpPr>
        <p:spPr>
          <a:xfrm>
            <a:off x="546100" y="2447925"/>
            <a:ext cx="1697038" cy="396875"/>
          </a:xfrm>
          <a:prstGeom prst="rect">
            <a:avLst/>
          </a:prstGeom>
          <a:noFill/>
          <a:ln w="12700">
            <a:noFill/>
          </a:ln>
        </p:spPr>
        <p:txBody>
          <a:bodyPr wrap="none">
            <a:spAutoFit/>
          </a:bodyPr>
          <a:p>
            <a:pPr eaLnBrk="0" hangingPunct="0">
              <a:lnSpc>
                <a:spcPct val="100000"/>
              </a:lnSpc>
              <a:spcBef>
                <a:spcPct val="0"/>
              </a:spcBef>
              <a:buClrTx/>
              <a:buNone/>
            </a:pPr>
            <a:r>
              <a:rPr sz="2000" dirty="0">
                <a:solidFill>
                  <a:schemeClr val="tx2"/>
                </a:solidFill>
                <a:latin typeface="Tahoma" panose="020B0604030504040204" pitchFamily="34" charset="0"/>
              </a:rPr>
              <a:t>Figura figura;</a:t>
            </a:r>
            <a:endParaRPr sz="2000" dirty="0">
              <a:solidFill>
                <a:schemeClr val="tx2"/>
              </a:solidFill>
              <a:latin typeface="Tahoma" panose="020B0604030504040204" pitchFamily="34" charset="0"/>
            </a:endParaRPr>
          </a:p>
        </p:txBody>
      </p:sp>
      <p:sp>
        <p:nvSpPr>
          <p:cNvPr id="394245" name="Rectangle 5"/>
          <p:cNvSpPr/>
          <p:nvPr/>
        </p:nvSpPr>
        <p:spPr>
          <a:xfrm>
            <a:off x="547688" y="2909888"/>
            <a:ext cx="1987550" cy="396875"/>
          </a:xfrm>
          <a:prstGeom prst="rect">
            <a:avLst/>
          </a:prstGeom>
          <a:noFill/>
          <a:ln w="12700">
            <a:noFill/>
          </a:ln>
        </p:spPr>
        <p:txBody>
          <a:bodyPr wrap="none">
            <a:spAutoFit/>
          </a:bodyPr>
          <a:p>
            <a:pPr eaLnBrk="0" hangingPunct="0">
              <a:lnSpc>
                <a:spcPct val="100000"/>
              </a:lnSpc>
              <a:spcBef>
                <a:spcPct val="0"/>
              </a:spcBef>
              <a:buClrTx/>
              <a:buNone/>
            </a:pPr>
            <a:r>
              <a:rPr sz="2000" dirty="0">
                <a:solidFill>
                  <a:schemeClr val="tx2"/>
                </a:solidFill>
                <a:latin typeface="Tahoma" panose="020B0604030504040204" pitchFamily="34" charset="0"/>
              </a:rPr>
              <a:t>figura = circulo;</a:t>
            </a:r>
            <a:endParaRPr sz="2000" dirty="0">
              <a:solidFill>
                <a:schemeClr val="tx2"/>
              </a:solidFill>
              <a:latin typeface="Tahoma" panose="020B0604030504040204" pitchFamily="34" charset="0"/>
            </a:endParaRPr>
          </a:p>
        </p:txBody>
      </p:sp>
      <p:grpSp>
        <p:nvGrpSpPr>
          <p:cNvPr id="2" name="Group 6"/>
          <p:cNvGrpSpPr/>
          <p:nvPr/>
        </p:nvGrpSpPr>
        <p:grpSpPr>
          <a:xfrm>
            <a:off x="4419600" y="2133600"/>
            <a:ext cx="1219200" cy="742950"/>
            <a:chOff x="2784" y="1344"/>
            <a:chExt cx="768" cy="468"/>
          </a:xfrm>
        </p:grpSpPr>
        <p:sp>
          <p:nvSpPr>
            <p:cNvPr id="10257" name="Rectangle 7"/>
            <p:cNvSpPr/>
            <p:nvPr/>
          </p:nvSpPr>
          <p:spPr>
            <a:xfrm>
              <a:off x="2784" y="1344"/>
              <a:ext cx="768" cy="192"/>
            </a:xfrm>
            <a:prstGeom prst="rect">
              <a:avLst/>
            </a:prstGeom>
            <a:solidFill>
              <a:schemeClr val="tx2"/>
            </a:solidFill>
            <a:ln w="38100" cap="flat" cmpd="sng">
              <a:solidFill>
                <a:schemeClr val="accent1"/>
              </a:solidFill>
              <a:prstDash val="solid"/>
              <a:miter/>
              <a:headEnd type="none" w="sm" len="sm"/>
              <a:tailEnd type="none" w="sm" len="sm"/>
            </a:ln>
          </p:spPr>
          <p:txBody>
            <a:bodyPr wrap="none" anchor="ctr"/>
            <a:p>
              <a:endParaRPr lang="es-CL" altLang="x-none" dirty="0">
                <a:latin typeface="Tahoma" panose="020B0604030504040204" pitchFamily="34" charset="0"/>
              </a:endParaRPr>
            </a:p>
          </p:txBody>
        </p:sp>
        <p:sp>
          <p:nvSpPr>
            <p:cNvPr id="10258" name="Text Box 8"/>
            <p:cNvSpPr txBox="1"/>
            <p:nvPr/>
          </p:nvSpPr>
          <p:spPr>
            <a:xfrm>
              <a:off x="2838" y="1485"/>
              <a:ext cx="647" cy="327"/>
            </a:xfrm>
            <a:prstGeom prst="rect">
              <a:avLst/>
            </a:prstGeom>
            <a:noFill/>
            <a:ln w="12700">
              <a:noFill/>
            </a:ln>
          </p:spPr>
          <p:txBody>
            <a:bodyPr wrap="none">
              <a:spAutoFit/>
            </a:bodyPr>
            <a:p>
              <a:pPr algn="ctr" eaLnBrk="0" hangingPunct="0">
                <a:lnSpc>
                  <a:spcPct val="100000"/>
                </a:lnSpc>
                <a:spcBef>
                  <a:spcPct val="0"/>
                </a:spcBef>
                <a:buClrTx/>
                <a:buNone/>
              </a:pPr>
              <a:r>
                <a:rPr dirty="0">
                  <a:latin typeface="Arial Narrow" panose="020B0606020202030204" pitchFamily="34" charset="0"/>
                </a:rPr>
                <a:t>circulo</a:t>
              </a:r>
              <a:endParaRPr dirty="0">
                <a:latin typeface="Arial Narrow" panose="020B0606020202030204" pitchFamily="34" charset="0"/>
              </a:endParaRPr>
            </a:p>
          </p:txBody>
        </p:sp>
      </p:grpSp>
      <p:grpSp>
        <p:nvGrpSpPr>
          <p:cNvPr id="3" name="Group 9"/>
          <p:cNvGrpSpPr/>
          <p:nvPr/>
        </p:nvGrpSpPr>
        <p:grpSpPr>
          <a:xfrm>
            <a:off x="4419600" y="3048000"/>
            <a:ext cx="1219200" cy="757238"/>
            <a:chOff x="2784" y="1920"/>
            <a:chExt cx="768" cy="477"/>
          </a:xfrm>
        </p:grpSpPr>
        <p:sp>
          <p:nvSpPr>
            <p:cNvPr id="10255" name="Rectangle 10"/>
            <p:cNvSpPr/>
            <p:nvPr/>
          </p:nvSpPr>
          <p:spPr>
            <a:xfrm>
              <a:off x="2784" y="1920"/>
              <a:ext cx="768" cy="192"/>
            </a:xfrm>
            <a:prstGeom prst="rect">
              <a:avLst/>
            </a:prstGeom>
            <a:solidFill>
              <a:schemeClr val="tx2"/>
            </a:solidFill>
            <a:ln w="38100" cap="flat" cmpd="sng">
              <a:solidFill>
                <a:schemeClr val="accent1"/>
              </a:solidFill>
              <a:prstDash val="solid"/>
              <a:miter/>
              <a:headEnd type="none" w="sm" len="sm"/>
              <a:tailEnd type="none" w="sm" len="sm"/>
            </a:ln>
          </p:spPr>
          <p:txBody>
            <a:bodyPr wrap="none" anchor="ctr"/>
            <a:p>
              <a:endParaRPr lang="es-CL" altLang="x-none" dirty="0">
                <a:latin typeface="Tahoma" panose="020B0604030504040204" pitchFamily="34" charset="0"/>
              </a:endParaRPr>
            </a:p>
          </p:txBody>
        </p:sp>
        <p:sp>
          <p:nvSpPr>
            <p:cNvPr id="10256" name="Text Box 11"/>
            <p:cNvSpPr txBox="1"/>
            <p:nvPr/>
          </p:nvSpPr>
          <p:spPr>
            <a:xfrm>
              <a:off x="2873" y="2070"/>
              <a:ext cx="575" cy="327"/>
            </a:xfrm>
            <a:prstGeom prst="rect">
              <a:avLst/>
            </a:prstGeom>
            <a:noFill/>
            <a:ln w="12700">
              <a:noFill/>
            </a:ln>
          </p:spPr>
          <p:txBody>
            <a:bodyPr wrap="none">
              <a:spAutoFit/>
            </a:bodyPr>
            <a:p>
              <a:pPr algn="ctr" eaLnBrk="0" hangingPunct="0">
                <a:lnSpc>
                  <a:spcPct val="100000"/>
                </a:lnSpc>
                <a:spcBef>
                  <a:spcPct val="0"/>
                </a:spcBef>
                <a:buClrTx/>
                <a:buNone/>
              </a:pPr>
              <a:r>
                <a:rPr dirty="0">
                  <a:latin typeface="Arial Narrow" panose="020B0606020202030204" pitchFamily="34" charset="0"/>
                </a:rPr>
                <a:t>figura</a:t>
              </a:r>
              <a:endParaRPr dirty="0">
                <a:latin typeface="Arial Narrow" panose="020B0606020202030204" pitchFamily="34" charset="0"/>
              </a:endParaRPr>
            </a:p>
          </p:txBody>
        </p:sp>
      </p:grpSp>
      <p:sp>
        <p:nvSpPr>
          <p:cNvPr id="394252" name="Line 12"/>
          <p:cNvSpPr/>
          <p:nvPr/>
        </p:nvSpPr>
        <p:spPr>
          <a:xfrm>
            <a:off x="5638800" y="2286000"/>
            <a:ext cx="762000" cy="0"/>
          </a:xfrm>
          <a:prstGeom prst="line">
            <a:avLst/>
          </a:prstGeom>
          <a:ln w="57150" cap="flat" cmpd="sng">
            <a:solidFill>
              <a:schemeClr val="accent1"/>
            </a:solidFill>
            <a:prstDash val="solid"/>
            <a:headEnd type="none" w="sm" len="sm"/>
            <a:tailEnd type="triangle" w="med" len="med"/>
          </a:ln>
        </p:spPr>
      </p:sp>
      <p:sp>
        <p:nvSpPr>
          <p:cNvPr id="394253" name="Line 13"/>
          <p:cNvSpPr/>
          <p:nvPr/>
        </p:nvSpPr>
        <p:spPr>
          <a:xfrm flipV="1">
            <a:off x="5638800" y="2438400"/>
            <a:ext cx="762000" cy="762000"/>
          </a:xfrm>
          <a:prstGeom prst="line">
            <a:avLst/>
          </a:prstGeom>
          <a:ln w="57150" cap="flat" cmpd="sng">
            <a:solidFill>
              <a:schemeClr val="accent1"/>
            </a:solidFill>
            <a:prstDash val="solid"/>
            <a:headEnd type="none" w="sm" len="sm"/>
            <a:tailEnd type="triangle" w="med" len="med"/>
          </a:ln>
        </p:spPr>
      </p:sp>
      <p:sp>
        <p:nvSpPr>
          <p:cNvPr id="394254" name="Rectangle 14"/>
          <p:cNvSpPr/>
          <p:nvPr/>
        </p:nvSpPr>
        <p:spPr>
          <a:xfrm>
            <a:off x="652463" y="4191000"/>
            <a:ext cx="8339137" cy="1897063"/>
          </a:xfrm>
          <a:prstGeom prst="rect">
            <a:avLst/>
          </a:prstGeom>
          <a:noFill/>
          <a:ln w="9525">
            <a:noFill/>
          </a:ln>
        </p:spPr>
        <p:txBody>
          <a:bodyPr lIns="92075" tIns="46038" rIns="92075" bIns="46038"/>
          <a:p>
            <a:pPr eaLnBrk="0" hangingPunct="0">
              <a:lnSpc>
                <a:spcPct val="80000"/>
              </a:lnSpc>
              <a:spcBef>
                <a:spcPct val="0"/>
              </a:spcBef>
              <a:buClrTx/>
              <a:buNone/>
            </a:pPr>
            <a:endParaRPr lang="es-ES" altLang="x-none" dirty="0">
              <a:solidFill>
                <a:schemeClr val="bg2"/>
              </a:solidFill>
              <a:latin typeface="Arial Narrow" panose="020B0606020202030204" pitchFamily="34" charset="0"/>
            </a:endParaRPr>
          </a:p>
        </p:txBody>
      </p:sp>
      <p:sp>
        <p:nvSpPr>
          <p:cNvPr id="394255" name="Oval 15"/>
          <p:cNvSpPr>
            <a:spLocks noChangeArrowheads="1"/>
          </p:cNvSpPr>
          <p:nvPr/>
        </p:nvSpPr>
        <p:spPr bwMode="auto">
          <a:xfrm>
            <a:off x="6400800" y="1371600"/>
            <a:ext cx="2044700" cy="1892300"/>
          </a:xfrm>
          <a:prstGeom prst="ellipse">
            <a:avLst/>
          </a:prstGeom>
          <a:solidFill>
            <a:schemeClr val="accent2"/>
          </a:solidFill>
          <a:ln w="76200">
            <a:solidFill>
              <a:schemeClr val="accent1"/>
            </a:solidFill>
            <a:round/>
          </a:ln>
          <a:effectLst>
            <a:outerShdw dist="74053" dir="3542175" algn="ctr" rotWithShape="0">
              <a:schemeClr val="tx1"/>
            </a:outerShdw>
          </a:effec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s-ES" sz="3200" b="0" i="0" u="none" strike="noStrike" kern="1200" cap="none" spc="0" normalizeH="0" baseline="0" noProof="0" smtClean="0">
              <a:ln>
                <a:noFill/>
              </a:ln>
              <a:solidFill>
                <a:schemeClr val="tx1"/>
              </a:solidFill>
              <a:effectLst/>
              <a:uLnTx/>
              <a:uFillTx/>
              <a:latin typeface="Arial Narrow" panose="020B0606020202030204" pitchFamily="34" charset="0"/>
              <a:ea typeface="+mn-ea"/>
              <a:cs typeface="+mn-cs"/>
            </a:endParaRPr>
          </a:p>
        </p:txBody>
      </p:sp>
      <p:sp>
        <p:nvSpPr>
          <p:cNvPr id="394256" name="Rectangle 16"/>
          <p:cNvSpPr/>
          <p:nvPr/>
        </p:nvSpPr>
        <p:spPr>
          <a:xfrm>
            <a:off x="381000" y="4191000"/>
            <a:ext cx="8108950" cy="1973263"/>
          </a:xfrm>
          <a:prstGeom prst="rect">
            <a:avLst/>
          </a:prstGeom>
          <a:noFill/>
          <a:ln w="9525">
            <a:noFill/>
          </a:ln>
        </p:spPr>
        <p:txBody>
          <a:bodyPr lIns="92075" tIns="46038" rIns="92075" bIns="46038"/>
          <a:p>
            <a:pPr lvl="1" eaLnBrk="0" hangingPunct="0">
              <a:lnSpc>
                <a:spcPct val="80000"/>
              </a:lnSpc>
              <a:spcBef>
                <a:spcPct val="0"/>
              </a:spcBef>
              <a:buClrTx/>
              <a:buNone/>
            </a:pPr>
            <a:r>
              <a:rPr sz="2600" dirty="0">
                <a:latin typeface="Times New Roman" panose="02020603050405020304" pitchFamily="18" charset="0"/>
              </a:rPr>
              <a:t>Compila y ejecuta bien (un círculo es una figura)</a:t>
            </a:r>
            <a:endParaRPr sz="2600" dirty="0">
              <a:latin typeface="Times New Roman" panose="02020603050405020304" pitchFamily="18" charset="0"/>
            </a:endParaRPr>
          </a:p>
          <a:p>
            <a:pPr lvl="1" eaLnBrk="0" hangingPunct="0">
              <a:lnSpc>
                <a:spcPct val="100000"/>
              </a:lnSpc>
              <a:spcBef>
                <a:spcPct val="0"/>
              </a:spcBef>
              <a:buClrTx/>
              <a:buNone/>
            </a:pPr>
            <a:r>
              <a:rPr sz="2600" dirty="0">
                <a:latin typeface="Times New Roman" panose="02020603050405020304" pitchFamily="18" charset="0"/>
              </a:rPr>
              <a:t>Restricción: no se puede usar figura para acceder a métodos especializados de Circulo</a:t>
            </a:r>
            <a:endParaRPr sz="2600" dirty="0">
              <a:latin typeface="Times New Roman" panose="02020603050405020304" pitchFamily="18" charset="0"/>
            </a:endParaRPr>
          </a:p>
          <a:p>
            <a:pPr lvl="1" eaLnBrk="0" hangingPunct="0">
              <a:lnSpc>
                <a:spcPct val="100000"/>
              </a:lnSpc>
              <a:spcBef>
                <a:spcPct val="0"/>
              </a:spcBef>
              <a:buClrTx/>
              <a:buNone/>
            </a:pPr>
            <a:r>
              <a:rPr sz="2600" dirty="0">
                <a:solidFill>
                  <a:schemeClr val="tx2"/>
                </a:solidFill>
                <a:latin typeface="Times New Roman" panose="02020603050405020304" pitchFamily="18" charset="0"/>
              </a:rPr>
              <a:t>	</a:t>
            </a:r>
            <a:r>
              <a:rPr sz="2000" dirty="0">
                <a:solidFill>
                  <a:schemeClr val="tx2"/>
                </a:solidFill>
                <a:latin typeface="Tahoma" panose="020B0604030504040204" pitchFamily="34" charset="0"/>
              </a:rPr>
              <a:t>figura.getRadio();</a:t>
            </a:r>
            <a:r>
              <a:rPr sz="2000" dirty="0">
                <a:latin typeface="Tahoma" panose="020B0604030504040204" pitchFamily="34" charset="0"/>
              </a:rPr>
              <a:t> </a:t>
            </a:r>
            <a:r>
              <a:rPr sz="2000" dirty="0">
                <a:solidFill>
                  <a:schemeClr val="bg2"/>
                </a:solidFill>
                <a:latin typeface="Tahoma" panose="020B0604030504040204" pitchFamily="34" charset="0"/>
              </a:rPr>
              <a:t>// no compila</a:t>
            </a:r>
            <a:endParaRPr sz="2000" dirty="0">
              <a:solidFill>
                <a:schemeClr val="bg2"/>
              </a:solidFill>
              <a:latin typeface="Tahoma" panose="020B0604030504040204" pitchFamily="34" charset="0"/>
            </a:endParaRPr>
          </a:p>
          <a:p>
            <a:pPr lvl="1" eaLnBrk="0" hangingPunct="0">
              <a:lnSpc>
                <a:spcPct val="100000"/>
              </a:lnSpc>
              <a:spcBef>
                <a:spcPct val="0"/>
              </a:spcBef>
              <a:buClrTx/>
              <a:buNone/>
            </a:pPr>
            <a:endParaRPr sz="2000" dirty="0">
              <a:solidFill>
                <a:schemeClr val="bg2"/>
              </a:solidFill>
              <a:latin typeface="Tahoma" panose="020B0604030504040204" pitchFamily="34" charset="0"/>
            </a:endParaRPr>
          </a:p>
        </p:txBody>
      </p:sp>
      <p:sp>
        <p:nvSpPr>
          <p:cNvPr id="10254" name="Rectangle 17"/>
          <p:cNvSpPr>
            <a:spLocks noGrp="1"/>
          </p:cNvSpPr>
          <p:nvPr>
            <p:ph type="title"/>
          </p:nvPr>
        </p:nvSpPr>
        <p:spPr>
          <a:ln/>
        </p:spPr>
        <p:txBody>
          <a:bodyPr vert="horz" wrap="square" lIns="91440" tIns="45720" rIns="91440" bIns="45720" anchor="b"/>
          <a:p>
            <a:pPr eaLnBrk="1" hangingPunct="1"/>
            <a:r>
              <a:rPr dirty="0"/>
              <a:t>Polimorfismo</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4242">
                                            <p:txEl>
                                              <p:charRg st="0" end="1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42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94252"/>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39425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39424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39424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499"/>
                                          </p:stCondLst>
                                        </p:cTn>
                                        <p:tgtEl>
                                          <p:spTgt spid="39425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nodePh="1">
                                  <p:stCondLst>
                                    <p:cond delay="0"/>
                                  </p:stCondLst>
                                  <p:endCondLst>
                                    <p:cond evt="begin" delay="0">
                                      <p:tn val="40"/>
                                    </p:cond>
                                  </p:endCondLst>
                                  <p:childTnLst>
                                    <p:set>
                                      <p:cBhvr>
                                        <p:cTn id="41" dur="1" fill="hold">
                                          <p:stCondLst>
                                            <p:cond delay="499"/>
                                          </p:stCondLst>
                                        </p:cTn>
                                        <p:tgtEl>
                                          <p:spTgt spid="39425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394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2" grpId="0" build="p"/>
      <p:bldP spid="394243" grpId="0"/>
      <p:bldP spid="394244" grpId="0"/>
      <p:bldP spid="394245" grpId="0"/>
      <p:bldP spid="394254" grpId="0"/>
      <p:bldP spid="394255" grpId="0" animBg="1"/>
      <p:bldP spid="3942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5 Marcador de número de diapositiva"/>
          <p:cNvSpPr txBox="1">
            <a:spLocks noGrp="1"/>
          </p:cNvSpPr>
          <p:nvPr>
            <p:ph type="sldNum" sz="quarter" idx="12"/>
          </p:nvPr>
        </p:nvSpPr>
        <p:spPr>
          <a:ln/>
        </p:spPr>
        <p:txBody>
          <a:bodyPr anchor="b"/>
          <a:lstStyle>
            <a:lvl1pPr marL="0" lvl="0" indent="0" algn="l" defTabSz="914400" rtl="0" eaLnBrk="0" fontAlgn="base" latinLnBrk="0" hangingPunct="0">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mn-ea"/>
                <a:cs typeface="+mn-cs"/>
              </a:defRPr>
            </a:lvl5pPr>
          </a:lstStyle>
          <a:p>
            <a:pPr lvl="0" algn="r" eaLnBrk="1" hangingPunct="1">
              <a:lnSpc>
                <a:spcPct val="100000"/>
              </a:lnSpc>
              <a:spcBef>
                <a:spcPct val="0"/>
              </a:spcBef>
              <a:buClrTx/>
              <a:buNone/>
            </a:pPr>
            <a:fld id="{9A0DB2DC-4C9A-4742-B13C-FB6460FD3503}" type="slidenum">
              <a:rPr lang="en-US" sz="1400" dirty="0"/>
            </a:fld>
            <a:endParaRPr lang="en-US" sz="1400" dirty="0"/>
          </a:p>
        </p:txBody>
      </p:sp>
      <p:sp>
        <p:nvSpPr>
          <p:cNvPr id="11267" name="Rectangle 2"/>
          <p:cNvSpPr>
            <a:spLocks noGrp="1"/>
          </p:cNvSpPr>
          <p:nvPr>
            <p:ph type="title"/>
          </p:nvPr>
        </p:nvSpPr>
        <p:spPr>
          <a:ln/>
        </p:spPr>
        <p:txBody>
          <a:bodyPr vert="horz" wrap="square" lIns="91440" tIns="45720" rIns="91440" bIns="45720" anchor="b"/>
          <a:p>
            <a:pPr eaLnBrk="1" hangingPunct="1"/>
            <a:r>
              <a:rPr dirty="0"/>
              <a:t>Polimorfismo</a:t>
            </a:r>
            <a:endParaRPr dirty="0"/>
          </a:p>
        </p:txBody>
      </p:sp>
      <p:sp>
        <p:nvSpPr>
          <p:cNvPr id="11268" name="Rectangle 3"/>
          <p:cNvSpPr>
            <a:spLocks noGrp="1"/>
          </p:cNvSpPr>
          <p:nvPr>
            <p:ph idx="1" hasCustomPrompt="1"/>
          </p:nvPr>
        </p:nvSpPr>
        <p:spPr>
          <a:ln/>
        </p:spPr>
        <p:txBody>
          <a:bodyPr vert="horz" wrap="square" lIns="91440" tIns="45720" rIns="91440" bIns="45720" anchor="t"/>
          <a:p>
            <a:pPr eaLnBrk="1" hangingPunct="1"/>
            <a:r>
              <a:rPr dirty="0"/>
              <a:t>Java permite asignar un objeto a una variable declarada con un tipo de datos ancestro</a:t>
            </a:r>
            <a:endParaRPr dirty="0"/>
          </a:p>
        </p:txBody>
      </p:sp>
      <p:sp>
        <p:nvSpPr>
          <p:cNvPr id="11269" name="Rectangle 4"/>
          <p:cNvSpPr/>
          <p:nvPr/>
        </p:nvSpPr>
        <p:spPr>
          <a:xfrm>
            <a:off x="1925638" y="3074988"/>
            <a:ext cx="6913562" cy="2776537"/>
          </a:xfrm>
          <a:prstGeom prst="rect">
            <a:avLst/>
          </a:prstGeom>
          <a:noFill/>
          <a:ln w="9525">
            <a:noFill/>
          </a:ln>
        </p:spPr>
        <p:txBody>
          <a:bodyPr lIns="0" tIns="0" rIns="0" bIns="0"/>
          <a:p>
            <a:pPr marL="342900" indent="-342900">
              <a:lnSpc>
                <a:spcPct val="110000"/>
              </a:lnSpc>
              <a:buFont typeface="Wingdings" panose="05000000000000000000" pitchFamily="2" charset="2"/>
              <a:buNone/>
            </a:pPr>
            <a:r>
              <a:rPr sz="2000" dirty="0">
                <a:solidFill>
                  <a:schemeClr val="tx2"/>
                </a:solidFill>
                <a:latin typeface="Tahoma" panose="020B0604030504040204" pitchFamily="34" charset="0"/>
              </a:rPr>
              <a:t>void metodo1(Figura f) {</a:t>
            </a:r>
            <a:endParaRPr sz="2000" dirty="0">
              <a:solidFill>
                <a:schemeClr val="tx2"/>
              </a:solidFill>
              <a:latin typeface="Tahoma" panose="020B0604030504040204" pitchFamily="34" charset="0"/>
            </a:endParaRPr>
          </a:p>
          <a:p>
            <a:pPr marL="342900" indent="-342900">
              <a:lnSpc>
                <a:spcPct val="110000"/>
              </a:lnSpc>
              <a:buFont typeface="Wingdings" panose="05000000000000000000" pitchFamily="2" charset="2"/>
              <a:buNone/>
            </a:pPr>
            <a:r>
              <a:rPr sz="2000" dirty="0">
                <a:solidFill>
                  <a:schemeClr val="tx2"/>
                </a:solidFill>
                <a:latin typeface="Tahoma" panose="020B0604030504040204" pitchFamily="34" charset="0"/>
              </a:rPr>
              <a:t>   f.print();</a:t>
            </a:r>
            <a:endParaRPr sz="2000" dirty="0">
              <a:solidFill>
                <a:schemeClr val="tx2"/>
              </a:solidFill>
              <a:latin typeface="Tahoma" panose="020B0604030504040204" pitchFamily="34" charset="0"/>
            </a:endParaRPr>
          </a:p>
          <a:p>
            <a:pPr marL="342900" indent="-342900">
              <a:lnSpc>
                <a:spcPct val="110000"/>
              </a:lnSpc>
              <a:buFont typeface="Wingdings" panose="05000000000000000000" pitchFamily="2" charset="2"/>
              <a:buNone/>
            </a:pPr>
            <a:r>
              <a:rPr sz="2000" dirty="0">
                <a:solidFill>
                  <a:schemeClr val="tx2"/>
                </a:solidFill>
                <a:latin typeface="Tahoma" panose="020B0604030504040204" pitchFamily="34" charset="0"/>
              </a:rPr>
              <a:t>   ...</a:t>
            </a:r>
            <a:endParaRPr sz="2000" dirty="0">
              <a:solidFill>
                <a:schemeClr val="tx2"/>
              </a:solidFill>
              <a:latin typeface="Tahoma" panose="020B0604030504040204" pitchFamily="34" charset="0"/>
            </a:endParaRPr>
          </a:p>
          <a:p>
            <a:pPr marL="342900" indent="-342900">
              <a:lnSpc>
                <a:spcPct val="110000"/>
              </a:lnSpc>
              <a:buFont typeface="Wingdings" panose="05000000000000000000" pitchFamily="2" charset="2"/>
              <a:buNone/>
            </a:pPr>
            <a:r>
              <a:rPr sz="2000" dirty="0">
                <a:solidFill>
                  <a:schemeClr val="tx2"/>
                </a:solidFill>
                <a:latin typeface="Tahoma" panose="020B0604030504040204" pitchFamily="34" charset="0"/>
              </a:rPr>
              <a:t>}</a:t>
            </a:r>
            <a:endParaRPr sz="2000" dirty="0">
              <a:solidFill>
                <a:schemeClr val="tx2"/>
              </a:solidFill>
              <a:latin typeface="Tahoma" panose="020B0604030504040204" pitchFamily="34" charset="0"/>
            </a:endParaRPr>
          </a:p>
          <a:p>
            <a:pPr marL="342900" indent="-342900">
              <a:lnSpc>
                <a:spcPct val="110000"/>
              </a:lnSpc>
              <a:buFont typeface="Wingdings" panose="05000000000000000000" pitchFamily="2" charset="2"/>
              <a:buNone/>
            </a:pPr>
            <a:endParaRPr sz="2000" dirty="0">
              <a:solidFill>
                <a:schemeClr val="tx2"/>
              </a:solidFill>
              <a:latin typeface="Tahoma" panose="020B0604030504040204" pitchFamily="34" charset="0"/>
            </a:endParaRPr>
          </a:p>
          <a:p>
            <a:pPr marL="342900" indent="-342900">
              <a:lnSpc>
                <a:spcPct val="110000"/>
              </a:lnSpc>
              <a:buFont typeface="Wingdings" panose="05000000000000000000" pitchFamily="2" charset="2"/>
              <a:buNone/>
            </a:pPr>
            <a:r>
              <a:rPr sz="2000" dirty="0">
                <a:solidFill>
                  <a:schemeClr val="tx2"/>
                </a:solidFill>
                <a:latin typeface="Tahoma" panose="020B0604030504040204" pitchFamily="34" charset="0"/>
              </a:rPr>
              <a:t>void metodo2() {</a:t>
            </a:r>
            <a:endParaRPr sz="2000" dirty="0">
              <a:solidFill>
                <a:schemeClr val="tx2"/>
              </a:solidFill>
              <a:latin typeface="Tahoma" panose="020B0604030504040204" pitchFamily="34" charset="0"/>
            </a:endParaRPr>
          </a:p>
          <a:p>
            <a:pPr marL="342900" indent="-342900">
              <a:lnSpc>
                <a:spcPct val="110000"/>
              </a:lnSpc>
              <a:buFont typeface="Wingdings" panose="05000000000000000000" pitchFamily="2" charset="2"/>
              <a:buNone/>
            </a:pPr>
            <a:r>
              <a:rPr sz="2000" dirty="0">
                <a:solidFill>
                  <a:schemeClr val="tx2"/>
                </a:solidFill>
                <a:latin typeface="Tahoma" panose="020B0604030504040204" pitchFamily="34" charset="0"/>
              </a:rPr>
              <a:t>   metodo1(new Circulo());</a:t>
            </a:r>
            <a:endParaRPr sz="2000" dirty="0">
              <a:solidFill>
                <a:schemeClr val="tx2"/>
              </a:solidFill>
              <a:latin typeface="Tahoma" panose="020B0604030504040204" pitchFamily="34" charset="0"/>
            </a:endParaRPr>
          </a:p>
          <a:p>
            <a:pPr marL="342900" indent="-342900">
              <a:lnSpc>
                <a:spcPct val="110000"/>
              </a:lnSpc>
              <a:buFont typeface="Wingdings" panose="05000000000000000000" pitchFamily="2" charset="2"/>
              <a:buNone/>
            </a:pPr>
            <a:r>
              <a:rPr sz="2000" dirty="0">
                <a:solidFill>
                  <a:schemeClr val="tx2"/>
                </a:solidFill>
                <a:latin typeface="Tahoma" panose="020B0604030504040204" pitchFamily="34" charset="0"/>
              </a:rPr>
              <a:t>}</a:t>
            </a:r>
            <a:endParaRPr sz="2000" dirty="0">
              <a:solidFill>
                <a:schemeClr val="tx2"/>
              </a:solidFill>
              <a:latin typeface="Tahoma" panose="020B0604030504040204" pitchFamily="34" charset="0"/>
            </a:endParaRPr>
          </a:p>
        </p:txBody>
      </p:sp>
    </p:spTree>
  </p:cSld>
  <p:clrMapOvr>
    <a:masterClrMapping/>
  </p:clrMapOvr>
</p:sld>
</file>

<file path=ppt/theme/theme1.xml><?xml version="1.0" encoding="utf-8"?>
<a:theme xmlns:a="http://schemas.openxmlformats.org/drawingml/2006/main" name="cursos">
  <a:themeElements>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5A839A"/>
      </a:hlink>
      <a:folHlink>
        <a:srgbClr val="ECEAAC"/>
      </a:folHlink>
    </a:clrScheme>
    <a:fontScheme name="curso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miter lim="800000"/>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kumimoji="0" lang="en-US" sz="2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noFill/>
        <a:ln w="9525" cap="flat" cmpd="sng" algn="ctr">
          <a:noFill/>
          <a:prstDash val="solid"/>
          <a:miter lim="800000"/>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kumimoji="0" lang="en-US" sz="2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curso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urso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urso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curso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urso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urso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urso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C:\work\cursos\Sisrel\cursos.ppt</Template>
  <TotalTime>0</TotalTime>
  <Words>12520</Words>
  <Application>WPS Presentation</Application>
  <PresentationFormat>Presentación en pantalla (4:3)</PresentationFormat>
  <Paragraphs>381</Paragraphs>
  <Slides>28</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Arial</vt:lpstr>
      <vt:lpstr>SimSun</vt:lpstr>
      <vt:lpstr>Wingdings</vt:lpstr>
      <vt:lpstr>Tahoma</vt:lpstr>
      <vt:lpstr>Times New Roman</vt:lpstr>
      <vt:lpstr>Arial Narrow</vt:lpstr>
      <vt:lpstr>MS Gothic</vt:lpstr>
      <vt:lpstr>Microsoft YaHei</vt:lpstr>
      <vt:lpstr/>
      <vt:lpstr>Arial Unicode MS</vt:lpstr>
      <vt:lpstr>cursos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4: Herencia y Polimorfismo</dc:title>
  <dc:creator>Juan Claudio Navarro</dc:creator>
  <cp:lastModifiedBy>jhonny.villarroel</cp:lastModifiedBy>
  <cp:revision>190</cp:revision>
  <cp:lastPrinted>1997-12-25T22:21:10Z</cp:lastPrinted>
  <dcterms:created xsi:type="dcterms:W3CDTF">1996-11-29T13:08:34Z</dcterms:created>
  <dcterms:modified xsi:type="dcterms:W3CDTF">2018-05-15T23:25:02Z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