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s-MX"/>
              <a:t>Comeii</a:t>
            </a:r>
            <a:endParaRPr lang="" alt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s-MX"/>
              <a:t>Archivo de presentación de prueba</a:t>
            </a:r>
            <a:endParaRPr lang="" altLang="es-MX"/>
          </a:p>
          <a:p>
            <a:endParaRPr lang="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CN</vt:lpstr>
      <vt:lpstr>Tema de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Comeii</dc:title>
  <dc:creator>bell</dc:creator>
  <cp:lastModifiedBy>bell</cp:lastModifiedBy>
  <cp:revision>1</cp:revision>
  <dcterms:created xsi:type="dcterms:W3CDTF">2021-11-05T22:31:48Z</dcterms:created>
  <dcterms:modified xsi:type="dcterms:W3CDTF">2021-11-05T22:31:48Z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2058-10.1.0.6757</vt:lpwstr>
  </property>
</Properties>
</file>