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638"/>
    <p:restoredTop sz="95687"/>
  </p:normalViewPr>
  <p:slideViewPr>
    <p:cSldViewPr snapToGrid="0">
      <p:cViewPr>
        <p:scale>
          <a:sx n="45" d="100"/>
          <a:sy n="45" d="100"/>
        </p:scale>
        <p:origin x="2600" y="1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96DC6-2B4B-86DE-19F6-D0698BD19C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DO" dirty="0"/>
              <a:t>Data Set mantenimiento, </a:t>
            </a:r>
            <a:br>
              <a:rPr lang="en-DO"/>
            </a:br>
            <a:r>
              <a:rPr lang="en-DO"/>
              <a:t>P</a:t>
            </a:r>
            <a:r>
              <a:rPr lang="en-US" dirty="0"/>
              <a:t>a</a:t>
            </a:r>
            <a:r>
              <a:rPr lang="en-DO" dirty="0"/>
              <a:t>ra predecir cuando habra una falla y cuales tipos de falla.</a:t>
            </a:r>
            <a:br>
              <a:rPr lang="en-DO" dirty="0"/>
            </a:br>
            <a:endParaRPr lang="en-D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79067-C708-14BC-8E60-95661E0B28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O" dirty="0"/>
          </a:p>
        </p:txBody>
      </p:sp>
    </p:spTree>
    <p:extLst>
      <p:ext uri="{BB962C8B-B14F-4D97-AF65-F5344CB8AC3E}">
        <p14:creationId xmlns:p14="http://schemas.microsoft.com/office/powerpoint/2010/main" val="52159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B5ED3-C93D-108E-890F-1D4D2FC10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889039"/>
            <a:ext cx="9905999" cy="3541714"/>
          </a:xfrm>
        </p:spPr>
        <p:txBody>
          <a:bodyPr/>
          <a:lstStyle/>
          <a:p>
            <a:r>
              <a:rPr lang="en-DO" dirty="0"/>
              <a:t>En este dataset sobre el mantenimiento de una maquinaria.</a:t>
            </a:r>
          </a:p>
          <a:p>
            <a:r>
              <a:rPr lang="en-DO" dirty="0"/>
              <a:t>No tiene ningun dato faltante.</a:t>
            </a:r>
          </a:p>
          <a:p>
            <a:r>
              <a:rPr lang="en-DO" dirty="0"/>
              <a:t>No tienes datos duplicados.</a:t>
            </a:r>
          </a:p>
          <a:p>
            <a:r>
              <a:rPr lang="en-DO" dirty="0"/>
              <a:t>Este dataset cuenta con 10,000 filas y 10 columnas.</a:t>
            </a:r>
          </a:p>
          <a:p>
            <a:r>
              <a:rPr lang="en-DO" dirty="0"/>
              <a:t>4 variables son numericos, objetos o categoricas son 3 y flotante son 3</a:t>
            </a:r>
          </a:p>
          <a:p>
            <a:endParaRPr lang="en-DO" dirty="0"/>
          </a:p>
          <a:p>
            <a:endParaRPr lang="en-DO" dirty="0"/>
          </a:p>
        </p:txBody>
      </p:sp>
    </p:spTree>
    <p:extLst>
      <p:ext uri="{BB962C8B-B14F-4D97-AF65-F5344CB8AC3E}">
        <p14:creationId xmlns:p14="http://schemas.microsoft.com/office/powerpoint/2010/main" val="1030139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A10E9A-9715-4093-A1AA-91DFAB766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2199" y="1073613"/>
            <a:ext cx="5287602" cy="4710773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2EC861-364F-18BC-FDB0-82BAD5C6FA0C}"/>
              </a:ext>
            </a:extLst>
          </p:cNvPr>
          <p:cNvSpPr txBox="1"/>
          <p:nvPr/>
        </p:nvSpPr>
        <p:spPr>
          <a:xfrm>
            <a:off x="2370045" y="558140"/>
            <a:ext cx="7437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O" sz="2000" b="1" dirty="0"/>
              <a:t>TIPO DE FALLA, CUANDO EXISTA UNA FALLA EN LA MAQUINARIA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CE5938-62CE-B410-08A9-C2FBB1777457}"/>
              </a:ext>
            </a:extLst>
          </p:cNvPr>
          <p:cNvSpPr txBox="1"/>
          <p:nvPr/>
        </p:nvSpPr>
        <p:spPr>
          <a:xfrm>
            <a:off x="3296549" y="6024943"/>
            <a:ext cx="5584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O" dirty="0"/>
              <a:t>Cuando existe una falla en el que la falla mas comun es la</a:t>
            </a:r>
          </a:p>
          <a:p>
            <a:pPr algn="ctr"/>
            <a:r>
              <a:rPr lang="en-DO" dirty="0"/>
              <a:t>disipasion de calor, seguido por la falla de encendido.</a:t>
            </a:r>
          </a:p>
        </p:txBody>
      </p:sp>
    </p:spTree>
    <p:extLst>
      <p:ext uri="{BB962C8B-B14F-4D97-AF65-F5344CB8AC3E}">
        <p14:creationId xmlns:p14="http://schemas.microsoft.com/office/powerpoint/2010/main" val="2676729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96F9F8-BBB8-6F0A-8456-2F2584490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5733" y="1170273"/>
            <a:ext cx="5660534" cy="4517453"/>
          </a:xfrm>
        </p:spPr>
      </p:pic>
    </p:spTree>
    <p:extLst>
      <p:ext uri="{BB962C8B-B14F-4D97-AF65-F5344CB8AC3E}">
        <p14:creationId xmlns:p14="http://schemas.microsoft.com/office/powerpoint/2010/main" val="2094830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0805E6-430E-FC23-ED66-0FC75698D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4575" y="1340933"/>
            <a:ext cx="5722849" cy="4176133"/>
          </a:xfrm>
        </p:spPr>
      </p:pic>
    </p:spTree>
    <p:extLst>
      <p:ext uri="{BB962C8B-B14F-4D97-AF65-F5344CB8AC3E}">
        <p14:creationId xmlns:p14="http://schemas.microsoft.com/office/powerpoint/2010/main" val="3839753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B01E10-E80C-E849-169C-17B392023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2267" y="1020933"/>
            <a:ext cx="5087465" cy="4816134"/>
          </a:xfrm>
        </p:spPr>
      </p:pic>
    </p:spTree>
    <p:extLst>
      <p:ext uri="{BB962C8B-B14F-4D97-AF65-F5344CB8AC3E}">
        <p14:creationId xmlns:p14="http://schemas.microsoft.com/office/powerpoint/2010/main" val="1980939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C64AE-FA0F-9D6F-C0C6-48F849A13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D5806-E7C8-7049-73A6-DA44D87E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O"/>
          </a:p>
        </p:txBody>
      </p:sp>
    </p:spTree>
    <p:extLst>
      <p:ext uri="{BB962C8B-B14F-4D97-AF65-F5344CB8AC3E}">
        <p14:creationId xmlns:p14="http://schemas.microsoft.com/office/powerpoint/2010/main" val="38605781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883</TotalTime>
  <Words>100</Words>
  <Application>Microsoft Macintosh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Data Set mantenimiento,  Para predecir cuando habra una falla y cuales tipos de falla.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Johnny D. Santana Segura</dc:creator>
  <cp:lastModifiedBy>Johnny D. Santana Segura</cp:lastModifiedBy>
  <cp:revision>4</cp:revision>
  <dcterms:created xsi:type="dcterms:W3CDTF">2023-01-29T01:05:33Z</dcterms:created>
  <dcterms:modified xsi:type="dcterms:W3CDTF">2023-01-29T19:30:56Z</dcterms:modified>
</cp:coreProperties>
</file>