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378" r:id="rId6"/>
    <p:sldId id="480" r:id="rId7"/>
    <p:sldId id="455" r:id="rId8"/>
    <p:sldId id="444" r:id="rId9"/>
    <p:sldId id="271" r:id="rId10"/>
    <p:sldId id="388" r:id="rId11"/>
    <p:sldId id="257" r:id="rId12"/>
    <p:sldId id="259" r:id="rId13"/>
  </p:sldIdLst>
  <p:sldSz cx="12192000" cy="6858000"/>
  <p:notesSz cx="6858000" cy="9144000"/>
  <p:custDataLst>
    <p:tags r:id="rId14"/>
  </p:custDataLst>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91"/>
  </p:normalViewPr>
  <p:slideViewPr>
    <p:cSldViewPr snapToGrid="0">
      <p:cViewPr varScale="1">
        <p:scale>
          <a:sx n="69" d="100"/>
          <a:sy n="69" d="100"/>
        </p:scale>
        <p:origin x="7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E9AAAC-B02B-4F4E-B8CB-4F9BFDF7BA25}" type="doc">
      <dgm:prSet loTypeId="urn:microsoft.com/office/officeart/2005/8/layout/cycle8" loCatId="cycle" qsTypeId="urn:microsoft.com/office/officeart/2005/8/quickstyle/3d9" qsCatId="3D" csTypeId="urn:microsoft.com/office/officeart/2005/8/colors/colorful1" csCatId="colorful" phldr="1"/>
      <dgm:spPr/>
    </dgm:pt>
    <dgm:pt modelId="{22EFD9B8-CDEE-4183-B816-8D8C914EB44D}">
      <dgm:prSet phldrT="[Texto]"/>
      <dgm:spPr>
        <a:ln>
          <a:solidFill>
            <a:schemeClr val="tx1"/>
          </a:solidFill>
        </a:ln>
      </dgm:spPr>
      <dgm:t>
        <a:bodyPr/>
        <a:lstStyle/>
        <a:p>
          <a:r>
            <a:rPr lang="es-ES" dirty="0">
              <a:solidFill>
                <a:schemeClr val="tx1"/>
              </a:solidFill>
              <a:latin typeface="Franklin Gothic Book" panose="020B0503020102020204" pitchFamily="34" charset="0"/>
            </a:rPr>
            <a:t>Juegan dos personas, y más difícil.</a:t>
          </a:r>
          <a:endParaRPr lang="es-CO" dirty="0">
            <a:solidFill>
              <a:schemeClr val="tx1"/>
            </a:solidFill>
            <a:latin typeface="Franklin Gothic Book" panose="020B0503020102020204" pitchFamily="34" charset="0"/>
          </a:endParaRPr>
        </a:p>
      </dgm:t>
    </dgm:pt>
    <dgm:pt modelId="{94DDF48C-60E6-4FBA-A31D-EFAE3EA4E259}" type="parTrans" cxnId="{0BCD5066-3D5A-434D-BCD9-64A0A3D2B3B3}">
      <dgm:prSet/>
      <dgm:spPr/>
      <dgm:t>
        <a:bodyPr/>
        <a:lstStyle/>
        <a:p>
          <a:endParaRPr lang="es-CO"/>
        </a:p>
      </dgm:t>
    </dgm:pt>
    <dgm:pt modelId="{4F372D7F-9191-4A65-8946-A6AF9C333277}" type="sibTrans" cxnId="{0BCD5066-3D5A-434D-BCD9-64A0A3D2B3B3}">
      <dgm:prSet/>
      <dgm:spPr/>
      <dgm:t>
        <a:bodyPr/>
        <a:lstStyle/>
        <a:p>
          <a:endParaRPr lang="es-CO"/>
        </a:p>
      </dgm:t>
    </dgm:pt>
    <dgm:pt modelId="{F4126092-F085-413A-B923-29807C81EBED}">
      <dgm:prSet phldrT="[Texto]"/>
      <dgm:spPr>
        <a:ln>
          <a:solidFill>
            <a:schemeClr val="tx1"/>
          </a:solidFill>
        </a:ln>
      </dgm:spPr>
      <dgm:t>
        <a:bodyPr/>
        <a:lstStyle/>
        <a:p>
          <a:r>
            <a:rPr lang="es-ES" dirty="0">
              <a:solidFill>
                <a:schemeClr val="tx1"/>
              </a:solidFill>
              <a:latin typeface="Franklin Gothic Book" panose="020B0503020102020204" pitchFamily="34" charset="0"/>
            </a:rPr>
            <a:t>Guardamos la información en archivos.</a:t>
          </a:r>
          <a:endParaRPr lang="es-CO" dirty="0">
            <a:solidFill>
              <a:schemeClr val="tx1"/>
            </a:solidFill>
            <a:latin typeface="Franklin Gothic Book" panose="020B0503020102020204" pitchFamily="34" charset="0"/>
          </a:endParaRPr>
        </a:p>
      </dgm:t>
    </dgm:pt>
    <dgm:pt modelId="{AE214C0D-9C87-4043-9E12-E9D5D05B65BE}" type="parTrans" cxnId="{FC20DE3B-FDC1-491F-8151-0F10B80E86F8}">
      <dgm:prSet/>
      <dgm:spPr/>
      <dgm:t>
        <a:bodyPr/>
        <a:lstStyle/>
        <a:p>
          <a:endParaRPr lang="es-CO"/>
        </a:p>
      </dgm:t>
    </dgm:pt>
    <dgm:pt modelId="{552FD4F5-46DE-4767-951B-FAE9B5647466}" type="sibTrans" cxnId="{FC20DE3B-FDC1-491F-8151-0F10B80E86F8}">
      <dgm:prSet/>
      <dgm:spPr/>
      <dgm:t>
        <a:bodyPr/>
        <a:lstStyle/>
        <a:p>
          <a:endParaRPr lang="es-CO"/>
        </a:p>
      </dgm:t>
    </dgm:pt>
    <dgm:pt modelId="{698E52DD-406E-4302-9E54-4FE5E67B723F}">
      <dgm:prSet phldrT="[Texto]"/>
      <dgm:spPr>
        <a:ln>
          <a:solidFill>
            <a:schemeClr val="tx1"/>
          </a:solidFill>
        </a:ln>
      </dgm:spPr>
      <dgm:t>
        <a:bodyPr/>
        <a:lstStyle/>
        <a:p>
          <a:r>
            <a:rPr lang="es-ES" dirty="0">
              <a:solidFill>
                <a:schemeClr val="tx1"/>
              </a:solidFill>
              <a:latin typeface="Franklin Gothic Book" panose="020B0503020102020204" pitchFamily="34" charset="0"/>
            </a:rPr>
            <a:t>Ejecuta ya sin fallos.</a:t>
          </a:r>
          <a:endParaRPr lang="es-CO" dirty="0">
            <a:solidFill>
              <a:schemeClr val="tx1"/>
            </a:solidFill>
            <a:latin typeface="Franklin Gothic Book" panose="020B0503020102020204" pitchFamily="34" charset="0"/>
          </a:endParaRPr>
        </a:p>
      </dgm:t>
    </dgm:pt>
    <dgm:pt modelId="{9C77BA2D-2755-4EDF-A47F-CDCBF0E748E9}" type="parTrans" cxnId="{4F8275DF-5413-436F-9B57-170FA6ABADA4}">
      <dgm:prSet/>
      <dgm:spPr/>
      <dgm:t>
        <a:bodyPr/>
        <a:lstStyle/>
        <a:p>
          <a:endParaRPr lang="es-CO"/>
        </a:p>
      </dgm:t>
    </dgm:pt>
    <dgm:pt modelId="{E71A5B05-7F67-4699-B40D-458941922D25}" type="sibTrans" cxnId="{4F8275DF-5413-436F-9B57-170FA6ABADA4}">
      <dgm:prSet/>
      <dgm:spPr/>
      <dgm:t>
        <a:bodyPr/>
        <a:lstStyle/>
        <a:p>
          <a:endParaRPr lang="es-CO"/>
        </a:p>
      </dgm:t>
    </dgm:pt>
    <dgm:pt modelId="{F1115123-8E99-45DD-952B-5B8599BE7115}">
      <dgm:prSet phldrT="[Texto]"/>
      <dgm:spPr>
        <a:ln>
          <a:solidFill>
            <a:schemeClr val="tx1"/>
          </a:solidFill>
        </a:ln>
      </dgm:spPr>
      <dgm:t>
        <a:bodyPr/>
        <a:lstStyle/>
        <a:p>
          <a:r>
            <a:rPr lang="es-ES" dirty="0">
              <a:solidFill>
                <a:schemeClr val="tx1"/>
              </a:solidFill>
              <a:latin typeface="Franklin Gothic Book" panose="020B0503020102020204" pitchFamily="34" charset="0"/>
            </a:rPr>
            <a:t>Desafíos adicionales aleatorios.</a:t>
          </a:r>
          <a:endParaRPr lang="es-CO" dirty="0">
            <a:solidFill>
              <a:schemeClr val="tx1"/>
            </a:solidFill>
            <a:latin typeface="Franklin Gothic Book" panose="020B0503020102020204" pitchFamily="34" charset="0"/>
          </a:endParaRPr>
        </a:p>
      </dgm:t>
    </dgm:pt>
    <dgm:pt modelId="{AA2893C9-195D-4352-B821-406D4EE23C87}" type="sibTrans" cxnId="{E81F8036-8526-4845-9BCA-A3AE55616FBB}">
      <dgm:prSet/>
      <dgm:spPr/>
      <dgm:t>
        <a:bodyPr/>
        <a:lstStyle/>
        <a:p>
          <a:endParaRPr lang="es-CO"/>
        </a:p>
      </dgm:t>
    </dgm:pt>
    <dgm:pt modelId="{26E83EEB-2607-4963-97BB-3A01548D7E7C}" type="parTrans" cxnId="{E81F8036-8526-4845-9BCA-A3AE55616FBB}">
      <dgm:prSet/>
      <dgm:spPr/>
      <dgm:t>
        <a:bodyPr/>
        <a:lstStyle/>
        <a:p>
          <a:endParaRPr lang="es-CO"/>
        </a:p>
      </dgm:t>
    </dgm:pt>
    <dgm:pt modelId="{2D0FF593-6635-45CA-B871-16CBFB90D303}" type="pres">
      <dgm:prSet presAssocID="{C8E9AAAC-B02B-4F4E-B8CB-4F9BFDF7BA25}" presName="compositeShape" presStyleCnt="0">
        <dgm:presLayoutVars>
          <dgm:chMax val="7"/>
          <dgm:dir/>
          <dgm:resizeHandles val="exact"/>
        </dgm:presLayoutVars>
      </dgm:prSet>
      <dgm:spPr/>
    </dgm:pt>
    <dgm:pt modelId="{B73ADEAF-BF9C-41C8-B21D-281EE054F4DA}" type="pres">
      <dgm:prSet presAssocID="{C8E9AAAC-B02B-4F4E-B8CB-4F9BFDF7BA25}" presName="wedge1" presStyleLbl="node1" presStyleIdx="0" presStyleCnt="4"/>
      <dgm:spPr/>
    </dgm:pt>
    <dgm:pt modelId="{ADBFD98D-84DB-41B2-9B14-378BFDBF3754}" type="pres">
      <dgm:prSet presAssocID="{C8E9AAAC-B02B-4F4E-B8CB-4F9BFDF7BA25}" presName="dummy1a" presStyleCnt="0"/>
      <dgm:spPr/>
    </dgm:pt>
    <dgm:pt modelId="{9A45B635-40EE-4D7E-A937-580B706E7217}" type="pres">
      <dgm:prSet presAssocID="{C8E9AAAC-B02B-4F4E-B8CB-4F9BFDF7BA25}" presName="dummy1b" presStyleCnt="0"/>
      <dgm:spPr/>
    </dgm:pt>
    <dgm:pt modelId="{D45E00F5-8D31-41C1-831D-0FA81A5DB448}" type="pres">
      <dgm:prSet presAssocID="{C8E9AAAC-B02B-4F4E-B8CB-4F9BFDF7BA25}" presName="wedge1Tx" presStyleLbl="node1" presStyleIdx="0" presStyleCnt="4">
        <dgm:presLayoutVars>
          <dgm:chMax val="0"/>
          <dgm:chPref val="0"/>
          <dgm:bulletEnabled val="1"/>
        </dgm:presLayoutVars>
      </dgm:prSet>
      <dgm:spPr/>
    </dgm:pt>
    <dgm:pt modelId="{52903842-37A7-48CA-B7DE-8970A9132E24}" type="pres">
      <dgm:prSet presAssocID="{C8E9AAAC-B02B-4F4E-B8CB-4F9BFDF7BA25}" presName="wedge2" presStyleLbl="node1" presStyleIdx="1" presStyleCnt="4"/>
      <dgm:spPr/>
    </dgm:pt>
    <dgm:pt modelId="{30A50F6C-5F4A-4E53-8B01-5B59099236B1}" type="pres">
      <dgm:prSet presAssocID="{C8E9AAAC-B02B-4F4E-B8CB-4F9BFDF7BA25}" presName="dummy2a" presStyleCnt="0"/>
      <dgm:spPr/>
    </dgm:pt>
    <dgm:pt modelId="{4ABD83E0-5637-41FB-A1C3-CA9CC8C28F5F}" type="pres">
      <dgm:prSet presAssocID="{C8E9AAAC-B02B-4F4E-B8CB-4F9BFDF7BA25}" presName="dummy2b" presStyleCnt="0"/>
      <dgm:spPr/>
    </dgm:pt>
    <dgm:pt modelId="{4B442ADD-E4DB-47C9-9B90-B27AAD65B4F0}" type="pres">
      <dgm:prSet presAssocID="{C8E9AAAC-B02B-4F4E-B8CB-4F9BFDF7BA25}" presName="wedge2Tx" presStyleLbl="node1" presStyleIdx="1" presStyleCnt="4">
        <dgm:presLayoutVars>
          <dgm:chMax val="0"/>
          <dgm:chPref val="0"/>
          <dgm:bulletEnabled val="1"/>
        </dgm:presLayoutVars>
      </dgm:prSet>
      <dgm:spPr/>
    </dgm:pt>
    <dgm:pt modelId="{DB705C5B-2552-4653-968B-AA6B22C1C7C0}" type="pres">
      <dgm:prSet presAssocID="{C8E9AAAC-B02B-4F4E-B8CB-4F9BFDF7BA25}" presName="wedge3" presStyleLbl="node1" presStyleIdx="2" presStyleCnt="4"/>
      <dgm:spPr/>
    </dgm:pt>
    <dgm:pt modelId="{6856F2C5-9C16-4896-92BE-A6427FD6AA72}" type="pres">
      <dgm:prSet presAssocID="{C8E9AAAC-B02B-4F4E-B8CB-4F9BFDF7BA25}" presName="dummy3a" presStyleCnt="0"/>
      <dgm:spPr/>
    </dgm:pt>
    <dgm:pt modelId="{2734D614-729E-46AF-A07C-E3112D467FA0}" type="pres">
      <dgm:prSet presAssocID="{C8E9AAAC-B02B-4F4E-B8CB-4F9BFDF7BA25}" presName="dummy3b" presStyleCnt="0"/>
      <dgm:spPr/>
    </dgm:pt>
    <dgm:pt modelId="{0015530B-32A3-4C32-A89C-D77EAADDF684}" type="pres">
      <dgm:prSet presAssocID="{C8E9AAAC-B02B-4F4E-B8CB-4F9BFDF7BA25}" presName="wedge3Tx" presStyleLbl="node1" presStyleIdx="2" presStyleCnt="4">
        <dgm:presLayoutVars>
          <dgm:chMax val="0"/>
          <dgm:chPref val="0"/>
          <dgm:bulletEnabled val="1"/>
        </dgm:presLayoutVars>
      </dgm:prSet>
      <dgm:spPr/>
    </dgm:pt>
    <dgm:pt modelId="{1664AE27-5145-449C-8D52-8E9ABE25DF59}" type="pres">
      <dgm:prSet presAssocID="{C8E9AAAC-B02B-4F4E-B8CB-4F9BFDF7BA25}" presName="wedge4" presStyleLbl="node1" presStyleIdx="3" presStyleCnt="4"/>
      <dgm:spPr/>
    </dgm:pt>
    <dgm:pt modelId="{CD4901C5-D4D7-4D83-820D-242E4547F304}" type="pres">
      <dgm:prSet presAssocID="{C8E9AAAC-B02B-4F4E-B8CB-4F9BFDF7BA25}" presName="dummy4a" presStyleCnt="0"/>
      <dgm:spPr/>
    </dgm:pt>
    <dgm:pt modelId="{F4085400-1A8D-434B-B422-9D944DBDDF8B}" type="pres">
      <dgm:prSet presAssocID="{C8E9AAAC-B02B-4F4E-B8CB-4F9BFDF7BA25}" presName="dummy4b" presStyleCnt="0"/>
      <dgm:spPr/>
    </dgm:pt>
    <dgm:pt modelId="{B82159DD-7C6F-4F5A-9C0E-7DD5F549BD77}" type="pres">
      <dgm:prSet presAssocID="{C8E9AAAC-B02B-4F4E-B8CB-4F9BFDF7BA25}" presName="wedge4Tx" presStyleLbl="node1" presStyleIdx="3" presStyleCnt="4">
        <dgm:presLayoutVars>
          <dgm:chMax val="0"/>
          <dgm:chPref val="0"/>
          <dgm:bulletEnabled val="1"/>
        </dgm:presLayoutVars>
      </dgm:prSet>
      <dgm:spPr/>
    </dgm:pt>
    <dgm:pt modelId="{DB04A068-BDD1-4744-96EC-9D664ED96FD7}" type="pres">
      <dgm:prSet presAssocID="{4F372D7F-9191-4A65-8946-A6AF9C333277}" presName="arrowWedge1" presStyleLbl="fgSibTrans2D1" presStyleIdx="0" presStyleCnt="4"/>
      <dgm:spPr/>
    </dgm:pt>
    <dgm:pt modelId="{7FCC8326-6590-482C-8968-5BE02EA7050C}" type="pres">
      <dgm:prSet presAssocID="{552FD4F5-46DE-4767-951B-FAE9B5647466}" presName="arrowWedge2" presStyleLbl="fgSibTrans2D1" presStyleIdx="1" presStyleCnt="4"/>
      <dgm:spPr/>
    </dgm:pt>
    <dgm:pt modelId="{926E3942-0D8D-409A-AE02-20ABB27805A8}" type="pres">
      <dgm:prSet presAssocID="{AA2893C9-195D-4352-B821-406D4EE23C87}" presName="arrowWedge3" presStyleLbl="fgSibTrans2D1" presStyleIdx="2" presStyleCnt="4"/>
      <dgm:spPr/>
    </dgm:pt>
    <dgm:pt modelId="{2B9978A6-EFCC-4E5B-B73A-5E817123EAD1}" type="pres">
      <dgm:prSet presAssocID="{E71A5B05-7F67-4699-B40D-458941922D25}" presName="arrowWedge4" presStyleLbl="fgSibTrans2D1" presStyleIdx="3" presStyleCnt="4"/>
      <dgm:spPr/>
    </dgm:pt>
  </dgm:ptLst>
  <dgm:cxnLst>
    <dgm:cxn modelId="{9A94EE18-77F8-4340-B43B-DB5C79A9452F}" type="presOf" srcId="{F1115123-8E99-45DD-952B-5B8599BE7115}" destId="{DB705C5B-2552-4653-968B-AA6B22C1C7C0}" srcOrd="0" destOrd="0" presId="urn:microsoft.com/office/officeart/2005/8/layout/cycle8"/>
    <dgm:cxn modelId="{89719A21-94E4-45FB-B141-6DFE450FD77F}" type="presOf" srcId="{698E52DD-406E-4302-9E54-4FE5E67B723F}" destId="{1664AE27-5145-449C-8D52-8E9ABE25DF59}" srcOrd="0" destOrd="0" presId="urn:microsoft.com/office/officeart/2005/8/layout/cycle8"/>
    <dgm:cxn modelId="{A175B826-5DFC-41F3-B2AC-AE66EEF32EEE}" type="presOf" srcId="{F4126092-F085-413A-B923-29807C81EBED}" destId="{52903842-37A7-48CA-B7DE-8970A9132E24}" srcOrd="0" destOrd="0" presId="urn:microsoft.com/office/officeart/2005/8/layout/cycle8"/>
    <dgm:cxn modelId="{E81F8036-8526-4845-9BCA-A3AE55616FBB}" srcId="{C8E9AAAC-B02B-4F4E-B8CB-4F9BFDF7BA25}" destId="{F1115123-8E99-45DD-952B-5B8599BE7115}" srcOrd="2" destOrd="0" parTransId="{26E83EEB-2607-4963-97BB-3A01548D7E7C}" sibTransId="{AA2893C9-195D-4352-B821-406D4EE23C87}"/>
    <dgm:cxn modelId="{FC20DE3B-FDC1-491F-8151-0F10B80E86F8}" srcId="{C8E9AAAC-B02B-4F4E-B8CB-4F9BFDF7BA25}" destId="{F4126092-F085-413A-B923-29807C81EBED}" srcOrd="1" destOrd="0" parTransId="{AE214C0D-9C87-4043-9E12-E9D5D05B65BE}" sibTransId="{552FD4F5-46DE-4767-951B-FAE9B5647466}"/>
    <dgm:cxn modelId="{1AC1C25C-E984-4907-8AE6-B807845BC7EE}" type="presOf" srcId="{F4126092-F085-413A-B923-29807C81EBED}" destId="{4B442ADD-E4DB-47C9-9B90-B27AAD65B4F0}" srcOrd="1" destOrd="0" presId="urn:microsoft.com/office/officeart/2005/8/layout/cycle8"/>
    <dgm:cxn modelId="{0BCD5066-3D5A-434D-BCD9-64A0A3D2B3B3}" srcId="{C8E9AAAC-B02B-4F4E-B8CB-4F9BFDF7BA25}" destId="{22EFD9B8-CDEE-4183-B816-8D8C914EB44D}" srcOrd="0" destOrd="0" parTransId="{94DDF48C-60E6-4FBA-A31D-EFAE3EA4E259}" sibTransId="{4F372D7F-9191-4A65-8946-A6AF9C333277}"/>
    <dgm:cxn modelId="{F3357093-47F6-49B2-819F-0E825749E993}" type="presOf" srcId="{22EFD9B8-CDEE-4183-B816-8D8C914EB44D}" destId="{D45E00F5-8D31-41C1-831D-0FA81A5DB448}" srcOrd="1" destOrd="0" presId="urn:microsoft.com/office/officeart/2005/8/layout/cycle8"/>
    <dgm:cxn modelId="{0CE62BA0-C31C-41DE-806D-A2741B97D14B}" type="presOf" srcId="{22EFD9B8-CDEE-4183-B816-8D8C914EB44D}" destId="{B73ADEAF-BF9C-41C8-B21D-281EE054F4DA}" srcOrd="0" destOrd="0" presId="urn:microsoft.com/office/officeart/2005/8/layout/cycle8"/>
    <dgm:cxn modelId="{AB1A6AB6-F32C-4259-B03C-6CF23AD412ED}" type="presOf" srcId="{698E52DD-406E-4302-9E54-4FE5E67B723F}" destId="{B82159DD-7C6F-4F5A-9C0E-7DD5F549BD77}" srcOrd="1" destOrd="0" presId="urn:microsoft.com/office/officeart/2005/8/layout/cycle8"/>
    <dgm:cxn modelId="{E74811C7-A03F-45BC-8BAD-8CFE080F6580}" type="presOf" srcId="{C8E9AAAC-B02B-4F4E-B8CB-4F9BFDF7BA25}" destId="{2D0FF593-6635-45CA-B871-16CBFB90D303}" srcOrd="0" destOrd="0" presId="urn:microsoft.com/office/officeart/2005/8/layout/cycle8"/>
    <dgm:cxn modelId="{4F8275DF-5413-436F-9B57-170FA6ABADA4}" srcId="{C8E9AAAC-B02B-4F4E-B8CB-4F9BFDF7BA25}" destId="{698E52DD-406E-4302-9E54-4FE5E67B723F}" srcOrd="3" destOrd="0" parTransId="{9C77BA2D-2755-4EDF-A47F-CDCBF0E748E9}" sibTransId="{E71A5B05-7F67-4699-B40D-458941922D25}"/>
    <dgm:cxn modelId="{DF7FD0E8-FAEC-4C1C-9916-B302D44EA21F}" type="presOf" srcId="{F1115123-8E99-45DD-952B-5B8599BE7115}" destId="{0015530B-32A3-4C32-A89C-D77EAADDF684}" srcOrd="1" destOrd="0" presId="urn:microsoft.com/office/officeart/2005/8/layout/cycle8"/>
    <dgm:cxn modelId="{705ABBB9-0DE2-4784-A7CE-EC83790B292A}" type="presParOf" srcId="{2D0FF593-6635-45CA-B871-16CBFB90D303}" destId="{B73ADEAF-BF9C-41C8-B21D-281EE054F4DA}" srcOrd="0" destOrd="0" presId="urn:microsoft.com/office/officeart/2005/8/layout/cycle8"/>
    <dgm:cxn modelId="{1E710267-2974-4FCF-BE9B-4CDB5A2B6C54}" type="presParOf" srcId="{2D0FF593-6635-45CA-B871-16CBFB90D303}" destId="{ADBFD98D-84DB-41B2-9B14-378BFDBF3754}" srcOrd="1" destOrd="0" presId="urn:microsoft.com/office/officeart/2005/8/layout/cycle8"/>
    <dgm:cxn modelId="{CD945131-679D-4742-8591-48FC31E98B54}" type="presParOf" srcId="{2D0FF593-6635-45CA-B871-16CBFB90D303}" destId="{9A45B635-40EE-4D7E-A937-580B706E7217}" srcOrd="2" destOrd="0" presId="urn:microsoft.com/office/officeart/2005/8/layout/cycle8"/>
    <dgm:cxn modelId="{3C8957B9-E8FD-4D30-AE4B-7EE53CCCAFF3}" type="presParOf" srcId="{2D0FF593-6635-45CA-B871-16CBFB90D303}" destId="{D45E00F5-8D31-41C1-831D-0FA81A5DB448}" srcOrd="3" destOrd="0" presId="urn:microsoft.com/office/officeart/2005/8/layout/cycle8"/>
    <dgm:cxn modelId="{BCD2D81A-A85B-4704-A868-4A2E3B30CAFD}" type="presParOf" srcId="{2D0FF593-6635-45CA-B871-16CBFB90D303}" destId="{52903842-37A7-48CA-B7DE-8970A9132E24}" srcOrd="4" destOrd="0" presId="urn:microsoft.com/office/officeart/2005/8/layout/cycle8"/>
    <dgm:cxn modelId="{FC35B6BC-2585-444F-A11B-49911E6719EC}" type="presParOf" srcId="{2D0FF593-6635-45CA-B871-16CBFB90D303}" destId="{30A50F6C-5F4A-4E53-8B01-5B59099236B1}" srcOrd="5" destOrd="0" presId="urn:microsoft.com/office/officeart/2005/8/layout/cycle8"/>
    <dgm:cxn modelId="{C18A0D6A-FFDA-4685-AD3A-A4AF1C030D98}" type="presParOf" srcId="{2D0FF593-6635-45CA-B871-16CBFB90D303}" destId="{4ABD83E0-5637-41FB-A1C3-CA9CC8C28F5F}" srcOrd="6" destOrd="0" presId="urn:microsoft.com/office/officeart/2005/8/layout/cycle8"/>
    <dgm:cxn modelId="{0165720E-B66D-4D51-998B-DEA3012EA1F9}" type="presParOf" srcId="{2D0FF593-6635-45CA-B871-16CBFB90D303}" destId="{4B442ADD-E4DB-47C9-9B90-B27AAD65B4F0}" srcOrd="7" destOrd="0" presId="urn:microsoft.com/office/officeart/2005/8/layout/cycle8"/>
    <dgm:cxn modelId="{1DBA2495-1D93-41AA-A8CA-9D61245C28B7}" type="presParOf" srcId="{2D0FF593-6635-45CA-B871-16CBFB90D303}" destId="{DB705C5B-2552-4653-968B-AA6B22C1C7C0}" srcOrd="8" destOrd="0" presId="urn:microsoft.com/office/officeart/2005/8/layout/cycle8"/>
    <dgm:cxn modelId="{59BDACE0-3EAD-4E1A-8C3C-556C6E5E233D}" type="presParOf" srcId="{2D0FF593-6635-45CA-B871-16CBFB90D303}" destId="{6856F2C5-9C16-4896-92BE-A6427FD6AA72}" srcOrd="9" destOrd="0" presId="urn:microsoft.com/office/officeart/2005/8/layout/cycle8"/>
    <dgm:cxn modelId="{7E70B1EB-84BB-4473-A0E7-11B7F4C29D6D}" type="presParOf" srcId="{2D0FF593-6635-45CA-B871-16CBFB90D303}" destId="{2734D614-729E-46AF-A07C-E3112D467FA0}" srcOrd="10" destOrd="0" presId="urn:microsoft.com/office/officeart/2005/8/layout/cycle8"/>
    <dgm:cxn modelId="{878F0AE8-EE96-4AEB-9FE5-332191F68A49}" type="presParOf" srcId="{2D0FF593-6635-45CA-B871-16CBFB90D303}" destId="{0015530B-32A3-4C32-A89C-D77EAADDF684}" srcOrd="11" destOrd="0" presId="urn:microsoft.com/office/officeart/2005/8/layout/cycle8"/>
    <dgm:cxn modelId="{C27F4DCD-741F-4E4F-B1CB-54E2E0185CC5}" type="presParOf" srcId="{2D0FF593-6635-45CA-B871-16CBFB90D303}" destId="{1664AE27-5145-449C-8D52-8E9ABE25DF59}" srcOrd="12" destOrd="0" presId="urn:microsoft.com/office/officeart/2005/8/layout/cycle8"/>
    <dgm:cxn modelId="{7CE1AC9F-5226-47E7-B05C-498060A282F2}" type="presParOf" srcId="{2D0FF593-6635-45CA-B871-16CBFB90D303}" destId="{CD4901C5-D4D7-4D83-820D-242E4547F304}" srcOrd="13" destOrd="0" presId="urn:microsoft.com/office/officeart/2005/8/layout/cycle8"/>
    <dgm:cxn modelId="{949DB757-C7E3-4206-B6DD-D651CF1EF487}" type="presParOf" srcId="{2D0FF593-6635-45CA-B871-16CBFB90D303}" destId="{F4085400-1A8D-434B-B422-9D944DBDDF8B}" srcOrd="14" destOrd="0" presId="urn:microsoft.com/office/officeart/2005/8/layout/cycle8"/>
    <dgm:cxn modelId="{57B07BF3-1DE5-4956-B221-B4B82F822D1B}" type="presParOf" srcId="{2D0FF593-6635-45CA-B871-16CBFB90D303}" destId="{B82159DD-7C6F-4F5A-9C0E-7DD5F549BD77}" srcOrd="15" destOrd="0" presId="urn:microsoft.com/office/officeart/2005/8/layout/cycle8"/>
    <dgm:cxn modelId="{9B6CF20B-1077-421B-881F-3EB1592F6616}" type="presParOf" srcId="{2D0FF593-6635-45CA-B871-16CBFB90D303}" destId="{DB04A068-BDD1-4744-96EC-9D664ED96FD7}" srcOrd="16" destOrd="0" presId="urn:microsoft.com/office/officeart/2005/8/layout/cycle8"/>
    <dgm:cxn modelId="{9A318CD6-26C9-487D-99DC-B00B6D7F3733}" type="presParOf" srcId="{2D0FF593-6635-45CA-B871-16CBFB90D303}" destId="{7FCC8326-6590-482C-8968-5BE02EA7050C}" srcOrd="17" destOrd="0" presId="urn:microsoft.com/office/officeart/2005/8/layout/cycle8"/>
    <dgm:cxn modelId="{9D042F75-0640-44DC-8775-78691D1D6108}" type="presParOf" srcId="{2D0FF593-6635-45CA-B871-16CBFB90D303}" destId="{926E3942-0D8D-409A-AE02-20ABB27805A8}" srcOrd="18" destOrd="0" presId="urn:microsoft.com/office/officeart/2005/8/layout/cycle8"/>
    <dgm:cxn modelId="{BE74DFE7-A916-4F2F-A455-F91C53E8FDD9}" type="presParOf" srcId="{2D0FF593-6635-45CA-B871-16CBFB90D303}" destId="{2B9978A6-EFCC-4E5B-B73A-5E817123EAD1}" srcOrd="19"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ADEAF-BF9C-41C8-B21D-281EE054F4DA}">
      <dsp:nvSpPr>
        <dsp:cNvPr id="0" name=""/>
        <dsp:cNvSpPr/>
      </dsp:nvSpPr>
      <dsp:spPr>
        <a:xfrm>
          <a:off x="973777" y="518217"/>
          <a:ext cx="6834941" cy="6834941"/>
        </a:xfrm>
        <a:prstGeom prst="pie">
          <a:avLst>
            <a:gd name="adj1" fmla="val 16200000"/>
            <a:gd name="adj2" fmla="val 0"/>
          </a:avLst>
        </a:prstGeom>
        <a:solidFill>
          <a:schemeClr val="accent2">
            <a:hueOff val="0"/>
            <a:satOff val="0"/>
            <a:lumOff val="0"/>
            <a:alphaOff val="0"/>
          </a:schemeClr>
        </a:solidFill>
        <a:ln>
          <a:solidFill>
            <a:schemeClr val="tx1"/>
          </a:solid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43180" tIns="43180" rIns="43180" bIns="43180" numCol="1" spcCol="1270" anchor="ctr" anchorCtr="0">
          <a:noAutofit/>
          <a:sp3d extrusionH="28000" prstMaterial="matte"/>
        </a:bodyPr>
        <a:lstStyle/>
        <a:p>
          <a:pPr marL="0" lvl="0" indent="0" algn="ctr" defTabSz="1511300">
            <a:lnSpc>
              <a:spcPct val="90000"/>
            </a:lnSpc>
            <a:spcBef>
              <a:spcPct val="0"/>
            </a:spcBef>
            <a:spcAft>
              <a:spcPct val="35000"/>
            </a:spcAft>
            <a:buNone/>
          </a:pPr>
          <a:r>
            <a:rPr lang="es-ES" sz="3400" kern="1200" dirty="0">
              <a:solidFill>
                <a:schemeClr val="tx1"/>
              </a:solidFill>
              <a:latin typeface="Franklin Gothic Book" panose="020B0503020102020204" pitchFamily="34" charset="0"/>
            </a:rPr>
            <a:t>Juegan dos personas, y más difícil.</a:t>
          </a:r>
          <a:endParaRPr lang="es-CO" sz="3400" kern="1200" dirty="0">
            <a:solidFill>
              <a:schemeClr val="tx1"/>
            </a:solidFill>
            <a:latin typeface="Franklin Gothic Book" panose="020B0503020102020204" pitchFamily="34" charset="0"/>
          </a:endParaRPr>
        </a:p>
      </dsp:txBody>
      <dsp:txXfrm>
        <a:off x="4601992" y="1934840"/>
        <a:ext cx="2522418" cy="1871472"/>
      </dsp:txXfrm>
    </dsp:sp>
    <dsp:sp modelId="{52903842-37A7-48CA-B7DE-8970A9132E24}">
      <dsp:nvSpPr>
        <dsp:cNvPr id="0" name=""/>
        <dsp:cNvSpPr/>
      </dsp:nvSpPr>
      <dsp:spPr>
        <a:xfrm>
          <a:off x="973777" y="747676"/>
          <a:ext cx="6834941" cy="6834941"/>
        </a:xfrm>
        <a:prstGeom prst="pie">
          <a:avLst>
            <a:gd name="adj1" fmla="val 0"/>
            <a:gd name="adj2" fmla="val 5400000"/>
          </a:avLst>
        </a:prstGeom>
        <a:solidFill>
          <a:schemeClr val="accent3">
            <a:hueOff val="0"/>
            <a:satOff val="0"/>
            <a:lumOff val="0"/>
            <a:alphaOff val="0"/>
          </a:schemeClr>
        </a:solidFill>
        <a:ln>
          <a:solidFill>
            <a:schemeClr val="tx1"/>
          </a:solid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43180" tIns="43180" rIns="43180" bIns="43180" numCol="1" spcCol="1270" anchor="ctr" anchorCtr="0">
          <a:noAutofit/>
          <a:sp3d extrusionH="28000" prstMaterial="matte"/>
        </a:bodyPr>
        <a:lstStyle/>
        <a:p>
          <a:pPr marL="0" lvl="0" indent="0" algn="ctr" defTabSz="1511300">
            <a:lnSpc>
              <a:spcPct val="90000"/>
            </a:lnSpc>
            <a:spcBef>
              <a:spcPct val="0"/>
            </a:spcBef>
            <a:spcAft>
              <a:spcPct val="35000"/>
            </a:spcAft>
            <a:buNone/>
          </a:pPr>
          <a:r>
            <a:rPr lang="es-ES" sz="3400" kern="1200" dirty="0">
              <a:solidFill>
                <a:schemeClr val="tx1"/>
              </a:solidFill>
              <a:latin typeface="Franklin Gothic Book" panose="020B0503020102020204" pitchFamily="34" charset="0"/>
            </a:rPr>
            <a:t>Guardamos la información en archivos.</a:t>
          </a:r>
          <a:endParaRPr lang="es-CO" sz="3400" kern="1200" dirty="0">
            <a:solidFill>
              <a:schemeClr val="tx1"/>
            </a:solidFill>
            <a:latin typeface="Franklin Gothic Book" panose="020B0503020102020204" pitchFamily="34" charset="0"/>
          </a:endParaRPr>
        </a:p>
      </dsp:txBody>
      <dsp:txXfrm>
        <a:off x="4601992" y="4294522"/>
        <a:ext cx="2522418" cy="1871472"/>
      </dsp:txXfrm>
    </dsp:sp>
    <dsp:sp modelId="{DB705C5B-2552-4653-968B-AA6B22C1C7C0}">
      <dsp:nvSpPr>
        <dsp:cNvPr id="0" name=""/>
        <dsp:cNvSpPr/>
      </dsp:nvSpPr>
      <dsp:spPr>
        <a:xfrm>
          <a:off x="744318" y="747676"/>
          <a:ext cx="6834941" cy="6834941"/>
        </a:xfrm>
        <a:prstGeom prst="pie">
          <a:avLst>
            <a:gd name="adj1" fmla="val 5400000"/>
            <a:gd name="adj2" fmla="val 10800000"/>
          </a:avLst>
        </a:prstGeom>
        <a:solidFill>
          <a:schemeClr val="accent4">
            <a:hueOff val="0"/>
            <a:satOff val="0"/>
            <a:lumOff val="0"/>
            <a:alphaOff val="0"/>
          </a:schemeClr>
        </a:solidFill>
        <a:ln>
          <a:solidFill>
            <a:schemeClr val="tx1"/>
          </a:solid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43180" tIns="43180" rIns="43180" bIns="43180" numCol="1" spcCol="1270" anchor="ctr" anchorCtr="0">
          <a:noAutofit/>
          <a:sp3d extrusionH="28000" prstMaterial="matte"/>
        </a:bodyPr>
        <a:lstStyle/>
        <a:p>
          <a:pPr marL="0" lvl="0" indent="0" algn="ctr" defTabSz="1511300">
            <a:lnSpc>
              <a:spcPct val="90000"/>
            </a:lnSpc>
            <a:spcBef>
              <a:spcPct val="0"/>
            </a:spcBef>
            <a:spcAft>
              <a:spcPct val="35000"/>
            </a:spcAft>
            <a:buNone/>
          </a:pPr>
          <a:r>
            <a:rPr lang="es-ES" sz="3400" kern="1200" dirty="0">
              <a:solidFill>
                <a:schemeClr val="tx1"/>
              </a:solidFill>
              <a:latin typeface="Franklin Gothic Book" panose="020B0503020102020204" pitchFamily="34" charset="0"/>
            </a:rPr>
            <a:t>Desafíos adicionales aleatorios.</a:t>
          </a:r>
          <a:endParaRPr lang="es-CO" sz="3400" kern="1200" dirty="0">
            <a:solidFill>
              <a:schemeClr val="tx1"/>
            </a:solidFill>
            <a:latin typeface="Franklin Gothic Book" panose="020B0503020102020204" pitchFamily="34" charset="0"/>
          </a:endParaRPr>
        </a:p>
      </dsp:txBody>
      <dsp:txXfrm>
        <a:off x="1428626" y="4294522"/>
        <a:ext cx="2522418" cy="1871472"/>
      </dsp:txXfrm>
    </dsp:sp>
    <dsp:sp modelId="{1664AE27-5145-449C-8D52-8E9ABE25DF59}">
      <dsp:nvSpPr>
        <dsp:cNvPr id="0" name=""/>
        <dsp:cNvSpPr/>
      </dsp:nvSpPr>
      <dsp:spPr>
        <a:xfrm>
          <a:off x="744318" y="518217"/>
          <a:ext cx="6834941" cy="6834941"/>
        </a:xfrm>
        <a:prstGeom prst="pie">
          <a:avLst>
            <a:gd name="adj1" fmla="val 10800000"/>
            <a:gd name="adj2" fmla="val 16200000"/>
          </a:avLst>
        </a:prstGeom>
        <a:solidFill>
          <a:schemeClr val="accent5">
            <a:hueOff val="0"/>
            <a:satOff val="0"/>
            <a:lumOff val="0"/>
            <a:alphaOff val="0"/>
          </a:schemeClr>
        </a:solidFill>
        <a:ln>
          <a:solidFill>
            <a:schemeClr val="tx1"/>
          </a:solid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43180" tIns="43180" rIns="43180" bIns="43180" numCol="1" spcCol="1270" anchor="ctr" anchorCtr="0">
          <a:noAutofit/>
          <a:sp3d extrusionH="28000" prstMaterial="matte"/>
        </a:bodyPr>
        <a:lstStyle/>
        <a:p>
          <a:pPr marL="0" lvl="0" indent="0" algn="ctr" defTabSz="1511300">
            <a:lnSpc>
              <a:spcPct val="90000"/>
            </a:lnSpc>
            <a:spcBef>
              <a:spcPct val="0"/>
            </a:spcBef>
            <a:spcAft>
              <a:spcPct val="35000"/>
            </a:spcAft>
            <a:buNone/>
          </a:pPr>
          <a:r>
            <a:rPr lang="es-ES" sz="3400" kern="1200" dirty="0">
              <a:solidFill>
                <a:schemeClr val="tx1"/>
              </a:solidFill>
              <a:latin typeface="Franklin Gothic Book" panose="020B0503020102020204" pitchFamily="34" charset="0"/>
            </a:rPr>
            <a:t>Ejecuta ya sin fallos.</a:t>
          </a:r>
          <a:endParaRPr lang="es-CO" sz="3400" kern="1200" dirty="0">
            <a:solidFill>
              <a:schemeClr val="tx1"/>
            </a:solidFill>
            <a:latin typeface="Franklin Gothic Book" panose="020B0503020102020204" pitchFamily="34" charset="0"/>
          </a:endParaRPr>
        </a:p>
      </dsp:txBody>
      <dsp:txXfrm>
        <a:off x="1428626" y="1934840"/>
        <a:ext cx="2522418" cy="1871472"/>
      </dsp:txXfrm>
    </dsp:sp>
    <dsp:sp modelId="{DB04A068-BDD1-4744-96EC-9D664ED96FD7}">
      <dsp:nvSpPr>
        <dsp:cNvPr id="0" name=""/>
        <dsp:cNvSpPr/>
      </dsp:nvSpPr>
      <dsp:spPr>
        <a:xfrm>
          <a:off x="550662" y="95102"/>
          <a:ext cx="7681172" cy="7681172"/>
        </a:xfrm>
        <a:prstGeom prst="circularArrow">
          <a:avLst>
            <a:gd name="adj1" fmla="val 5085"/>
            <a:gd name="adj2" fmla="val 327528"/>
            <a:gd name="adj3" fmla="val 21272472"/>
            <a:gd name="adj4" fmla="val 16200000"/>
            <a:gd name="adj5" fmla="val 5932"/>
          </a:avLst>
        </a:prstGeom>
        <a:solidFill>
          <a:schemeClr val="accent2">
            <a:hueOff val="0"/>
            <a:satOff val="0"/>
            <a:lumOff val="0"/>
            <a:alphaOff val="0"/>
          </a:schemeClr>
        </a:solidFill>
        <a:ln>
          <a:noFill/>
        </a:ln>
        <a:effectLst/>
        <a:sp3d prstMaterial="matte"/>
      </dsp:spPr>
      <dsp:style>
        <a:lnRef idx="0">
          <a:scrgbClr r="0" g="0" b="0"/>
        </a:lnRef>
        <a:fillRef idx="1">
          <a:scrgbClr r="0" g="0" b="0"/>
        </a:fillRef>
        <a:effectRef idx="2">
          <a:scrgbClr r="0" g="0" b="0"/>
        </a:effectRef>
        <a:fontRef idx="minor">
          <a:schemeClr val="lt1"/>
        </a:fontRef>
      </dsp:style>
    </dsp:sp>
    <dsp:sp modelId="{7FCC8326-6590-482C-8968-5BE02EA7050C}">
      <dsp:nvSpPr>
        <dsp:cNvPr id="0" name=""/>
        <dsp:cNvSpPr/>
      </dsp:nvSpPr>
      <dsp:spPr>
        <a:xfrm>
          <a:off x="550662" y="324560"/>
          <a:ext cx="7681172" cy="7681172"/>
        </a:xfrm>
        <a:prstGeom prst="circularArrow">
          <a:avLst>
            <a:gd name="adj1" fmla="val 5085"/>
            <a:gd name="adj2" fmla="val 327528"/>
            <a:gd name="adj3" fmla="val 5072472"/>
            <a:gd name="adj4" fmla="val 0"/>
            <a:gd name="adj5" fmla="val 5932"/>
          </a:avLst>
        </a:prstGeom>
        <a:solidFill>
          <a:schemeClr val="accent3">
            <a:hueOff val="0"/>
            <a:satOff val="0"/>
            <a:lumOff val="0"/>
            <a:alphaOff val="0"/>
          </a:schemeClr>
        </a:solidFill>
        <a:ln>
          <a:noFill/>
        </a:ln>
        <a:effectLst/>
        <a:sp3d prstMaterial="matte"/>
      </dsp:spPr>
      <dsp:style>
        <a:lnRef idx="0">
          <a:scrgbClr r="0" g="0" b="0"/>
        </a:lnRef>
        <a:fillRef idx="1">
          <a:scrgbClr r="0" g="0" b="0"/>
        </a:fillRef>
        <a:effectRef idx="2">
          <a:scrgbClr r="0" g="0" b="0"/>
        </a:effectRef>
        <a:fontRef idx="minor">
          <a:schemeClr val="lt1"/>
        </a:fontRef>
      </dsp:style>
    </dsp:sp>
    <dsp:sp modelId="{926E3942-0D8D-409A-AE02-20ABB27805A8}">
      <dsp:nvSpPr>
        <dsp:cNvPr id="0" name=""/>
        <dsp:cNvSpPr/>
      </dsp:nvSpPr>
      <dsp:spPr>
        <a:xfrm>
          <a:off x="321203" y="324560"/>
          <a:ext cx="7681172" cy="7681172"/>
        </a:xfrm>
        <a:prstGeom prst="circularArrow">
          <a:avLst>
            <a:gd name="adj1" fmla="val 5085"/>
            <a:gd name="adj2" fmla="val 327528"/>
            <a:gd name="adj3" fmla="val 10472472"/>
            <a:gd name="adj4" fmla="val 5400000"/>
            <a:gd name="adj5" fmla="val 5932"/>
          </a:avLst>
        </a:prstGeom>
        <a:solidFill>
          <a:schemeClr val="accent4">
            <a:hueOff val="0"/>
            <a:satOff val="0"/>
            <a:lumOff val="0"/>
            <a:alphaOff val="0"/>
          </a:schemeClr>
        </a:solidFill>
        <a:ln>
          <a:noFill/>
        </a:ln>
        <a:effectLst/>
        <a:sp3d prstMaterial="matte"/>
      </dsp:spPr>
      <dsp:style>
        <a:lnRef idx="0">
          <a:scrgbClr r="0" g="0" b="0"/>
        </a:lnRef>
        <a:fillRef idx="1">
          <a:scrgbClr r="0" g="0" b="0"/>
        </a:fillRef>
        <a:effectRef idx="2">
          <a:scrgbClr r="0" g="0" b="0"/>
        </a:effectRef>
        <a:fontRef idx="minor">
          <a:schemeClr val="lt1"/>
        </a:fontRef>
      </dsp:style>
    </dsp:sp>
    <dsp:sp modelId="{2B9978A6-EFCC-4E5B-B73A-5E817123EAD1}">
      <dsp:nvSpPr>
        <dsp:cNvPr id="0" name=""/>
        <dsp:cNvSpPr/>
      </dsp:nvSpPr>
      <dsp:spPr>
        <a:xfrm>
          <a:off x="321203" y="95102"/>
          <a:ext cx="7681172" cy="7681172"/>
        </a:xfrm>
        <a:prstGeom prst="circularArrow">
          <a:avLst>
            <a:gd name="adj1" fmla="val 5085"/>
            <a:gd name="adj2" fmla="val 327528"/>
            <a:gd name="adj3" fmla="val 15872472"/>
            <a:gd name="adj4" fmla="val 10800000"/>
            <a:gd name="adj5" fmla="val 5932"/>
          </a:avLst>
        </a:prstGeom>
        <a:solidFill>
          <a:schemeClr val="accent5">
            <a:hueOff val="0"/>
            <a:satOff val="0"/>
            <a:lumOff val="0"/>
            <a:alphaOff val="0"/>
          </a:schemeClr>
        </a:solidFill>
        <a:ln>
          <a:noFill/>
        </a:ln>
        <a:effectLst/>
        <a:sp3d prstMaterial="matte"/>
      </dsp:spPr>
      <dsp:style>
        <a:lnRef idx="0">
          <a:scrgbClr r="0" g="0" b="0"/>
        </a:lnRef>
        <a:fillRef idx="1">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5" name="Título 14">
            <a:extLst>
              <a:ext uri="{FF2B5EF4-FFF2-40B4-BE49-F238E27FC236}">
                <a16:creationId xmlns:a16="http://schemas.microsoft.com/office/drawing/2014/main" id="{6C997CCB-89F5-CF96-AA39-E0C5A1A9BAF1}"/>
              </a:ext>
            </a:extLst>
          </p:cNvPr>
          <p:cNvSpPr>
            <a:spLocks noGrp="1"/>
          </p:cNvSpPr>
          <p:nvPr>
            <p:ph type="title" hasCustomPrompt="1"/>
          </p:nvPr>
        </p:nvSpPr>
        <p:spPr>
          <a:xfrm>
            <a:off x="2398643" y="1298175"/>
            <a:ext cx="2769704" cy="2456002"/>
          </a:xfrm>
        </p:spPr>
        <p:txBody>
          <a:bodyPr vert="horz" lIns="91440" tIns="45720" rIns="91440" bIns="45720" rtlCol="0" anchor="b">
            <a:normAutofit/>
          </a:bodyPr>
          <a:lstStyle>
            <a:lvl1pPr>
              <a:defRPr lang="es-CO" sz="4400" dirty="0">
                <a:solidFill>
                  <a:schemeClr val="accent3">
                    <a:lumMod val="75000"/>
                  </a:schemeClr>
                </a:solidFill>
              </a:defRPr>
            </a:lvl1pPr>
          </a:lstStyle>
          <a:p>
            <a:pPr marL="0" lvl="0"/>
            <a:r>
              <a:rPr lang="es-ES" dirty="0"/>
              <a:t>Título en Arial o </a:t>
            </a:r>
            <a:r>
              <a:rPr lang="es-ES" dirty="0" err="1"/>
              <a:t>Nimbus</a:t>
            </a:r>
            <a:endParaRPr lang="es-CO" dirty="0"/>
          </a:p>
        </p:txBody>
      </p:sp>
      <p:sp>
        <p:nvSpPr>
          <p:cNvPr id="18" name="Marcador de texto 16">
            <a:extLst>
              <a:ext uri="{FF2B5EF4-FFF2-40B4-BE49-F238E27FC236}">
                <a16:creationId xmlns:a16="http://schemas.microsoft.com/office/drawing/2014/main" id="{CF9F8E79-20F1-F33F-D218-789AB744DAF9}"/>
              </a:ext>
            </a:extLst>
          </p:cNvPr>
          <p:cNvSpPr>
            <a:spLocks noGrp="1"/>
          </p:cNvSpPr>
          <p:nvPr>
            <p:ph type="body" sz="quarter" idx="11" hasCustomPrompt="1"/>
          </p:nvPr>
        </p:nvSpPr>
        <p:spPr>
          <a:xfrm>
            <a:off x="2398642" y="4734009"/>
            <a:ext cx="3362325" cy="313932"/>
          </a:xfrm>
          <a:noFill/>
        </p:spPr>
        <p:txBody>
          <a:bodyPr wrap="square" rtlCol="0">
            <a:spAutoFit/>
          </a:bodyPr>
          <a:lstStyle>
            <a:lvl1pPr marL="0" indent="0">
              <a:buNone/>
              <a:defRPr lang="es-CO" sz="1600" b="1" dirty="0">
                <a:latin typeface="Arial" panose="020B0604020202020204" pitchFamily="34" charset="0"/>
                <a:cs typeface="Arial" panose="020B0604020202020204" pitchFamily="34" charset="0"/>
              </a:defRPr>
            </a:lvl1pPr>
          </a:lstStyle>
          <a:p>
            <a:pPr marL="0" lvl="0"/>
            <a:r>
              <a:rPr lang="es-CO" dirty="0"/>
              <a:t>Nombre del Expositor</a:t>
            </a:r>
          </a:p>
        </p:txBody>
      </p:sp>
      <p:sp>
        <p:nvSpPr>
          <p:cNvPr id="20" name="Marcador de texto 16">
            <a:extLst>
              <a:ext uri="{FF2B5EF4-FFF2-40B4-BE49-F238E27FC236}">
                <a16:creationId xmlns:a16="http://schemas.microsoft.com/office/drawing/2014/main" id="{201EFE55-52E4-634E-7C23-4168ABFD057D}"/>
              </a:ext>
            </a:extLst>
          </p:cNvPr>
          <p:cNvSpPr>
            <a:spLocks noGrp="1"/>
          </p:cNvSpPr>
          <p:nvPr>
            <p:ph type="body" sz="quarter" idx="12" hasCustomPrompt="1"/>
          </p:nvPr>
        </p:nvSpPr>
        <p:spPr>
          <a:xfrm>
            <a:off x="2398642" y="5065772"/>
            <a:ext cx="3362325" cy="313932"/>
          </a:xfrm>
          <a:noFill/>
        </p:spPr>
        <p:txBody>
          <a:bodyPr wrap="square" rtlCol="0">
            <a:spAutoFit/>
          </a:bodyPr>
          <a:lstStyle>
            <a:lvl1pPr marL="0" indent="0">
              <a:buNone/>
              <a:defRPr lang="es-CO" sz="1600" i="1" dirty="0">
                <a:latin typeface="Arial" panose="020B0604020202020204" pitchFamily="34" charset="0"/>
                <a:cs typeface="Arial" panose="020B0604020202020204" pitchFamily="34" charset="0"/>
              </a:defRPr>
            </a:lvl1pPr>
          </a:lstStyle>
          <a:p>
            <a:pPr marL="0" lvl="0"/>
            <a:r>
              <a:rPr lang="es-CO" dirty="0"/>
              <a:t>Dependencia a la que pertenece</a:t>
            </a:r>
          </a:p>
        </p:txBody>
      </p:sp>
      <p:sp>
        <p:nvSpPr>
          <p:cNvPr id="11" name="Marcador de texto 16">
            <a:extLst>
              <a:ext uri="{FF2B5EF4-FFF2-40B4-BE49-F238E27FC236}">
                <a16:creationId xmlns:a16="http://schemas.microsoft.com/office/drawing/2014/main" id="{EB4233FB-A3B8-41B4-990D-EA74971BD52A}"/>
              </a:ext>
            </a:extLst>
          </p:cNvPr>
          <p:cNvSpPr>
            <a:spLocks noGrp="1"/>
          </p:cNvSpPr>
          <p:nvPr>
            <p:ph type="body" sz="quarter" idx="13" hasCustomPrompt="1"/>
          </p:nvPr>
        </p:nvSpPr>
        <p:spPr>
          <a:xfrm>
            <a:off x="2398642" y="3772008"/>
            <a:ext cx="3697359" cy="369332"/>
          </a:xfrm>
          <a:noFill/>
        </p:spPr>
        <p:txBody>
          <a:bodyPr wrap="square" rtlCol="0">
            <a:spAutoFit/>
          </a:bodyPr>
          <a:lstStyle>
            <a:lvl1pPr marL="0" indent="0">
              <a:buNone/>
              <a:defRPr lang="es-CO" sz="2000" b="0" dirty="0">
                <a:latin typeface="Arial" panose="020B0604020202020204" pitchFamily="34" charset="0"/>
                <a:cs typeface="Arial" panose="020B0604020202020204" pitchFamily="34" charset="0"/>
              </a:defRPr>
            </a:lvl1pPr>
          </a:lstStyle>
          <a:p>
            <a:pPr marL="0" lvl="0"/>
            <a:r>
              <a:rPr lang="es-CO" dirty="0"/>
              <a:t>Subtítulo en Arial o </a:t>
            </a:r>
            <a:r>
              <a:rPr lang="es-CO" dirty="0" err="1"/>
              <a:t>Nimbus</a:t>
            </a:r>
            <a:endParaRPr lang="es-CO" dirty="0"/>
          </a:p>
        </p:txBody>
      </p:sp>
    </p:spTree>
    <p:custDataLst>
      <p:tags r:id="rId1"/>
    </p:custDataLst>
    <p:extLst>
      <p:ext uri="{BB962C8B-B14F-4D97-AF65-F5344CB8AC3E}">
        <p14:creationId xmlns:p14="http://schemas.microsoft.com/office/powerpoint/2010/main" val="179996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81DB8E-9EC5-CDE9-4EDB-94E018AFE7B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5E359168-255A-CC35-021B-4ADE6BB24F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CO"/>
          </a:p>
        </p:txBody>
      </p:sp>
      <p:sp>
        <p:nvSpPr>
          <p:cNvPr id="4" name="Marcador de texto 3">
            <a:extLst>
              <a:ext uri="{FF2B5EF4-FFF2-40B4-BE49-F238E27FC236}">
                <a16:creationId xmlns:a16="http://schemas.microsoft.com/office/drawing/2014/main" id="{E1F07BF0-58AF-1E69-F5F6-D8DDDE1AF2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D8BD057-E127-A371-D1D3-310F42C76E28}"/>
              </a:ext>
            </a:extLst>
          </p:cNvPr>
          <p:cNvSpPr>
            <a:spLocks noGrp="1"/>
          </p:cNvSpPr>
          <p:nvPr>
            <p:ph type="dt" sz="half" idx="10"/>
          </p:nvPr>
        </p:nvSpPr>
        <p:spPr/>
        <p:txBody>
          <a:bodyPr/>
          <a:lstStyle/>
          <a:p>
            <a:fld id="{62E3FA41-CC68-6646-83D8-73C072D90917}" type="datetimeFigureOut">
              <a:rPr lang="es-CO" smtClean="0"/>
              <a:t>16/05/2024</a:t>
            </a:fld>
            <a:endParaRPr lang="es-CO"/>
          </a:p>
        </p:txBody>
      </p:sp>
      <p:sp>
        <p:nvSpPr>
          <p:cNvPr id="6" name="Marcador de pie de página 5">
            <a:extLst>
              <a:ext uri="{FF2B5EF4-FFF2-40B4-BE49-F238E27FC236}">
                <a16:creationId xmlns:a16="http://schemas.microsoft.com/office/drawing/2014/main" id="{2FAA6829-8572-FD14-0CF2-A1D32F5DAE70}"/>
              </a:ext>
            </a:extLst>
          </p:cNvPr>
          <p:cNvSpPr>
            <a:spLocks noGrp="1"/>
          </p:cNvSpPr>
          <p:nvPr>
            <p:ph type="ftr" sz="quarter" idx="11"/>
          </p:nvPr>
        </p:nvSpPr>
        <p:spPr>
          <a:xfrm>
            <a:off x="4038600" y="6356350"/>
            <a:ext cx="4114800" cy="365125"/>
          </a:xfrm>
          <a:prstGeom prst="rect">
            <a:avLst/>
          </a:prstGeom>
        </p:spPr>
        <p:txBody>
          <a:bodyPr/>
          <a:lstStyle/>
          <a:p>
            <a:endParaRPr lang="es-CO"/>
          </a:p>
        </p:txBody>
      </p:sp>
      <p:sp>
        <p:nvSpPr>
          <p:cNvPr id="7" name="Marcador de número de diapositiva 6">
            <a:extLst>
              <a:ext uri="{FF2B5EF4-FFF2-40B4-BE49-F238E27FC236}">
                <a16:creationId xmlns:a16="http://schemas.microsoft.com/office/drawing/2014/main" id="{F0B98932-3512-5A1D-86E7-0C95BAF1026D}"/>
              </a:ext>
            </a:extLst>
          </p:cNvPr>
          <p:cNvSpPr>
            <a:spLocks noGrp="1"/>
          </p:cNvSpPr>
          <p:nvPr>
            <p:ph type="sldNum" sz="quarter" idx="12"/>
          </p:nvPr>
        </p:nvSpPr>
        <p:spPr/>
        <p:txBody>
          <a:bodyPr/>
          <a:lstStyle/>
          <a:p>
            <a:fld id="{2E643323-9798-0E4C-9603-217B2B5743BF}" type="slidenum">
              <a:rPr lang="es-CO" smtClean="0"/>
              <a:t>‹Nº›</a:t>
            </a:fld>
            <a:endParaRPr lang="es-CO"/>
          </a:p>
        </p:txBody>
      </p:sp>
    </p:spTree>
    <p:custDataLst>
      <p:tags r:id="rId1"/>
    </p:custDataLst>
    <p:extLst>
      <p:ext uri="{BB962C8B-B14F-4D97-AF65-F5344CB8AC3E}">
        <p14:creationId xmlns:p14="http://schemas.microsoft.com/office/powerpoint/2010/main" val="3533514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708700-ADFE-41E4-D062-A73A47E1223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FBFCD319-3B4C-DDCE-1133-374414193FA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D5D64AB-6F0B-E686-96E3-FDF10C9766AD}"/>
              </a:ext>
            </a:extLst>
          </p:cNvPr>
          <p:cNvSpPr>
            <a:spLocks noGrp="1"/>
          </p:cNvSpPr>
          <p:nvPr>
            <p:ph type="dt" sz="half" idx="10"/>
          </p:nvPr>
        </p:nvSpPr>
        <p:spPr/>
        <p:txBody>
          <a:bodyPr/>
          <a:lstStyle/>
          <a:p>
            <a:fld id="{62E3FA41-CC68-6646-83D8-73C072D90917}" type="datetimeFigureOut">
              <a:rPr lang="es-CO" smtClean="0"/>
              <a:t>16/05/2024</a:t>
            </a:fld>
            <a:endParaRPr lang="es-CO"/>
          </a:p>
        </p:txBody>
      </p:sp>
      <p:sp>
        <p:nvSpPr>
          <p:cNvPr id="5" name="Marcador de pie de página 4">
            <a:extLst>
              <a:ext uri="{FF2B5EF4-FFF2-40B4-BE49-F238E27FC236}">
                <a16:creationId xmlns:a16="http://schemas.microsoft.com/office/drawing/2014/main" id="{85F53145-D92B-3027-C6D2-E338030C7DB4}"/>
              </a:ext>
            </a:extLst>
          </p:cNvPr>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Marcador de número de diapositiva 5">
            <a:extLst>
              <a:ext uri="{FF2B5EF4-FFF2-40B4-BE49-F238E27FC236}">
                <a16:creationId xmlns:a16="http://schemas.microsoft.com/office/drawing/2014/main" id="{753DAE2D-6F95-99D7-4F4F-44B9E6A6AF02}"/>
              </a:ext>
            </a:extLst>
          </p:cNvPr>
          <p:cNvSpPr>
            <a:spLocks noGrp="1"/>
          </p:cNvSpPr>
          <p:nvPr>
            <p:ph type="sldNum" sz="quarter" idx="12"/>
          </p:nvPr>
        </p:nvSpPr>
        <p:spPr/>
        <p:txBody>
          <a:bodyPr/>
          <a:lstStyle/>
          <a:p>
            <a:fld id="{2E643323-9798-0E4C-9603-217B2B5743BF}" type="slidenum">
              <a:rPr lang="es-CO" smtClean="0"/>
              <a:t>‹Nº›</a:t>
            </a:fld>
            <a:endParaRPr lang="es-CO"/>
          </a:p>
        </p:txBody>
      </p:sp>
    </p:spTree>
    <p:extLst>
      <p:ext uri="{BB962C8B-B14F-4D97-AF65-F5344CB8AC3E}">
        <p14:creationId xmlns:p14="http://schemas.microsoft.com/office/powerpoint/2010/main" val="1032586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7593FCE-23C4-1127-3AC4-A8310DDD3CA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0113730C-75BF-E57C-348D-15A0CFBBF8A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502CC5C-E6C4-2C57-EE36-0B24EC6CB0F2}"/>
              </a:ext>
            </a:extLst>
          </p:cNvPr>
          <p:cNvSpPr>
            <a:spLocks noGrp="1"/>
          </p:cNvSpPr>
          <p:nvPr>
            <p:ph type="dt" sz="half" idx="10"/>
          </p:nvPr>
        </p:nvSpPr>
        <p:spPr/>
        <p:txBody>
          <a:bodyPr/>
          <a:lstStyle/>
          <a:p>
            <a:fld id="{62E3FA41-CC68-6646-83D8-73C072D90917}" type="datetimeFigureOut">
              <a:rPr lang="es-CO" smtClean="0"/>
              <a:t>16/05/2024</a:t>
            </a:fld>
            <a:endParaRPr lang="es-CO"/>
          </a:p>
        </p:txBody>
      </p:sp>
      <p:sp>
        <p:nvSpPr>
          <p:cNvPr id="5" name="Marcador de pie de página 4">
            <a:extLst>
              <a:ext uri="{FF2B5EF4-FFF2-40B4-BE49-F238E27FC236}">
                <a16:creationId xmlns:a16="http://schemas.microsoft.com/office/drawing/2014/main" id="{7B717ED5-3EC4-5276-E6BD-4A201521E6F6}"/>
              </a:ext>
            </a:extLst>
          </p:cNvPr>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Marcador de número de diapositiva 5">
            <a:extLst>
              <a:ext uri="{FF2B5EF4-FFF2-40B4-BE49-F238E27FC236}">
                <a16:creationId xmlns:a16="http://schemas.microsoft.com/office/drawing/2014/main" id="{C69AC99C-2C54-88B3-C4C9-96C7B83EACA9}"/>
              </a:ext>
            </a:extLst>
          </p:cNvPr>
          <p:cNvSpPr>
            <a:spLocks noGrp="1"/>
          </p:cNvSpPr>
          <p:nvPr>
            <p:ph type="sldNum" sz="quarter" idx="12"/>
          </p:nvPr>
        </p:nvSpPr>
        <p:spPr/>
        <p:txBody>
          <a:bodyPr/>
          <a:lstStyle/>
          <a:p>
            <a:fld id="{2E643323-9798-0E4C-9603-217B2B5743BF}" type="slidenum">
              <a:rPr lang="es-CO" smtClean="0"/>
              <a:t>‹Nº›</a:t>
            </a:fld>
            <a:endParaRPr lang="es-CO"/>
          </a:p>
        </p:txBody>
      </p:sp>
    </p:spTree>
    <p:custDataLst>
      <p:tags r:id="rId1"/>
    </p:custDataLst>
    <p:extLst>
      <p:ext uri="{BB962C8B-B14F-4D97-AF65-F5344CB8AC3E}">
        <p14:creationId xmlns:p14="http://schemas.microsoft.com/office/powerpoint/2010/main" val="1441912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F04AC7-49FE-208E-21D4-DAE12D58B71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D557760-0245-2095-1CA2-C009AB89922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120CD78-695E-133C-B695-052155A92679}"/>
              </a:ext>
            </a:extLst>
          </p:cNvPr>
          <p:cNvSpPr>
            <a:spLocks noGrp="1"/>
          </p:cNvSpPr>
          <p:nvPr>
            <p:ph type="dt" sz="half" idx="10"/>
          </p:nvPr>
        </p:nvSpPr>
        <p:spPr/>
        <p:txBody>
          <a:bodyPr/>
          <a:lstStyle/>
          <a:p>
            <a:fld id="{62E3FA41-CC68-6646-83D8-73C072D90917}" type="datetimeFigureOut">
              <a:rPr lang="es-CO" smtClean="0"/>
              <a:t>16/05/2024</a:t>
            </a:fld>
            <a:endParaRPr lang="es-CO"/>
          </a:p>
        </p:txBody>
      </p:sp>
      <p:sp>
        <p:nvSpPr>
          <p:cNvPr id="5" name="Marcador de pie de página 4">
            <a:extLst>
              <a:ext uri="{FF2B5EF4-FFF2-40B4-BE49-F238E27FC236}">
                <a16:creationId xmlns:a16="http://schemas.microsoft.com/office/drawing/2014/main" id="{D0B113A8-CEB5-7881-7335-8C3C552CF0B3}"/>
              </a:ext>
            </a:extLst>
          </p:cNvPr>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Marcador de número de diapositiva 5">
            <a:extLst>
              <a:ext uri="{FF2B5EF4-FFF2-40B4-BE49-F238E27FC236}">
                <a16:creationId xmlns:a16="http://schemas.microsoft.com/office/drawing/2014/main" id="{6D056D10-7F5E-B3D3-9689-890536327574}"/>
              </a:ext>
            </a:extLst>
          </p:cNvPr>
          <p:cNvSpPr>
            <a:spLocks noGrp="1"/>
          </p:cNvSpPr>
          <p:nvPr>
            <p:ph type="sldNum" sz="quarter" idx="12"/>
          </p:nvPr>
        </p:nvSpPr>
        <p:spPr/>
        <p:txBody>
          <a:bodyPr/>
          <a:lstStyle/>
          <a:p>
            <a:fld id="{2E643323-9798-0E4C-9603-217B2B5743BF}" type="slidenum">
              <a:rPr lang="es-CO" smtClean="0"/>
              <a:t>‹Nº›</a:t>
            </a:fld>
            <a:endParaRPr lang="es-CO"/>
          </a:p>
        </p:txBody>
      </p:sp>
    </p:spTree>
    <p:custDataLst>
      <p:tags r:id="rId1"/>
    </p:custDataLst>
    <p:extLst>
      <p:ext uri="{BB962C8B-B14F-4D97-AF65-F5344CB8AC3E}">
        <p14:creationId xmlns:p14="http://schemas.microsoft.com/office/powerpoint/2010/main" val="519016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5BC487-F10E-B319-6CC0-F28BD115A920}"/>
              </a:ext>
            </a:extLst>
          </p:cNvPr>
          <p:cNvSpPr>
            <a:spLocks noGrp="1"/>
          </p:cNvSpPr>
          <p:nvPr>
            <p:ph type="title"/>
          </p:nvPr>
        </p:nvSpPr>
        <p:spPr/>
        <p:txBody>
          <a:bodyPr/>
          <a:lstStyle/>
          <a:p>
            <a:r>
              <a:rPr lang="es-ES"/>
              <a:t>Haga clic para modificar el estilo de título del patrón</a:t>
            </a:r>
            <a:endParaRPr lang="es-CO" dirty="0"/>
          </a:p>
        </p:txBody>
      </p:sp>
      <p:sp>
        <p:nvSpPr>
          <p:cNvPr id="3" name="Marcador de fecha 2">
            <a:extLst>
              <a:ext uri="{FF2B5EF4-FFF2-40B4-BE49-F238E27FC236}">
                <a16:creationId xmlns:a16="http://schemas.microsoft.com/office/drawing/2014/main" id="{220A56F1-8680-41D7-F524-EFCB936D23D1}"/>
              </a:ext>
            </a:extLst>
          </p:cNvPr>
          <p:cNvSpPr>
            <a:spLocks noGrp="1"/>
          </p:cNvSpPr>
          <p:nvPr>
            <p:ph type="dt" sz="half" idx="10"/>
          </p:nvPr>
        </p:nvSpPr>
        <p:spPr/>
        <p:txBody>
          <a:bodyPr/>
          <a:lstStyle/>
          <a:p>
            <a:fld id="{62E3FA41-CC68-6646-83D8-73C072D90917}" type="datetimeFigureOut">
              <a:rPr lang="es-CO" smtClean="0"/>
              <a:t>16/05/2024</a:t>
            </a:fld>
            <a:endParaRPr lang="es-CO"/>
          </a:p>
        </p:txBody>
      </p:sp>
      <p:sp>
        <p:nvSpPr>
          <p:cNvPr id="4" name="Marcador de pie de página 3">
            <a:extLst>
              <a:ext uri="{FF2B5EF4-FFF2-40B4-BE49-F238E27FC236}">
                <a16:creationId xmlns:a16="http://schemas.microsoft.com/office/drawing/2014/main" id="{08076230-636C-E65F-1BFF-1574AD1A6F51}"/>
              </a:ext>
            </a:extLst>
          </p:cNvPr>
          <p:cNvSpPr>
            <a:spLocks noGrp="1"/>
          </p:cNvSpPr>
          <p:nvPr>
            <p:ph type="ftr" sz="quarter" idx="11"/>
          </p:nvPr>
        </p:nvSpPr>
        <p:spPr>
          <a:xfrm>
            <a:off x="4038600" y="6356350"/>
            <a:ext cx="4114800" cy="365125"/>
          </a:xfrm>
          <a:prstGeom prst="rect">
            <a:avLst/>
          </a:prstGeom>
        </p:spPr>
        <p:txBody>
          <a:bodyPr/>
          <a:lstStyle/>
          <a:p>
            <a:endParaRPr lang="es-CO"/>
          </a:p>
        </p:txBody>
      </p:sp>
      <p:sp>
        <p:nvSpPr>
          <p:cNvPr id="5" name="Marcador de número de diapositiva 4">
            <a:extLst>
              <a:ext uri="{FF2B5EF4-FFF2-40B4-BE49-F238E27FC236}">
                <a16:creationId xmlns:a16="http://schemas.microsoft.com/office/drawing/2014/main" id="{7E5256D7-7678-3FB1-703D-C0D1CB69AEB4}"/>
              </a:ext>
            </a:extLst>
          </p:cNvPr>
          <p:cNvSpPr>
            <a:spLocks noGrp="1"/>
          </p:cNvSpPr>
          <p:nvPr>
            <p:ph type="sldNum" sz="quarter" idx="12"/>
          </p:nvPr>
        </p:nvSpPr>
        <p:spPr/>
        <p:txBody>
          <a:bodyPr/>
          <a:lstStyle/>
          <a:p>
            <a:fld id="{2E643323-9798-0E4C-9603-217B2B5743BF}" type="slidenum">
              <a:rPr lang="es-CO" smtClean="0"/>
              <a:t>‹Nº›</a:t>
            </a:fld>
            <a:endParaRPr lang="es-CO"/>
          </a:p>
        </p:txBody>
      </p:sp>
    </p:spTree>
    <p:custDataLst>
      <p:tags r:id="rId1"/>
    </p:custDataLst>
    <p:extLst>
      <p:ext uri="{BB962C8B-B14F-4D97-AF65-F5344CB8AC3E}">
        <p14:creationId xmlns:p14="http://schemas.microsoft.com/office/powerpoint/2010/main" val="2546769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D8449B-1688-D4C3-6D76-527BF52E8DB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5332C8D-7802-9C52-0B09-CFB0587F9B4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F0C145C-545D-5FB3-BDA4-9F2B379D1777}"/>
              </a:ext>
            </a:extLst>
          </p:cNvPr>
          <p:cNvSpPr>
            <a:spLocks noGrp="1"/>
          </p:cNvSpPr>
          <p:nvPr>
            <p:ph type="dt" sz="half" idx="10"/>
          </p:nvPr>
        </p:nvSpPr>
        <p:spPr/>
        <p:txBody>
          <a:bodyPr/>
          <a:lstStyle/>
          <a:p>
            <a:fld id="{62E3FA41-CC68-6646-83D8-73C072D90917}" type="datetimeFigureOut">
              <a:rPr lang="es-CO" smtClean="0"/>
              <a:t>16/05/2024</a:t>
            </a:fld>
            <a:endParaRPr lang="es-CO"/>
          </a:p>
        </p:txBody>
      </p:sp>
      <p:sp>
        <p:nvSpPr>
          <p:cNvPr id="5" name="Marcador de pie de página 4">
            <a:extLst>
              <a:ext uri="{FF2B5EF4-FFF2-40B4-BE49-F238E27FC236}">
                <a16:creationId xmlns:a16="http://schemas.microsoft.com/office/drawing/2014/main" id="{BFABDCFE-8358-C68E-A3F9-02946A55D237}"/>
              </a:ext>
            </a:extLst>
          </p:cNvPr>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Marcador de número de diapositiva 5">
            <a:extLst>
              <a:ext uri="{FF2B5EF4-FFF2-40B4-BE49-F238E27FC236}">
                <a16:creationId xmlns:a16="http://schemas.microsoft.com/office/drawing/2014/main" id="{B4B1072B-2F51-B9A4-E3D1-446A202DDF0F}"/>
              </a:ext>
            </a:extLst>
          </p:cNvPr>
          <p:cNvSpPr>
            <a:spLocks noGrp="1"/>
          </p:cNvSpPr>
          <p:nvPr>
            <p:ph type="sldNum" sz="quarter" idx="12"/>
          </p:nvPr>
        </p:nvSpPr>
        <p:spPr/>
        <p:txBody>
          <a:bodyPr/>
          <a:lstStyle/>
          <a:p>
            <a:fld id="{2E643323-9798-0E4C-9603-217B2B5743BF}" type="slidenum">
              <a:rPr lang="es-CO" smtClean="0"/>
              <a:t>‹Nº›</a:t>
            </a:fld>
            <a:endParaRPr lang="es-CO"/>
          </a:p>
        </p:txBody>
      </p:sp>
    </p:spTree>
    <p:extLst>
      <p:ext uri="{BB962C8B-B14F-4D97-AF65-F5344CB8AC3E}">
        <p14:creationId xmlns:p14="http://schemas.microsoft.com/office/powerpoint/2010/main" val="1340721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E1E42E-2DC2-985B-7423-680C3A7AE20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9D125D1-A154-1ED8-9081-913657685A4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F98CCCE4-2271-37F3-F946-4F479DE5BFD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DFABE04A-0ED4-CF82-7EBF-902A2489E686}"/>
              </a:ext>
            </a:extLst>
          </p:cNvPr>
          <p:cNvSpPr>
            <a:spLocks noGrp="1"/>
          </p:cNvSpPr>
          <p:nvPr>
            <p:ph type="dt" sz="half" idx="10"/>
          </p:nvPr>
        </p:nvSpPr>
        <p:spPr/>
        <p:txBody>
          <a:bodyPr/>
          <a:lstStyle/>
          <a:p>
            <a:fld id="{62E3FA41-CC68-6646-83D8-73C072D90917}" type="datetimeFigureOut">
              <a:rPr lang="es-CO" smtClean="0"/>
              <a:t>16/05/2024</a:t>
            </a:fld>
            <a:endParaRPr lang="es-CO"/>
          </a:p>
        </p:txBody>
      </p:sp>
      <p:sp>
        <p:nvSpPr>
          <p:cNvPr id="6" name="Marcador de pie de página 5">
            <a:extLst>
              <a:ext uri="{FF2B5EF4-FFF2-40B4-BE49-F238E27FC236}">
                <a16:creationId xmlns:a16="http://schemas.microsoft.com/office/drawing/2014/main" id="{086D2331-E763-CA61-A26E-A42BF00A3A30}"/>
              </a:ext>
            </a:extLst>
          </p:cNvPr>
          <p:cNvSpPr>
            <a:spLocks noGrp="1"/>
          </p:cNvSpPr>
          <p:nvPr>
            <p:ph type="ftr" sz="quarter" idx="11"/>
          </p:nvPr>
        </p:nvSpPr>
        <p:spPr>
          <a:xfrm>
            <a:off x="4038600" y="6356350"/>
            <a:ext cx="4114800" cy="365125"/>
          </a:xfrm>
          <a:prstGeom prst="rect">
            <a:avLst/>
          </a:prstGeom>
        </p:spPr>
        <p:txBody>
          <a:bodyPr/>
          <a:lstStyle/>
          <a:p>
            <a:endParaRPr lang="es-CO"/>
          </a:p>
        </p:txBody>
      </p:sp>
      <p:sp>
        <p:nvSpPr>
          <p:cNvPr id="7" name="Marcador de número de diapositiva 6">
            <a:extLst>
              <a:ext uri="{FF2B5EF4-FFF2-40B4-BE49-F238E27FC236}">
                <a16:creationId xmlns:a16="http://schemas.microsoft.com/office/drawing/2014/main" id="{90AEC936-8892-467C-B612-79DFFB0E6D83}"/>
              </a:ext>
            </a:extLst>
          </p:cNvPr>
          <p:cNvSpPr>
            <a:spLocks noGrp="1"/>
          </p:cNvSpPr>
          <p:nvPr>
            <p:ph type="sldNum" sz="quarter" idx="12"/>
          </p:nvPr>
        </p:nvSpPr>
        <p:spPr/>
        <p:txBody>
          <a:bodyPr/>
          <a:lstStyle/>
          <a:p>
            <a:fld id="{2E643323-9798-0E4C-9603-217B2B5743BF}" type="slidenum">
              <a:rPr lang="es-CO" smtClean="0"/>
              <a:t>‹Nº›</a:t>
            </a:fld>
            <a:endParaRPr lang="es-CO"/>
          </a:p>
        </p:txBody>
      </p:sp>
    </p:spTree>
    <p:custDataLst>
      <p:tags r:id="rId1"/>
    </p:custDataLst>
    <p:extLst>
      <p:ext uri="{BB962C8B-B14F-4D97-AF65-F5344CB8AC3E}">
        <p14:creationId xmlns:p14="http://schemas.microsoft.com/office/powerpoint/2010/main" val="2203632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D163EE-61E9-F0F6-065A-548108AFBE2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FEA4B9A-B465-E8C7-2FE6-663166F620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D7787B6-B381-E55D-F88B-6B39F4ACD74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64155F6A-DE53-4EBA-55A7-01D1B0EA75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462DA89-41E0-B7DB-3105-318CE25DC8A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30ABBDF8-C5DD-D482-705A-8BC3445C317E}"/>
              </a:ext>
            </a:extLst>
          </p:cNvPr>
          <p:cNvSpPr>
            <a:spLocks noGrp="1"/>
          </p:cNvSpPr>
          <p:nvPr>
            <p:ph type="dt" sz="half" idx="10"/>
          </p:nvPr>
        </p:nvSpPr>
        <p:spPr/>
        <p:txBody>
          <a:bodyPr/>
          <a:lstStyle/>
          <a:p>
            <a:fld id="{62E3FA41-CC68-6646-83D8-73C072D90917}" type="datetimeFigureOut">
              <a:rPr lang="es-CO" smtClean="0"/>
              <a:t>16/05/2024</a:t>
            </a:fld>
            <a:endParaRPr lang="es-CO"/>
          </a:p>
        </p:txBody>
      </p:sp>
      <p:sp>
        <p:nvSpPr>
          <p:cNvPr id="8" name="Marcador de pie de página 7">
            <a:extLst>
              <a:ext uri="{FF2B5EF4-FFF2-40B4-BE49-F238E27FC236}">
                <a16:creationId xmlns:a16="http://schemas.microsoft.com/office/drawing/2014/main" id="{F9D1DD25-2F15-8232-932F-D4B0AF65FDD3}"/>
              </a:ext>
            </a:extLst>
          </p:cNvPr>
          <p:cNvSpPr>
            <a:spLocks noGrp="1"/>
          </p:cNvSpPr>
          <p:nvPr>
            <p:ph type="ftr" sz="quarter" idx="11"/>
          </p:nvPr>
        </p:nvSpPr>
        <p:spPr>
          <a:xfrm>
            <a:off x="4038600" y="6356350"/>
            <a:ext cx="4114800" cy="365125"/>
          </a:xfrm>
          <a:prstGeom prst="rect">
            <a:avLst/>
          </a:prstGeom>
        </p:spPr>
        <p:txBody>
          <a:bodyPr/>
          <a:lstStyle/>
          <a:p>
            <a:endParaRPr lang="es-CO"/>
          </a:p>
        </p:txBody>
      </p:sp>
      <p:sp>
        <p:nvSpPr>
          <p:cNvPr id="9" name="Marcador de número de diapositiva 8">
            <a:extLst>
              <a:ext uri="{FF2B5EF4-FFF2-40B4-BE49-F238E27FC236}">
                <a16:creationId xmlns:a16="http://schemas.microsoft.com/office/drawing/2014/main" id="{AD510EB0-D1C6-E7D7-B636-72BCC285BF08}"/>
              </a:ext>
            </a:extLst>
          </p:cNvPr>
          <p:cNvSpPr>
            <a:spLocks noGrp="1"/>
          </p:cNvSpPr>
          <p:nvPr>
            <p:ph type="sldNum" sz="quarter" idx="12"/>
          </p:nvPr>
        </p:nvSpPr>
        <p:spPr/>
        <p:txBody>
          <a:bodyPr/>
          <a:lstStyle/>
          <a:p>
            <a:fld id="{2E643323-9798-0E4C-9603-217B2B5743BF}" type="slidenum">
              <a:rPr lang="es-CO" smtClean="0"/>
              <a:t>‹Nº›</a:t>
            </a:fld>
            <a:endParaRPr lang="es-CO"/>
          </a:p>
        </p:txBody>
      </p:sp>
    </p:spTree>
    <p:custDataLst>
      <p:tags r:id="rId1"/>
    </p:custDataLst>
    <p:extLst>
      <p:ext uri="{BB962C8B-B14F-4D97-AF65-F5344CB8AC3E}">
        <p14:creationId xmlns:p14="http://schemas.microsoft.com/office/powerpoint/2010/main" val="1987592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3FB45C-895B-AAFB-383D-FEE1BA64B17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D7ED244A-2233-7A21-8CA7-E036EEC4DB90}"/>
              </a:ext>
            </a:extLst>
          </p:cNvPr>
          <p:cNvSpPr>
            <a:spLocks noGrp="1"/>
          </p:cNvSpPr>
          <p:nvPr>
            <p:ph type="dt" sz="half" idx="10"/>
          </p:nvPr>
        </p:nvSpPr>
        <p:spPr/>
        <p:txBody>
          <a:bodyPr/>
          <a:lstStyle/>
          <a:p>
            <a:fld id="{62E3FA41-CC68-6646-83D8-73C072D90917}" type="datetimeFigureOut">
              <a:rPr lang="es-CO" smtClean="0"/>
              <a:t>16/05/2024</a:t>
            </a:fld>
            <a:endParaRPr lang="es-CO"/>
          </a:p>
        </p:txBody>
      </p:sp>
      <p:sp>
        <p:nvSpPr>
          <p:cNvPr id="4" name="Marcador de pie de página 3">
            <a:extLst>
              <a:ext uri="{FF2B5EF4-FFF2-40B4-BE49-F238E27FC236}">
                <a16:creationId xmlns:a16="http://schemas.microsoft.com/office/drawing/2014/main" id="{2999EECB-CA03-D6E1-9CCC-BA09FE039B43}"/>
              </a:ext>
            </a:extLst>
          </p:cNvPr>
          <p:cNvSpPr>
            <a:spLocks noGrp="1"/>
          </p:cNvSpPr>
          <p:nvPr>
            <p:ph type="ftr" sz="quarter" idx="11"/>
          </p:nvPr>
        </p:nvSpPr>
        <p:spPr>
          <a:xfrm>
            <a:off x="4038600" y="6356350"/>
            <a:ext cx="4114800" cy="365125"/>
          </a:xfrm>
          <a:prstGeom prst="rect">
            <a:avLst/>
          </a:prstGeom>
        </p:spPr>
        <p:txBody>
          <a:bodyPr/>
          <a:lstStyle/>
          <a:p>
            <a:endParaRPr lang="es-CO"/>
          </a:p>
        </p:txBody>
      </p:sp>
      <p:sp>
        <p:nvSpPr>
          <p:cNvPr id="5" name="Marcador de número de diapositiva 4">
            <a:extLst>
              <a:ext uri="{FF2B5EF4-FFF2-40B4-BE49-F238E27FC236}">
                <a16:creationId xmlns:a16="http://schemas.microsoft.com/office/drawing/2014/main" id="{9428684A-211B-773C-2B90-09B67AB14206}"/>
              </a:ext>
            </a:extLst>
          </p:cNvPr>
          <p:cNvSpPr>
            <a:spLocks noGrp="1"/>
          </p:cNvSpPr>
          <p:nvPr>
            <p:ph type="sldNum" sz="quarter" idx="12"/>
          </p:nvPr>
        </p:nvSpPr>
        <p:spPr/>
        <p:txBody>
          <a:bodyPr/>
          <a:lstStyle/>
          <a:p>
            <a:fld id="{2E643323-9798-0E4C-9603-217B2B5743BF}" type="slidenum">
              <a:rPr lang="es-CO" smtClean="0"/>
              <a:t>‹Nº›</a:t>
            </a:fld>
            <a:endParaRPr lang="es-CO"/>
          </a:p>
        </p:txBody>
      </p:sp>
    </p:spTree>
    <p:custDataLst>
      <p:tags r:id="rId1"/>
    </p:custDataLst>
    <p:extLst>
      <p:ext uri="{BB962C8B-B14F-4D97-AF65-F5344CB8AC3E}">
        <p14:creationId xmlns:p14="http://schemas.microsoft.com/office/powerpoint/2010/main" val="2710433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inal">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711916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B5887-8FB3-7843-B391-15EBC076549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4BD71D75-9071-D782-2B8B-8052A11B75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798F993A-5DDC-83E0-269D-338125DF5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ADAFAAE-8E21-23DD-0F62-D23CFF5B4649}"/>
              </a:ext>
            </a:extLst>
          </p:cNvPr>
          <p:cNvSpPr>
            <a:spLocks noGrp="1"/>
          </p:cNvSpPr>
          <p:nvPr>
            <p:ph type="dt" sz="half" idx="10"/>
          </p:nvPr>
        </p:nvSpPr>
        <p:spPr/>
        <p:txBody>
          <a:bodyPr/>
          <a:lstStyle/>
          <a:p>
            <a:fld id="{62E3FA41-CC68-6646-83D8-73C072D90917}" type="datetimeFigureOut">
              <a:rPr lang="es-CO" smtClean="0"/>
              <a:t>16/05/2024</a:t>
            </a:fld>
            <a:endParaRPr lang="es-CO"/>
          </a:p>
        </p:txBody>
      </p:sp>
      <p:sp>
        <p:nvSpPr>
          <p:cNvPr id="6" name="Marcador de pie de página 5">
            <a:extLst>
              <a:ext uri="{FF2B5EF4-FFF2-40B4-BE49-F238E27FC236}">
                <a16:creationId xmlns:a16="http://schemas.microsoft.com/office/drawing/2014/main" id="{49B2B681-CF91-4509-CF03-266509A8BF87}"/>
              </a:ext>
            </a:extLst>
          </p:cNvPr>
          <p:cNvSpPr>
            <a:spLocks noGrp="1"/>
          </p:cNvSpPr>
          <p:nvPr>
            <p:ph type="ftr" sz="quarter" idx="11"/>
          </p:nvPr>
        </p:nvSpPr>
        <p:spPr>
          <a:xfrm>
            <a:off x="4038600" y="6356350"/>
            <a:ext cx="4114800" cy="365125"/>
          </a:xfrm>
          <a:prstGeom prst="rect">
            <a:avLst/>
          </a:prstGeom>
        </p:spPr>
        <p:txBody>
          <a:bodyPr/>
          <a:lstStyle/>
          <a:p>
            <a:endParaRPr lang="es-CO"/>
          </a:p>
        </p:txBody>
      </p:sp>
      <p:sp>
        <p:nvSpPr>
          <p:cNvPr id="7" name="Marcador de número de diapositiva 6">
            <a:extLst>
              <a:ext uri="{FF2B5EF4-FFF2-40B4-BE49-F238E27FC236}">
                <a16:creationId xmlns:a16="http://schemas.microsoft.com/office/drawing/2014/main" id="{5E2CF2F1-BD80-C61C-3731-73340EC4B9F1}"/>
              </a:ext>
            </a:extLst>
          </p:cNvPr>
          <p:cNvSpPr>
            <a:spLocks noGrp="1"/>
          </p:cNvSpPr>
          <p:nvPr>
            <p:ph type="sldNum" sz="quarter" idx="12"/>
          </p:nvPr>
        </p:nvSpPr>
        <p:spPr/>
        <p:txBody>
          <a:bodyPr/>
          <a:lstStyle/>
          <a:p>
            <a:fld id="{2E643323-9798-0E4C-9603-217B2B5743BF}" type="slidenum">
              <a:rPr lang="es-CO" smtClean="0"/>
              <a:t>‹Nº›</a:t>
            </a:fld>
            <a:endParaRPr lang="es-CO"/>
          </a:p>
        </p:txBody>
      </p:sp>
    </p:spTree>
    <p:extLst>
      <p:ext uri="{BB962C8B-B14F-4D97-AF65-F5344CB8AC3E}">
        <p14:creationId xmlns:p14="http://schemas.microsoft.com/office/powerpoint/2010/main" val="3396063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66EA468-7677-D90C-04F1-1A696453BB6C}"/>
              </a:ext>
            </a:extLst>
          </p:cNvPr>
          <p:cNvSpPr>
            <a:spLocks noGrp="1"/>
          </p:cNvSpPr>
          <p:nvPr>
            <p:ph type="title"/>
          </p:nvPr>
        </p:nvSpPr>
        <p:spPr>
          <a:xfrm>
            <a:off x="838200" y="365125"/>
            <a:ext cx="8039986" cy="1325563"/>
          </a:xfrm>
          <a:prstGeom prst="rect">
            <a:avLst/>
          </a:prstGeom>
        </p:spPr>
        <p:txBody>
          <a:bodyPr vert="horz" lIns="91440" tIns="45720" rIns="91440" bIns="45720" rtlCol="0" anchor="ctr">
            <a:normAutofit/>
          </a:bodyPr>
          <a:lstStyle/>
          <a:p>
            <a:pPr lvl="0"/>
            <a:r>
              <a:rPr lang="es-CO" sz="2800" b="1" dirty="0">
                <a:solidFill>
                  <a:srgbClr val="005821"/>
                </a:solidFill>
                <a:latin typeface="Arial" panose="020B0604020202020204" pitchFamily="34" charset="0"/>
                <a:cs typeface="Arial" panose="020B0604020202020204" pitchFamily="34" charset="0"/>
              </a:rPr>
              <a:t>Subtítulo en negrilla, letra “</a:t>
            </a:r>
            <a:r>
              <a:rPr lang="es-CO" sz="2800" b="1" dirty="0" err="1">
                <a:solidFill>
                  <a:srgbClr val="005821"/>
                </a:solidFill>
                <a:latin typeface="Arial" panose="020B0604020202020204" pitchFamily="34" charset="0"/>
                <a:cs typeface="Arial" panose="020B0604020202020204" pitchFamily="34" charset="0"/>
              </a:rPr>
              <a:t>Nimbus</a:t>
            </a:r>
            <a:r>
              <a:rPr lang="es-CO" sz="2800" b="1" dirty="0">
                <a:solidFill>
                  <a:srgbClr val="005821"/>
                </a:solidFill>
                <a:latin typeface="Arial" panose="020B0604020202020204" pitchFamily="34" charset="0"/>
                <a:cs typeface="Arial" panose="020B0604020202020204" pitchFamily="34" charset="0"/>
              </a:rPr>
              <a:t> o Arial”, </a:t>
            </a:r>
            <a:br>
              <a:rPr lang="es-CO" sz="2800" b="1" dirty="0">
                <a:solidFill>
                  <a:srgbClr val="005821"/>
                </a:solidFill>
                <a:latin typeface="Arial" panose="020B0604020202020204" pitchFamily="34" charset="0"/>
                <a:cs typeface="Arial" panose="020B0604020202020204" pitchFamily="34" charset="0"/>
              </a:rPr>
            </a:br>
            <a:r>
              <a:rPr lang="es-CO" sz="2800" b="1" dirty="0">
                <a:solidFill>
                  <a:srgbClr val="005821"/>
                </a:solidFill>
                <a:latin typeface="Arial" panose="020B0604020202020204" pitchFamily="34" charset="0"/>
                <a:cs typeface="Arial" panose="020B0604020202020204" pitchFamily="34" charset="0"/>
              </a:rPr>
              <a:t>tamaño de letra 28</a:t>
            </a:r>
            <a:endParaRPr lang="es-CO" dirty="0"/>
          </a:p>
        </p:txBody>
      </p:sp>
      <p:sp>
        <p:nvSpPr>
          <p:cNvPr id="3" name="Marcador de texto 2">
            <a:extLst>
              <a:ext uri="{FF2B5EF4-FFF2-40B4-BE49-F238E27FC236}">
                <a16:creationId xmlns:a16="http://schemas.microsoft.com/office/drawing/2014/main" id="{26F70D60-B06E-EE73-50E6-F6000C6168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dirty="0"/>
              <a:t>Haga clic para modificar los estilos de texto del patrón</a:t>
            </a:r>
          </a:p>
          <a:p>
            <a:pPr lvl="1"/>
            <a:r>
              <a:rPr lang="es-MX" dirty="0"/>
              <a:t>Segundo nivel</a:t>
            </a:r>
          </a:p>
          <a:p>
            <a:pPr lvl="2"/>
            <a:r>
              <a:rPr lang="es-MX" dirty="0"/>
              <a:t>Tercer nivel</a:t>
            </a:r>
          </a:p>
          <a:p>
            <a:pPr lvl="3"/>
            <a:r>
              <a:rPr lang="es-MX" dirty="0"/>
              <a:t>Cuarto nivel</a:t>
            </a:r>
          </a:p>
          <a:p>
            <a:pPr lvl="4"/>
            <a:r>
              <a:rPr lang="es-MX" dirty="0"/>
              <a:t>Quinto nivel</a:t>
            </a:r>
            <a:endParaRPr lang="es-CO" dirty="0"/>
          </a:p>
        </p:txBody>
      </p:sp>
      <p:sp>
        <p:nvSpPr>
          <p:cNvPr id="4" name="Marcador de fecha 3">
            <a:extLst>
              <a:ext uri="{FF2B5EF4-FFF2-40B4-BE49-F238E27FC236}">
                <a16:creationId xmlns:a16="http://schemas.microsoft.com/office/drawing/2014/main" id="{430B2C21-2016-5562-0947-32843CC154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E3FA41-CC68-6646-83D8-73C072D90917}" type="datetimeFigureOut">
              <a:rPr lang="es-CO" smtClean="0"/>
              <a:t>16/05/2024</a:t>
            </a:fld>
            <a:endParaRPr lang="es-CO"/>
          </a:p>
        </p:txBody>
      </p:sp>
      <p:sp>
        <p:nvSpPr>
          <p:cNvPr id="6" name="Marcador de número de diapositiva 5">
            <a:extLst>
              <a:ext uri="{FF2B5EF4-FFF2-40B4-BE49-F238E27FC236}">
                <a16:creationId xmlns:a16="http://schemas.microsoft.com/office/drawing/2014/main" id="{41D571B1-8F9B-078D-4EF3-775D9A3077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E643323-9798-0E4C-9603-217B2B5743BF}" type="slidenum">
              <a:rPr lang="es-CO" smtClean="0"/>
              <a:t>‹Nº›</a:t>
            </a:fld>
            <a:endParaRPr lang="es-CO"/>
          </a:p>
        </p:txBody>
      </p:sp>
      <p:sp>
        <p:nvSpPr>
          <p:cNvPr id="9" name="Marcador de pie de página 8">
            <a:extLst>
              <a:ext uri="{FF2B5EF4-FFF2-40B4-BE49-F238E27FC236}">
                <a16:creationId xmlns:a16="http://schemas.microsoft.com/office/drawing/2014/main" id="{E5A993FE-85FA-8657-23A5-8C9328D707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Tree>
    <p:custDataLst>
      <p:tags r:id="rId14"/>
    </p:custDataLst>
    <p:extLst>
      <p:ext uri="{BB962C8B-B14F-4D97-AF65-F5344CB8AC3E}">
        <p14:creationId xmlns:p14="http://schemas.microsoft.com/office/powerpoint/2010/main" val="3583075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lang="es-CO" sz="2800" b="1" kern="1200" dirty="0">
          <a:solidFill>
            <a:srgbClr val="00582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076635-7037-84F6-B995-D51002CB209D}"/>
              </a:ext>
            </a:extLst>
          </p:cNvPr>
          <p:cNvSpPr>
            <a:spLocks noGrp="1"/>
          </p:cNvSpPr>
          <p:nvPr>
            <p:ph type="title"/>
          </p:nvPr>
        </p:nvSpPr>
        <p:spPr>
          <a:xfrm>
            <a:off x="172278" y="3699163"/>
            <a:ext cx="7309178" cy="2397873"/>
          </a:xfrm>
        </p:spPr>
        <p:txBody>
          <a:bodyPr>
            <a:normAutofit fontScale="90000"/>
          </a:bodyPr>
          <a:lstStyle/>
          <a:p>
            <a:pPr algn="ctr"/>
            <a:r>
              <a:rPr lang="es-CO" sz="6700" b="1" dirty="0">
                <a:latin typeface="Franklin Gothic Book" panose="020B0503020102020204" pitchFamily="34" charset="0"/>
              </a:rPr>
              <a:t>Juego Adivinanzas Versión 2.0.</a:t>
            </a:r>
            <a:br>
              <a:rPr lang="es-CO" sz="4400" b="1" dirty="0">
                <a:latin typeface="Franklin Gothic Book" panose="020B0503020102020204" pitchFamily="34" charset="0"/>
              </a:rPr>
            </a:br>
            <a:br>
              <a:rPr lang="es-CO" sz="3200" dirty="0">
                <a:latin typeface="Franklin Gothic Book" panose="020B0503020102020204" pitchFamily="34" charset="0"/>
              </a:rPr>
            </a:br>
            <a:r>
              <a:rPr lang="es-CO" sz="3200" dirty="0">
                <a:latin typeface="Franklin Gothic Book" panose="020B0503020102020204" pitchFamily="34" charset="0"/>
              </a:rPr>
              <a:t>	</a:t>
            </a:r>
            <a:br>
              <a:rPr lang="es-CO" sz="3200" dirty="0">
                <a:latin typeface="Franklin Gothic Book" panose="020B0503020102020204" pitchFamily="34" charset="0"/>
              </a:rPr>
            </a:br>
            <a:r>
              <a:rPr lang="es-CO" sz="3100" dirty="0">
                <a:latin typeface="Franklin Gothic Book" panose="020B0503020102020204" pitchFamily="34" charset="0"/>
              </a:rPr>
              <a:t>      Jean Paul Ortiz</a:t>
            </a:r>
            <a:br>
              <a:rPr lang="es-CO" sz="3100" dirty="0">
                <a:latin typeface="Franklin Gothic Book" panose="020B0503020102020204" pitchFamily="34" charset="0"/>
              </a:rPr>
            </a:br>
            <a:r>
              <a:rPr lang="es-CO" sz="3100" dirty="0">
                <a:latin typeface="Franklin Gothic Book" panose="020B0503020102020204" pitchFamily="34" charset="0"/>
              </a:rPr>
              <a:t>Juan </a:t>
            </a:r>
            <a:r>
              <a:rPr lang="es-CO" sz="3100" dirty="0" err="1">
                <a:latin typeface="Franklin Gothic Book" panose="020B0503020102020204" pitchFamily="34" charset="0"/>
              </a:rPr>
              <a:t>Jose</a:t>
            </a:r>
            <a:r>
              <a:rPr lang="es-CO" sz="3100" dirty="0">
                <a:latin typeface="Franklin Gothic Book" panose="020B0503020102020204" pitchFamily="34" charset="0"/>
              </a:rPr>
              <a:t> Arias</a:t>
            </a:r>
            <a:br>
              <a:rPr lang="es-CO" sz="3100" dirty="0">
                <a:latin typeface="Franklin Gothic Book" panose="020B0503020102020204" pitchFamily="34" charset="0"/>
              </a:rPr>
            </a:br>
            <a:r>
              <a:rPr lang="es-CO" sz="3100" dirty="0" err="1">
                <a:latin typeface="Franklin Gothic Book" panose="020B0503020102020204" pitchFamily="34" charset="0"/>
              </a:rPr>
              <a:t>Sebastian</a:t>
            </a:r>
            <a:r>
              <a:rPr lang="es-CO" sz="3100" dirty="0">
                <a:latin typeface="Franklin Gothic Book" panose="020B0503020102020204" pitchFamily="34" charset="0"/>
              </a:rPr>
              <a:t> Zapata</a:t>
            </a:r>
            <a:br>
              <a:rPr lang="es-CO" sz="3100" dirty="0">
                <a:latin typeface="Franklin Gothic Book" panose="020B0503020102020204" pitchFamily="34" charset="0"/>
              </a:rPr>
            </a:br>
            <a:r>
              <a:rPr lang="es-CO" sz="3100" dirty="0" err="1">
                <a:latin typeface="Franklin Gothic Book" panose="020B0503020102020204" pitchFamily="34" charset="0"/>
              </a:rPr>
              <a:t>Jhonny</a:t>
            </a:r>
            <a:r>
              <a:rPr lang="es-CO" sz="3100" dirty="0">
                <a:latin typeface="Franklin Gothic Book" panose="020B0503020102020204" pitchFamily="34" charset="0"/>
              </a:rPr>
              <a:t> </a:t>
            </a:r>
            <a:r>
              <a:rPr lang="es-CO" sz="3100" dirty="0" err="1">
                <a:latin typeface="Franklin Gothic Book" panose="020B0503020102020204" pitchFamily="34" charset="0"/>
              </a:rPr>
              <a:t>Benitez</a:t>
            </a:r>
            <a:br>
              <a:rPr lang="es-CO" sz="3200" dirty="0">
                <a:latin typeface="Franklin Gothic Book" panose="020B0503020102020204" pitchFamily="34" charset="0"/>
              </a:rPr>
            </a:br>
            <a:br>
              <a:rPr lang="es-CO" sz="3200" dirty="0">
                <a:latin typeface="Franklin Gothic Book" panose="020B0503020102020204" pitchFamily="34" charset="0"/>
              </a:rPr>
            </a:br>
            <a:br>
              <a:rPr lang="es-CO" sz="3200" dirty="0">
                <a:latin typeface="Franklin Gothic Book" panose="020B0503020102020204" pitchFamily="34" charset="0"/>
              </a:rPr>
            </a:br>
            <a:br>
              <a:rPr lang="es-CO" sz="3200" dirty="0">
                <a:latin typeface="Franklin Gothic Book" panose="020B0503020102020204" pitchFamily="34" charset="0"/>
              </a:rPr>
            </a:br>
            <a:r>
              <a:rPr lang="es-CO" sz="3100" dirty="0">
                <a:latin typeface="Franklin Gothic Book" panose="020B0503020102020204" pitchFamily="34" charset="0"/>
              </a:rPr>
              <a:t>Mayo 21 Del 2024</a:t>
            </a:r>
            <a:br>
              <a:rPr lang="es-ES" sz="3100" b="1" dirty="0">
                <a:latin typeface="Franklin Gothic Book" panose="020B0503020102020204" pitchFamily="34" charset="0"/>
              </a:rPr>
            </a:br>
            <a:endParaRPr lang="es-CO" sz="3100" dirty="0"/>
          </a:p>
        </p:txBody>
      </p:sp>
    </p:spTree>
    <p:custDataLst>
      <p:tags r:id="rId1"/>
    </p:custDataLst>
    <p:extLst>
      <p:ext uri="{BB962C8B-B14F-4D97-AF65-F5344CB8AC3E}">
        <p14:creationId xmlns:p14="http://schemas.microsoft.com/office/powerpoint/2010/main" val="1004255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01CF1540-82A7-42BE-A0E3-01648FECBE66}"/>
              </a:ext>
            </a:extLst>
          </p:cNvPr>
          <p:cNvSpPr>
            <a:spLocks noGrp="1"/>
          </p:cNvSpPr>
          <p:nvPr>
            <p:ph type="title"/>
          </p:nvPr>
        </p:nvSpPr>
        <p:spPr>
          <a:xfrm>
            <a:off x="838200" y="365125"/>
            <a:ext cx="8039986" cy="1325563"/>
          </a:xfrm>
        </p:spPr>
        <p:txBody>
          <a:bodyPr anchor="ctr">
            <a:normAutofit/>
          </a:bodyPr>
          <a:lstStyle/>
          <a:p>
            <a:r>
              <a:rPr lang="es-CO" b="1"/>
              <a:t>Agenda.</a:t>
            </a:r>
          </a:p>
        </p:txBody>
      </p:sp>
      <p:sp>
        <p:nvSpPr>
          <p:cNvPr id="3" name="Marcador de contenido 2"/>
          <p:cNvSpPr>
            <a:spLocks noGrp="1"/>
          </p:cNvSpPr>
          <p:nvPr>
            <p:ph sz="half" idx="1"/>
          </p:nvPr>
        </p:nvSpPr>
        <p:spPr>
          <a:xfrm>
            <a:off x="838200" y="1253330"/>
            <a:ext cx="5181600" cy="4726555"/>
          </a:xfrm>
        </p:spPr>
        <p:txBody>
          <a:bodyPr numCol="2">
            <a:normAutofit/>
          </a:bodyPr>
          <a:lstStyle/>
          <a:p>
            <a:pPr lvl="3"/>
            <a:endParaRPr lang="es-CO" dirty="0"/>
          </a:p>
          <a:p>
            <a:r>
              <a:rPr lang="es-CO" sz="1800" dirty="0"/>
              <a:t>Saludo. </a:t>
            </a:r>
          </a:p>
          <a:p>
            <a:r>
              <a:rPr lang="es-CO" sz="1800" dirty="0"/>
              <a:t>Introducción.	</a:t>
            </a:r>
          </a:p>
          <a:p>
            <a:r>
              <a:rPr lang="es-CO" sz="1800" dirty="0"/>
              <a:t>Correcciones y mejoras con la versión pasada. </a:t>
            </a:r>
          </a:p>
          <a:p>
            <a:r>
              <a:rPr lang="es-CO" sz="1800" dirty="0"/>
              <a:t>Presentación del código.</a:t>
            </a:r>
          </a:p>
          <a:p>
            <a:r>
              <a:rPr lang="es-CO" sz="1800" dirty="0"/>
              <a:t>Ejecución del juego.</a:t>
            </a:r>
          </a:p>
          <a:p>
            <a:r>
              <a:rPr lang="es-CO" sz="1800" dirty="0"/>
              <a:t>Nuevas librerías.</a:t>
            </a:r>
          </a:p>
          <a:p>
            <a:r>
              <a:rPr lang="es-CO" sz="1800" dirty="0"/>
              <a:t>Dudas e inquietudes.</a:t>
            </a:r>
          </a:p>
          <a:p>
            <a:r>
              <a:rPr lang="es-CO" sz="1800" dirty="0"/>
              <a:t>Conclusiones.</a:t>
            </a:r>
          </a:p>
          <a:p>
            <a:endParaRPr lang="es-CO" sz="1800" dirty="0"/>
          </a:p>
          <a:p>
            <a:pPr marL="0" indent="0">
              <a:buNone/>
            </a:pPr>
            <a:endParaRPr lang="es-CO" sz="1800" dirty="0"/>
          </a:p>
          <a:p>
            <a:endParaRPr lang="es-CO" sz="1800" dirty="0"/>
          </a:p>
          <a:p>
            <a:pPr marL="0" indent="0">
              <a:buNone/>
            </a:pPr>
            <a:endParaRPr lang="es-CO" sz="1800" dirty="0"/>
          </a:p>
          <a:p>
            <a:endParaRPr lang="es-CO" sz="1800" dirty="0"/>
          </a:p>
          <a:p>
            <a:pPr marL="0" indent="0">
              <a:buNone/>
            </a:pPr>
            <a:endParaRPr lang="es-CO" sz="1800" dirty="0"/>
          </a:p>
          <a:p>
            <a:pPr marL="0" indent="0">
              <a:buNone/>
            </a:pPr>
            <a:endParaRPr lang="es-CO" sz="1800" dirty="0"/>
          </a:p>
          <a:p>
            <a:pPr marL="0" indent="0">
              <a:buNone/>
            </a:pPr>
            <a:endParaRPr lang="es-CO" sz="1800" dirty="0"/>
          </a:p>
          <a:p>
            <a:pPr marL="0" indent="0">
              <a:buNone/>
            </a:pPr>
            <a:endParaRPr lang="es-CO" sz="1800" dirty="0"/>
          </a:p>
        </p:txBody>
      </p:sp>
      <p:pic>
        <p:nvPicPr>
          <p:cNvPr id="1026" name="Picture 2" descr="Activity - Grupo de C++ - Azul School">
            <a:extLst>
              <a:ext uri="{FF2B5EF4-FFF2-40B4-BE49-F238E27FC236}">
                <a16:creationId xmlns:a16="http://schemas.microsoft.com/office/drawing/2014/main" id="{564CCA6B-7499-DB6F-9B1E-239CA1B4DB1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87331" y="1825625"/>
            <a:ext cx="4351338" cy="4351338"/>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742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242434-AC1F-6FE0-580D-FB676D4265BE}"/>
              </a:ext>
            </a:extLst>
          </p:cNvPr>
          <p:cNvSpPr>
            <a:spLocks noGrp="1"/>
          </p:cNvSpPr>
          <p:nvPr>
            <p:ph type="title"/>
          </p:nvPr>
        </p:nvSpPr>
        <p:spPr>
          <a:xfrm>
            <a:off x="838200" y="365125"/>
            <a:ext cx="8039986" cy="1325563"/>
          </a:xfrm>
        </p:spPr>
        <p:txBody>
          <a:bodyPr anchor="ctr">
            <a:normAutofit/>
          </a:bodyPr>
          <a:lstStyle/>
          <a:p>
            <a:r>
              <a:rPr lang="es-ES" dirty="0"/>
              <a:t>Introducción </a:t>
            </a:r>
          </a:p>
        </p:txBody>
      </p:sp>
      <p:sp>
        <p:nvSpPr>
          <p:cNvPr id="3" name="Marcador de contenido 2">
            <a:extLst>
              <a:ext uri="{FF2B5EF4-FFF2-40B4-BE49-F238E27FC236}">
                <a16:creationId xmlns:a16="http://schemas.microsoft.com/office/drawing/2014/main" id="{2E3C9EF5-992D-B05C-4E54-B1061F58DCEF}"/>
              </a:ext>
            </a:extLst>
          </p:cNvPr>
          <p:cNvSpPr>
            <a:spLocks noGrp="1"/>
          </p:cNvSpPr>
          <p:nvPr>
            <p:ph sz="half" idx="1"/>
          </p:nvPr>
        </p:nvSpPr>
        <p:spPr>
          <a:xfrm>
            <a:off x="838200" y="1825625"/>
            <a:ext cx="5181600" cy="4351338"/>
          </a:xfrm>
        </p:spPr>
        <p:txBody>
          <a:bodyPr>
            <a:normAutofit/>
          </a:bodyPr>
          <a:lstStyle/>
          <a:p>
            <a:pPr marL="0" indent="0">
              <a:buNone/>
            </a:pPr>
            <a:r>
              <a:rPr lang="es-ES" sz="2400"/>
              <a:t>La nueva versión del juego de adivinanzas 2.0, En este emocionante proyecto, te sumergirás en el mundo de la programación mientras exploras el desafío de adivinar las capitales de varios países europeos. Este juego interactivo te brindará la oportunidad de poner a prueba tus habilidades en C++ mientras te diviertes aprendiendo sobre geografía.</a:t>
            </a:r>
          </a:p>
        </p:txBody>
      </p:sp>
      <p:pic>
        <p:nvPicPr>
          <p:cNvPr id="2050" name="Picture 2" descr="Códigos C++ de Ejemplo (Básicos) I | Biblia del Programador">
            <a:extLst>
              <a:ext uri="{FF2B5EF4-FFF2-40B4-BE49-F238E27FC236}">
                <a16:creationId xmlns:a16="http://schemas.microsoft.com/office/drawing/2014/main" id="{F8F65649-866A-C177-9D0C-548EAF95309A}"/>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146" r="4493" b="-2"/>
          <a:stretch/>
        </p:blipFill>
        <p:spPr bwMode="auto">
          <a:xfrm>
            <a:off x="6172200" y="1825625"/>
            <a:ext cx="5181600" cy="4351338"/>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5981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6"/>
          <p:cNvSpPr>
            <a:spLocks noGrp="1"/>
          </p:cNvSpPr>
          <p:nvPr>
            <p:ph sz="half" idx="1"/>
          </p:nvPr>
        </p:nvSpPr>
        <p:spPr>
          <a:xfrm>
            <a:off x="6905898" y="1815737"/>
            <a:ext cx="3539467" cy="4361226"/>
          </a:xfrm>
        </p:spPr>
        <p:txBody>
          <a:bodyPr/>
          <a:lstStyle/>
          <a:p>
            <a:pPr marL="0" indent="0">
              <a:buNone/>
            </a:pPr>
            <a:endParaRPr lang="es-CO" dirty="0"/>
          </a:p>
          <a:p>
            <a:pPr marL="0" indent="0">
              <a:buNone/>
            </a:pPr>
            <a:endParaRPr lang="es-CO" dirty="0"/>
          </a:p>
          <a:p>
            <a:pPr marL="0" indent="0" algn="r">
              <a:buNone/>
            </a:pPr>
            <a:endParaRPr lang="es-CO" sz="3000" dirty="0">
              <a:latin typeface="Franklin Gothic Book" panose="020B0503020102020204" pitchFamily="34" charset="0"/>
            </a:endParaRPr>
          </a:p>
        </p:txBody>
      </p:sp>
      <p:sp>
        <p:nvSpPr>
          <p:cNvPr id="9" name="CuadroTexto 8">
            <a:extLst>
              <a:ext uri="{FF2B5EF4-FFF2-40B4-BE49-F238E27FC236}">
                <a16:creationId xmlns:a16="http://schemas.microsoft.com/office/drawing/2014/main" id="{2DB42583-1349-423F-B091-2688A03308BA}"/>
              </a:ext>
            </a:extLst>
          </p:cNvPr>
          <p:cNvSpPr txBox="1"/>
          <p:nvPr/>
        </p:nvSpPr>
        <p:spPr>
          <a:xfrm>
            <a:off x="11754678" y="6488668"/>
            <a:ext cx="442858" cy="369332"/>
          </a:xfrm>
          <a:prstGeom prst="rect">
            <a:avLst/>
          </a:prstGeom>
          <a:noFill/>
        </p:spPr>
        <p:txBody>
          <a:bodyPr wrap="square">
            <a:spAutoFit/>
          </a:bodyPr>
          <a:lstStyle/>
          <a:p>
            <a:r>
              <a:rPr lang="es-ES" dirty="0">
                <a:latin typeface="Franklin Gothic Book" panose="020B0503020102020204" pitchFamily="34" charset="0"/>
              </a:rPr>
              <a:t>4</a:t>
            </a:r>
            <a:endParaRPr lang="es-CO" dirty="0">
              <a:latin typeface="Franklin Gothic Book" panose="020B0503020102020204" pitchFamily="34" charset="0"/>
            </a:endParaRPr>
          </a:p>
        </p:txBody>
      </p:sp>
      <p:pic>
        <p:nvPicPr>
          <p:cNvPr id="1028" name="Picture 4">
            <a:extLst>
              <a:ext uri="{FF2B5EF4-FFF2-40B4-BE49-F238E27FC236}">
                <a16:creationId xmlns:a16="http://schemas.microsoft.com/office/drawing/2014/main" id="{F62D4ABE-9E45-DEED-0053-D1F9459B930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977" t="1711" r="7927" b="3562"/>
          <a:stretch/>
        </p:blipFill>
        <p:spPr bwMode="auto">
          <a:xfrm>
            <a:off x="66264" y="318557"/>
            <a:ext cx="3644348" cy="415444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a 3">
            <a:extLst>
              <a:ext uri="{FF2B5EF4-FFF2-40B4-BE49-F238E27FC236}">
                <a16:creationId xmlns:a16="http://schemas.microsoft.com/office/drawing/2014/main" id="{7E0A7EFE-8F75-7D42-29E1-4996AF5D9357}"/>
              </a:ext>
            </a:extLst>
          </p:cNvPr>
          <p:cNvGraphicFramePr/>
          <p:nvPr>
            <p:extLst>
              <p:ext uri="{D42A27DB-BD31-4B8C-83A1-F6EECF244321}">
                <p14:modId xmlns:p14="http://schemas.microsoft.com/office/powerpoint/2010/main" val="2458637698"/>
              </p:ext>
            </p:extLst>
          </p:nvPr>
        </p:nvGraphicFramePr>
        <p:xfrm>
          <a:off x="2225552" y="-1648167"/>
          <a:ext cx="8589038" cy="81368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819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6"/>
          <p:cNvSpPr>
            <a:spLocks noGrp="1"/>
          </p:cNvSpPr>
          <p:nvPr>
            <p:ph sz="half" idx="1"/>
          </p:nvPr>
        </p:nvSpPr>
        <p:spPr>
          <a:xfrm>
            <a:off x="6703424" y="2219053"/>
            <a:ext cx="2654600" cy="3270920"/>
          </a:xfrm>
        </p:spPr>
        <p:txBody>
          <a:bodyPr/>
          <a:lstStyle/>
          <a:p>
            <a:pPr marL="0" indent="0">
              <a:buNone/>
            </a:pPr>
            <a:endParaRPr lang="es-CO" dirty="0"/>
          </a:p>
          <a:p>
            <a:pPr marL="0" indent="0">
              <a:buNone/>
            </a:pPr>
            <a:endParaRPr lang="es-CO" dirty="0"/>
          </a:p>
          <a:p>
            <a:pPr marL="0" indent="0" algn="r">
              <a:buNone/>
            </a:pPr>
            <a:endParaRPr lang="es-CO" sz="2250" dirty="0">
              <a:latin typeface="Franklin Gothic Book" panose="020B0503020102020204" pitchFamily="34" charset="0"/>
            </a:endParaRPr>
          </a:p>
        </p:txBody>
      </p:sp>
      <p:sp>
        <p:nvSpPr>
          <p:cNvPr id="9" name="CuadroTexto 8">
            <a:extLst>
              <a:ext uri="{FF2B5EF4-FFF2-40B4-BE49-F238E27FC236}">
                <a16:creationId xmlns:a16="http://schemas.microsoft.com/office/drawing/2014/main" id="{2DB42583-1349-423F-B091-2688A03308BA}"/>
              </a:ext>
            </a:extLst>
          </p:cNvPr>
          <p:cNvSpPr txBox="1"/>
          <p:nvPr/>
        </p:nvSpPr>
        <p:spPr>
          <a:xfrm>
            <a:off x="11812657" y="6453808"/>
            <a:ext cx="379343" cy="369332"/>
          </a:xfrm>
          <a:prstGeom prst="rect">
            <a:avLst/>
          </a:prstGeom>
          <a:noFill/>
        </p:spPr>
        <p:txBody>
          <a:bodyPr wrap="square">
            <a:spAutoFit/>
          </a:bodyPr>
          <a:lstStyle/>
          <a:p>
            <a:r>
              <a:rPr lang="es-ES" dirty="0">
                <a:latin typeface="Franklin Gothic Book" panose="020B0503020102020204" pitchFamily="34" charset="0"/>
              </a:rPr>
              <a:t>5</a:t>
            </a:r>
            <a:endParaRPr lang="es-CO" dirty="0">
              <a:latin typeface="Franklin Gothic Book" panose="020B0503020102020204" pitchFamily="34" charset="0"/>
            </a:endParaRPr>
          </a:p>
        </p:txBody>
      </p:sp>
      <p:sp>
        <p:nvSpPr>
          <p:cNvPr id="2" name="Rectángulo 1">
            <a:extLst>
              <a:ext uri="{FF2B5EF4-FFF2-40B4-BE49-F238E27FC236}">
                <a16:creationId xmlns:a16="http://schemas.microsoft.com/office/drawing/2014/main" id="{04468E8A-745C-7391-6EDB-FEE144E9CEB1}"/>
              </a:ext>
            </a:extLst>
          </p:cNvPr>
          <p:cNvSpPr/>
          <p:nvPr/>
        </p:nvSpPr>
        <p:spPr>
          <a:xfrm>
            <a:off x="3106058" y="2614683"/>
            <a:ext cx="6357256" cy="1862048"/>
          </a:xfrm>
          <a:prstGeom prst="rect">
            <a:avLst/>
          </a:prstGeom>
        </p:spPr>
        <p:txBody>
          <a:bodyPr wrap="square">
            <a:spAutoFit/>
          </a:bodyPr>
          <a:lstStyle/>
          <a:p>
            <a:pPr algn="ctr"/>
            <a:r>
              <a:rPr lang="es-CO" sz="11500" b="1" dirty="0">
                <a:latin typeface="Franklin Gothic Book" panose="020B0503020102020204" pitchFamily="34" charset="0"/>
              </a:rPr>
              <a:t>El código</a:t>
            </a:r>
            <a:r>
              <a:rPr lang="es-CO" sz="11500" dirty="0">
                <a:latin typeface="Franklin Gothic Book" panose="020B0503020102020204" pitchFamily="34" charset="0"/>
              </a:rPr>
              <a:t>.</a:t>
            </a:r>
            <a:endParaRPr lang="es-CO" sz="11500" dirty="0"/>
          </a:p>
        </p:txBody>
      </p:sp>
    </p:spTree>
    <p:extLst>
      <p:ext uri="{BB962C8B-B14F-4D97-AF65-F5344CB8AC3E}">
        <p14:creationId xmlns:p14="http://schemas.microsoft.com/office/powerpoint/2010/main" val="2949762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 de texto 2">
            <a:extLst>
              <a:ext uri="{FF2B5EF4-FFF2-40B4-BE49-F238E27FC236}">
                <a16:creationId xmlns:a16="http://schemas.microsoft.com/office/drawing/2014/main" id="{D872938E-AC19-3C11-9682-FAA4DD773580}"/>
              </a:ext>
            </a:extLst>
          </p:cNvPr>
          <p:cNvSpPr txBox="1">
            <a:spLocks noChangeArrowheads="1"/>
          </p:cNvSpPr>
          <p:nvPr/>
        </p:nvSpPr>
        <p:spPr bwMode="auto">
          <a:xfrm>
            <a:off x="4111481" y="2254101"/>
            <a:ext cx="6694488" cy="2046288"/>
          </a:xfrm>
          <a:prstGeom prst="rect">
            <a:avLst/>
          </a:prstGeom>
          <a:solidFill>
            <a:srgbClr val="FFFFFF"/>
          </a:solidFill>
          <a:ln w="9525">
            <a:solidFill>
              <a:srgbClr val="000000"/>
            </a:solidFill>
            <a:miter lim="800000"/>
            <a:headEnd/>
            <a:tailEnd/>
          </a:ln>
          <a:effectLst>
            <a:outerShdw blurRad="50800" dist="38100" dir="2700000" algn="tl" rotWithShape="0">
              <a:prstClr val="black">
                <a:alpha val="40000"/>
              </a:prstClr>
            </a:outerShdw>
          </a:effectLst>
        </p:spPr>
        <p:txBody>
          <a:bodyPr rot="0" vert="horz" wrap="square" lIns="91440" tIns="45720" rIns="91440" bIns="45720" anchor="t" anchorCtr="0">
            <a:normAutofit fontScale="70000" lnSpcReduction="20000"/>
          </a:bodyPr>
          <a:lstStyle/>
          <a:p>
            <a:pPr algn="ctr">
              <a:lnSpc>
                <a:spcPct val="97000"/>
              </a:lnSpc>
              <a:spcAft>
                <a:spcPts val="800"/>
              </a:spcAft>
            </a:pPr>
            <a:r>
              <a:rPr lang="es-ES" sz="2000" b="1" dirty="0">
                <a:effectLst/>
                <a:latin typeface="Times New Roman" panose="02020603050405020304" pitchFamily="18" charset="0"/>
                <a:ea typeface="Times New Roman" panose="02020603050405020304" pitchFamily="18" charset="0"/>
                <a:cs typeface="Arial" panose="020B0604020202020204" pitchFamily="34" charset="0"/>
              </a:rPr>
              <a:t>&lt;</a:t>
            </a:r>
            <a:r>
              <a:rPr lang="es-ES" sz="2000" b="1" dirty="0" err="1">
                <a:effectLst/>
                <a:latin typeface="Times New Roman" panose="02020603050405020304" pitchFamily="18" charset="0"/>
                <a:ea typeface="Times New Roman" panose="02020603050405020304" pitchFamily="18" charset="0"/>
                <a:cs typeface="Arial" panose="020B0604020202020204" pitchFamily="34" charset="0"/>
              </a:rPr>
              <a:t>cstdlib</a:t>
            </a:r>
            <a:r>
              <a:rPr lang="es-ES" sz="2000" b="1" dirty="0">
                <a:effectLst/>
                <a:latin typeface="Times New Roman" panose="02020603050405020304" pitchFamily="18" charset="0"/>
                <a:ea typeface="Times New Roman" panose="02020603050405020304" pitchFamily="18" charset="0"/>
                <a:cs typeface="Arial" panose="020B0604020202020204" pitchFamily="34" charset="0"/>
              </a:rPr>
              <a:t>&gt;</a:t>
            </a:r>
          </a:p>
          <a:p>
            <a:pPr algn="ctr">
              <a:lnSpc>
                <a:spcPct val="97000"/>
              </a:lnSpc>
              <a:spcAft>
                <a:spcPts val="800"/>
              </a:spcAft>
            </a:pPr>
            <a:r>
              <a:rPr lang="es-ES" sz="2000" b="1" dirty="0">
                <a:effectLst/>
                <a:latin typeface="Times New Roman" panose="02020603050405020304" pitchFamily="18" charset="0"/>
                <a:ea typeface="Times New Roman" panose="02020603050405020304" pitchFamily="18" charset="0"/>
                <a:cs typeface="Arial" panose="020B0604020202020204" pitchFamily="34" charset="0"/>
              </a:rPr>
              <a:t>Funciones de gestión de memoria: </a:t>
            </a:r>
            <a:r>
              <a:rPr lang="es-ES" sz="2000" dirty="0">
                <a:effectLst/>
                <a:latin typeface="Times New Roman" panose="02020603050405020304" pitchFamily="18" charset="0"/>
                <a:ea typeface="Times New Roman" panose="02020603050405020304" pitchFamily="18" charset="0"/>
                <a:cs typeface="Arial" panose="020B0604020202020204" pitchFamily="34" charset="0"/>
              </a:rPr>
              <a:t>Proporciona funciones para la gestión dinámica de memoria, como </a:t>
            </a:r>
            <a:r>
              <a:rPr lang="es-ES" sz="2000" dirty="0" err="1">
                <a:effectLst/>
                <a:latin typeface="Times New Roman" panose="02020603050405020304" pitchFamily="18" charset="0"/>
                <a:ea typeface="Times New Roman" panose="02020603050405020304" pitchFamily="18" charset="0"/>
                <a:cs typeface="Arial" panose="020B0604020202020204" pitchFamily="34" charset="0"/>
              </a:rPr>
              <a:t>malloc</a:t>
            </a:r>
            <a:r>
              <a:rPr lang="es-ES" sz="2000" dirty="0">
                <a:effectLst/>
                <a:latin typeface="Times New Roman" panose="02020603050405020304" pitchFamily="18" charset="0"/>
                <a:ea typeface="Times New Roman" panose="02020603050405020304" pitchFamily="18" charset="0"/>
                <a:cs typeface="Arial" panose="020B0604020202020204" pitchFamily="34" charset="0"/>
              </a:rPr>
              <a:t>(), </a:t>
            </a:r>
            <a:r>
              <a:rPr lang="es-ES" sz="2000" dirty="0" err="1">
                <a:effectLst/>
                <a:latin typeface="Times New Roman" panose="02020603050405020304" pitchFamily="18" charset="0"/>
                <a:ea typeface="Times New Roman" panose="02020603050405020304" pitchFamily="18" charset="0"/>
                <a:cs typeface="Arial" panose="020B0604020202020204" pitchFamily="34" charset="0"/>
              </a:rPr>
              <a:t>calloc</a:t>
            </a:r>
            <a:r>
              <a:rPr lang="es-ES" sz="2000" dirty="0">
                <a:effectLst/>
                <a:latin typeface="Times New Roman" panose="02020603050405020304" pitchFamily="18" charset="0"/>
                <a:ea typeface="Times New Roman" panose="02020603050405020304" pitchFamily="18" charset="0"/>
                <a:cs typeface="Arial" panose="020B0604020202020204" pitchFamily="34" charset="0"/>
              </a:rPr>
              <a:t>(), free(), </a:t>
            </a:r>
            <a:r>
              <a:rPr lang="es-ES" sz="2000" dirty="0" err="1">
                <a:effectLst/>
                <a:latin typeface="Times New Roman" panose="02020603050405020304" pitchFamily="18" charset="0"/>
                <a:ea typeface="Times New Roman" panose="02020603050405020304" pitchFamily="18" charset="0"/>
                <a:cs typeface="Arial" panose="020B0604020202020204" pitchFamily="34" charset="0"/>
              </a:rPr>
              <a:t>realloc</a:t>
            </a:r>
            <a:r>
              <a:rPr lang="es-ES" sz="2000" dirty="0">
                <a:effectLst/>
                <a:latin typeface="Times New Roman" panose="02020603050405020304" pitchFamily="18" charset="0"/>
                <a:ea typeface="Times New Roman" panose="02020603050405020304" pitchFamily="18" charset="0"/>
                <a:cs typeface="Arial" panose="020B0604020202020204" pitchFamily="34" charset="0"/>
              </a:rPr>
              <a:t>(), entre otras.</a:t>
            </a:r>
          </a:p>
          <a:p>
            <a:pPr algn="ctr">
              <a:lnSpc>
                <a:spcPct val="97000"/>
              </a:lnSpc>
              <a:spcAft>
                <a:spcPts val="800"/>
              </a:spcAft>
            </a:pPr>
            <a:r>
              <a:rPr lang="es-ES" sz="2000" b="1" dirty="0">
                <a:effectLst/>
                <a:latin typeface="Times New Roman" panose="02020603050405020304" pitchFamily="18" charset="0"/>
                <a:ea typeface="Times New Roman" panose="02020603050405020304" pitchFamily="18" charset="0"/>
                <a:cs typeface="Arial" panose="020B0604020202020204" pitchFamily="34" charset="0"/>
              </a:rPr>
              <a:t>Funciones aleatorias</a:t>
            </a:r>
            <a:r>
              <a:rPr lang="es-ES" sz="2000" dirty="0">
                <a:effectLst/>
                <a:latin typeface="Times New Roman" panose="02020603050405020304" pitchFamily="18" charset="0"/>
                <a:ea typeface="Times New Roman" panose="02020603050405020304" pitchFamily="18" charset="0"/>
                <a:cs typeface="Arial" panose="020B0604020202020204" pitchFamily="34" charset="0"/>
              </a:rPr>
              <a:t>: Ofrece funciones para la generación de números aleatorios, como rand(), </a:t>
            </a:r>
            <a:r>
              <a:rPr lang="es-ES" sz="2000" dirty="0" err="1">
                <a:effectLst/>
                <a:latin typeface="Times New Roman" panose="02020603050405020304" pitchFamily="18" charset="0"/>
                <a:ea typeface="Times New Roman" panose="02020603050405020304" pitchFamily="18" charset="0"/>
                <a:cs typeface="Arial" panose="020B0604020202020204" pitchFamily="34" charset="0"/>
              </a:rPr>
              <a:t>srand</a:t>
            </a:r>
            <a:r>
              <a:rPr lang="es-ES" sz="2000" dirty="0">
                <a:effectLst/>
                <a:latin typeface="Times New Roman" panose="02020603050405020304" pitchFamily="18" charset="0"/>
                <a:ea typeface="Times New Roman" panose="02020603050405020304" pitchFamily="18" charset="0"/>
                <a:cs typeface="Arial" panose="020B0604020202020204" pitchFamily="34" charset="0"/>
              </a:rPr>
              <a:t>(), </a:t>
            </a:r>
            <a:r>
              <a:rPr lang="es-ES" sz="2000" dirty="0" err="1">
                <a:effectLst/>
                <a:latin typeface="Times New Roman" panose="02020603050405020304" pitchFamily="18" charset="0"/>
                <a:ea typeface="Times New Roman" panose="02020603050405020304" pitchFamily="18" charset="0"/>
                <a:cs typeface="Arial" panose="020B0604020202020204" pitchFamily="34" charset="0"/>
              </a:rPr>
              <a:t>random</a:t>
            </a:r>
            <a:r>
              <a:rPr lang="es-ES" sz="2000" dirty="0">
                <a:effectLst/>
                <a:latin typeface="Times New Roman" panose="02020603050405020304" pitchFamily="18" charset="0"/>
                <a:ea typeface="Times New Roman" panose="02020603050405020304" pitchFamily="18" charset="0"/>
                <a:cs typeface="Arial" panose="020B0604020202020204" pitchFamily="34" charset="0"/>
              </a:rPr>
              <a:t>(), entre otras.</a:t>
            </a:r>
          </a:p>
          <a:p>
            <a:pPr algn="ctr">
              <a:lnSpc>
                <a:spcPct val="97000"/>
              </a:lnSpc>
              <a:spcAft>
                <a:spcPts val="800"/>
              </a:spcAft>
            </a:pPr>
            <a:r>
              <a:rPr lang="es-ES" sz="2000" b="1" dirty="0">
                <a:effectLst/>
                <a:latin typeface="Times New Roman" panose="02020603050405020304" pitchFamily="18" charset="0"/>
                <a:ea typeface="Times New Roman" panose="02020603050405020304" pitchFamily="18" charset="0"/>
                <a:cs typeface="Arial" panose="020B0604020202020204" pitchFamily="34" charset="0"/>
              </a:rPr>
              <a:t>Funciones de conversión:.</a:t>
            </a:r>
            <a:r>
              <a:rPr lang="es-ES" sz="2000" dirty="0">
                <a:latin typeface="Times New Roman" panose="02020603050405020304" pitchFamily="18" charset="0"/>
                <a:ea typeface="Times New Roman" panose="02020603050405020304" pitchFamily="18" charset="0"/>
                <a:cs typeface="Arial" panose="020B0604020202020204" pitchFamily="34" charset="0"/>
              </a:rPr>
              <a:t> Incluye funciones para convertir entre tipos de datos, como </a:t>
            </a:r>
            <a:r>
              <a:rPr lang="es-ES" sz="2000" dirty="0" err="1">
                <a:latin typeface="Times New Roman" panose="02020603050405020304" pitchFamily="18" charset="0"/>
                <a:ea typeface="Times New Roman" panose="02020603050405020304" pitchFamily="18" charset="0"/>
                <a:cs typeface="Arial" panose="020B0604020202020204" pitchFamily="34" charset="0"/>
              </a:rPr>
              <a:t>atoi</a:t>
            </a:r>
            <a:r>
              <a:rPr lang="es-ES" sz="2000" dirty="0">
                <a:latin typeface="Times New Roman" panose="02020603050405020304" pitchFamily="18" charset="0"/>
                <a:ea typeface="Times New Roman" panose="02020603050405020304" pitchFamily="18" charset="0"/>
                <a:cs typeface="Arial" panose="020B0604020202020204" pitchFamily="34" charset="0"/>
              </a:rPr>
              <a:t>(), atol(), </a:t>
            </a:r>
            <a:r>
              <a:rPr lang="es-ES" sz="2000" dirty="0" err="1">
                <a:latin typeface="Times New Roman" panose="02020603050405020304" pitchFamily="18" charset="0"/>
                <a:ea typeface="Times New Roman" panose="02020603050405020304" pitchFamily="18" charset="0"/>
                <a:cs typeface="Arial" panose="020B0604020202020204" pitchFamily="34" charset="0"/>
              </a:rPr>
              <a:t>atof</a:t>
            </a:r>
            <a:r>
              <a:rPr lang="es-ES" sz="2000" dirty="0">
                <a:latin typeface="Times New Roman" panose="02020603050405020304" pitchFamily="18" charset="0"/>
                <a:ea typeface="Times New Roman" panose="02020603050405020304" pitchFamily="18" charset="0"/>
                <a:cs typeface="Arial" panose="020B0604020202020204" pitchFamily="34" charset="0"/>
              </a:rPr>
              <a:t>(), </a:t>
            </a:r>
            <a:r>
              <a:rPr lang="es-ES" sz="2000" dirty="0" err="1">
                <a:latin typeface="Times New Roman" panose="02020603050405020304" pitchFamily="18" charset="0"/>
                <a:ea typeface="Times New Roman" panose="02020603050405020304" pitchFamily="18" charset="0"/>
                <a:cs typeface="Arial" panose="020B0604020202020204" pitchFamily="34" charset="0"/>
              </a:rPr>
              <a:t>strtol</a:t>
            </a:r>
            <a:r>
              <a:rPr lang="es-ES" sz="2000" dirty="0">
                <a:latin typeface="Times New Roman" panose="02020603050405020304" pitchFamily="18" charset="0"/>
                <a:ea typeface="Times New Roman" panose="02020603050405020304" pitchFamily="18" charset="0"/>
                <a:cs typeface="Arial" panose="020B0604020202020204" pitchFamily="34" charset="0"/>
              </a:rPr>
              <a:t>(), </a:t>
            </a:r>
            <a:r>
              <a:rPr lang="es-ES" sz="2000" dirty="0" err="1">
                <a:latin typeface="Times New Roman" panose="02020603050405020304" pitchFamily="18" charset="0"/>
                <a:ea typeface="Times New Roman" panose="02020603050405020304" pitchFamily="18" charset="0"/>
                <a:cs typeface="Arial" panose="020B0604020202020204" pitchFamily="34" charset="0"/>
              </a:rPr>
              <a:t>strtoul</a:t>
            </a:r>
            <a:r>
              <a:rPr lang="es-ES" sz="2000" dirty="0">
                <a:latin typeface="Times New Roman" panose="02020603050405020304" pitchFamily="18" charset="0"/>
                <a:ea typeface="Times New Roman" panose="02020603050405020304" pitchFamily="18" charset="0"/>
                <a:cs typeface="Arial" panose="020B0604020202020204" pitchFamily="34" charset="0"/>
              </a:rPr>
              <a:t>(), </a:t>
            </a:r>
            <a:r>
              <a:rPr lang="es-ES" sz="2000" dirty="0" err="1">
                <a:latin typeface="Times New Roman" panose="02020603050405020304" pitchFamily="18" charset="0"/>
                <a:ea typeface="Times New Roman" panose="02020603050405020304" pitchFamily="18" charset="0"/>
                <a:cs typeface="Arial" panose="020B0604020202020204" pitchFamily="34" charset="0"/>
              </a:rPr>
              <a:t>strtoll</a:t>
            </a:r>
            <a:r>
              <a:rPr lang="es-ES" sz="2000" dirty="0">
                <a:latin typeface="Times New Roman" panose="02020603050405020304" pitchFamily="18" charset="0"/>
                <a:ea typeface="Times New Roman" panose="02020603050405020304" pitchFamily="18" charset="0"/>
                <a:cs typeface="Arial" panose="020B0604020202020204" pitchFamily="34" charset="0"/>
              </a:rPr>
              <a:t>(), entre otras</a:t>
            </a:r>
          </a:p>
          <a:p>
            <a:pPr algn="ctr">
              <a:lnSpc>
                <a:spcPct val="97000"/>
              </a:lnSpc>
              <a:spcAft>
                <a:spcPts val="800"/>
              </a:spcAft>
            </a:pPr>
            <a:r>
              <a:rPr lang="es-ES" sz="2000" b="1" dirty="0">
                <a:effectLst/>
                <a:latin typeface="Times New Roman" panose="02020603050405020304" pitchFamily="18" charset="0"/>
                <a:ea typeface="Times New Roman" panose="02020603050405020304" pitchFamily="18" charset="0"/>
                <a:cs typeface="Arial" panose="020B0604020202020204" pitchFamily="34" charset="0"/>
              </a:rPr>
              <a:t>Funciones de salida y entrada: </a:t>
            </a:r>
            <a:r>
              <a:rPr lang="es-ES" sz="2000" dirty="0">
                <a:effectLst/>
                <a:latin typeface="Times New Roman" panose="02020603050405020304" pitchFamily="18" charset="0"/>
                <a:ea typeface="Times New Roman" panose="02020603050405020304" pitchFamily="18" charset="0"/>
                <a:cs typeface="Arial" panose="020B0604020202020204" pitchFamily="34" charset="0"/>
              </a:rPr>
              <a:t>Ofrece funciones para la salida y entrada de datos, como </a:t>
            </a:r>
            <a:r>
              <a:rPr lang="es-ES" sz="2000" dirty="0" err="1">
                <a:effectLst/>
                <a:latin typeface="Times New Roman" panose="02020603050405020304" pitchFamily="18" charset="0"/>
                <a:ea typeface="Times New Roman" panose="02020603050405020304" pitchFamily="18" charset="0"/>
                <a:cs typeface="Arial" panose="020B0604020202020204" pitchFamily="34" charset="0"/>
              </a:rPr>
              <a:t>system</a:t>
            </a:r>
            <a:r>
              <a:rPr lang="es-ES" sz="2000" dirty="0">
                <a:effectLst/>
                <a:latin typeface="Times New Roman" panose="02020603050405020304" pitchFamily="18" charset="0"/>
                <a:ea typeface="Times New Roman" panose="02020603050405020304" pitchFamily="18" charset="0"/>
                <a:cs typeface="Arial" panose="020B0604020202020204" pitchFamily="34" charset="0"/>
              </a:rPr>
              <a:t>(), </a:t>
            </a:r>
            <a:r>
              <a:rPr lang="es-ES" sz="2000" dirty="0" err="1">
                <a:effectLst/>
                <a:latin typeface="Times New Roman" panose="02020603050405020304" pitchFamily="18" charset="0"/>
                <a:ea typeface="Times New Roman" panose="02020603050405020304" pitchFamily="18" charset="0"/>
                <a:cs typeface="Arial" panose="020B0604020202020204" pitchFamily="34" charset="0"/>
              </a:rPr>
              <a:t>exit</a:t>
            </a:r>
            <a:r>
              <a:rPr lang="es-ES" sz="2000" dirty="0">
                <a:effectLst/>
                <a:latin typeface="Times New Roman" panose="02020603050405020304" pitchFamily="18" charset="0"/>
                <a:ea typeface="Times New Roman" panose="02020603050405020304" pitchFamily="18" charset="0"/>
                <a:cs typeface="Arial" panose="020B0604020202020204" pitchFamily="34" charset="0"/>
              </a:rPr>
              <a:t>(), </a:t>
            </a:r>
            <a:r>
              <a:rPr lang="es-ES" sz="2000" dirty="0" err="1">
                <a:effectLst/>
                <a:latin typeface="Times New Roman" panose="02020603050405020304" pitchFamily="18" charset="0"/>
                <a:ea typeface="Times New Roman" panose="02020603050405020304" pitchFamily="18" charset="0"/>
                <a:cs typeface="Arial" panose="020B0604020202020204" pitchFamily="34" charset="0"/>
              </a:rPr>
              <a:t>abort</a:t>
            </a:r>
            <a:r>
              <a:rPr lang="es-ES" sz="2000" dirty="0">
                <a:effectLst/>
                <a:latin typeface="Times New Roman" panose="02020603050405020304" pitchFamily="18" charset="0"/>
                <a:ea typeface="Times New Roman" panose="02020603050405020304" pitchFamily="18" charset="0"/>
                <a:cs typeface="Arial" panose="020B0604020202020204" pitchFamily="34" charset="0"/>
              </a:rPr>
              <a:t>(), entre otras.</a:t>
            </a:r>
            <a:endParaRPr lang="es-CO" sz="2000" dirty="0">
              <a:effectLst/>
              <a:latin typeface="Times New Roman" panose="02020603050405020304" pitchFamily="18" charset="0"/>
              <a:ea typeface="Times New Roman" panose="02020603050405020304" pitchFamily="18" charset="0"/>
              <a:cs typeface="Arial" panose="020B0604020202020204" pitchFamily="34" charset="0"/>
            </a:endParaRPr>
          </a:p>
        </p:txBody>
      </p:sp>
      <p:sp>
        <p:nvSpPr>
          <p:cNvPr id="2" name="Título 1">
            <a:extLst>
              <a:ext uri="{FF2B5EF4-FFF2-40B4-BE49-F238E27FC236}">
                <a16:creationId xmlns:a16="http://schemas.microsoft.com/office/drawing/2014/main" id="{C47A6021-E74D-12A4-C00F-F046E52031E2}"/>
              </a:ext>
            </a:extLst>
          </p:cNvPr>
          <p:cNvSpPr>
            <a:spLocks noGrp="1"/>
          </p:cNvSpPr>
          <p:nvPr>
            <p:ph type="title"/>
          </p:nvPr>
        </p:nvSpPr>
        <p:spPr>
          <a:xfrm>
            <a:off x="764110" y="2254101"/>
            <a:ext cx="2361862" cy="2328530"/>
          </a:xfrm>
          <a:prstGeom prst="ellipse">
            <a:avLst/>
          </a:prstGeom>
          <a:solidFill>
            <a:schemeClr val="accent6">
              <a:lumMod val="50000"/>
            </a:schemeClr>
          </a:solidFill>
          <a:ln>
            <a:noFill/>
          </a:ln>
        </p:spPr>
        <p:txBody>
          <a:bodyPr vert="horz" lIns="91440" tIns="45720" rIns="91440" bIns="45720" rtlCol="0" anchor="ctr">
            <a:normAutofit/>
          </a:bodyPr>
          <a:lstStyle/>
          <a:p>
            <a:pPr algn="ctr"/>
            <a:r>
              <a:rPr lang="en-US" sz="1800" b="1" kern="1200" dirty="0">
                <a:solidFill>
                  <a:schemeClr val="bg1"/>
                </a:solidFill>
                <a:latin typeface="+mj-lt"/>
                <a:ea typeface="+mj-ea"/>
                <a:cs typeface="+mj-cs"/>
              </a:rPr>
              <a:t>Librerias nuevas</a:t>
            </a:r>
          </a:p>
        </p:txBody>
      </p:sp>
      <p:sp>
        <p:nvSpPr>
          <p:cNvPr id="46" name="Marcador de número de diapositiva 3">
            <a:extLst>
              <a:ext uri="{FF2B5EF4-FFF2-40B4-BE49-F238E27FC236}">
                <a16:creationId xmlns:a16="http://schemas.microsoft.com/office/drawing/2014/main" id="{F6C0584A-D5E8-79B5-BC2B-73E7BFD28AE4}"/>
              </a:ext>
            </a:extLst>
          </p:cNvPr>
          <p:cNvSpPr>
            <a:spLocks noGrp="1"/>
          </p:cNvSpPr>
          <p:nvPr>
            <p:ph type="sldNum" sz="quarter" idx="12"/>
          </p:nvPr>
        </p:nvSpPr>
        <p:spPr>
          <a:xfrm>
            <a:off x="11771244" y="6492875"/>
            <a:ext cx="420756" cy="365125"/>
          </a:xfrm>
        </p:spPr>
        <p:txBody>
          <a:bodyPr vert="horz" lIns="91440" tIns="45720" rIns="91440" bIns="45720" rtlCol="0" anchor="ctr">
            <a:normAutofit fontScale="92500"/>
          </a:bodyPr>
          <a:lstStyle/>
          <a:p>
            <a:pPr>
              <a:spcAft>
                <a:spcPts val="600"/>
              </a:spcAft>
            </a:pPr>
            <a:r>
              <a:rPr lang="en-US" sz="1600" dirty="0">
                <a:solidFill>
                  <a:schemeClr val="tx1"/>
                </a:solidFill>
                <a:latin typeface="Franklin Gothic Book" panose="020B0503020102020204" pitchFamily="34" charset="0"/>
              </a:rPr>
              <a:t>12</a:t>
            </a:r>
          </a:p>
        </p:txBody>
      </p:sp>
      <p:sp>
        <p:nvSpPr>
          <p:cNvPr id="7" name="Cuadro de texto 2">
            <a:extLst>
              <a:ext uri="{FF2B5EF4-FFF2-40B4-BE49-F238E27FC236}">
                <a16:creationId xmlns:a16="http://schemas.microsoft.com/office/drawing/2014/main" id="{60B7AC4A-A322-2757-A1DD-E30B7462E1BD}"/>
              </a:ext>
            </a:extLst>
          </p:cNvPr>
          <p:cNvSpPr txBox="1">
            <a:spLocks noChangeArrowheads="1"/>
          </p:cNvSpPr>
          <p:nvPr/>
        </p:nvSpPr>
        <p:spPr bwMode="auto">
          <a:xfrm>
            <a:off x="2282681" y="305803"/>
            <a:ext cx="6694488" cy="1613092"/>
          </a:xfrm>
          <a:prstGeom prst="rect">
            <a:avLst/>
          </a:prstGeom>
          <a:solidFill>
            <a:srgbClr val="FFFFFF"/>
          </a:solidFill>
          <a:ln w="9525">
            <a:solidFill>
              <a:srgbClr val="000000"/>
            </a:solidFill>
            <a:miter lim="800000"/>
            <a:headEnd/>
            <a:tailEnd/>
          </a:ln>
          <a:effectLst>
            <a:outerShdw blurRad="50800" dist="38100" dir="2700000" algn="tl" rotWithShape="0">
              <a:prstClr val="black">
                <a:alpha val="40000"/>
              </a:prstClr>
            </a:outerShdw>
          </a:effectLst>
        </p:spPr>
        <p:txBody>
          <a:bodyPr rot="0" vert="horz" wrap="square" lIns="91440" tIns="45720" rIns="91440" bIns="45720" anchor="t" anchorCtr="0">
            <a:normAutofit/>
          </a:bodyPr>
          <a:lstStyle/>
          <a:p>
            <a:pPr algn="ctr">
              <a:lnSpc>
                <a:spcPct val="97000"/>
              </a:lnSpc>
              <a:spcAft>
                <a:spcPts val="800"/>
              </a:spcAft>
            </a:pPr>
            <a:r>
              <a:rPr lang="es-CO" sz="1400" b="1" dirty="0">
                <a:effectLst/>
                <a:latin typeface="Times New Roman" panose="02020603050405020304" pitchFamily="18" charset="0"/>
                <a:ea typeface="Times New Roman" panose="02020603050405020304" pitchFamily="18" charset="0"/>
                <a:cs typeface="Arial" panose="020B0604020202020204" pitchFamily="34" charset="0"/>
              </a:rPr>
              <a:t>&lt;</a:t>
            </a:r>
            <a:r>
              <a:rPr lang="es-CO" sz="1400" b="1" dirty="0" err="1">
                <a:effectLst/>
                <a:latin typeface="Times New Roman" panose="02020603050405020304" pitchFamily="18" charset="0"/>
                <a:ea typeface="Times New Roman" panose="02020603050405020304" pitchFamily="18" charset="0"/>
                <a:cs typeface="Arial" panose="020B0604020202020204" pitchFamily="34" charset="0"/>
              </a:rPr>
              <a:t>limits</a:t>
            </a:r>
            <a:r>
              <a:rPr lang="es-CO" sz="1400" b="1" dirty="0">
                <a:effectLst/>
                <a:latin typeface="Times New Roman" panose="02020603050405020304" pitchFamily="18" charset="0"/>
                <a:ea typeface="Times New Roman" panose="02020603050405020304" pitchFamily="18" charset="0"/>
                <a:cs typeface="Arial" panose="020B0604020202020204" pitchFamily="34" charset="0"/>
              </a:rPr>
              <a:t>&gt;</a:t>
            </a:r>
          </a:p>
          <a:p>
            <a:pPr algn="ctr">
              <a:lnSpc>
                <a:spcPct val="97000"/>
              </a:lnSpc>
              <a:spcAft>
                <a:spcPts val="800"/>
              </a:spcAft>
            </a:pPr>
            <a:r>
              <a:rPr lang="es-CO" sz="1400" b="1" dirty="0">
                <a:effectLst/>
                <a:latin typeface="Times New Roman" panose="02020603050405020304" pitchFamily="18" charset="0"/>
                <a:ea typeface="Times New Roman" panose="02020603050405020304" pitchFamily="18" charset="0"/>
                <a:cs typeface="Arial" panose="020B0604020202020204" pitchFamily="34" charset="0"/>
              </a:rPr>
              <a:t>Límites de tipos de datos: </a:t>
            </a:r>
            <a:r>
              <a:rPr lang="es-CO" sz="1400" dirty="0">
                <a:effectLst/>
                <a:latin typeface="Times New Roman" panose="02020603050405020304" pitchFamily="18" charset="0"/>
                <a:ea typeface="Times New Roman" panose="02020603050405020304" pitchFamily="18" charset="0"/>
                <a:cs typeface="Arial" panose="020B0604020202020204" pitchFamily="34" charset="0"/>
              </a:rPr>
              <a:t>Define los valores máximos y mínimos permitidos para tipos de datos como </a:t>
            </a:r>
            <a:r>
              <a:rPr lang="es-CO" sz="1400" dirty="0" err="1">
                <a:effectLst/>
                <a:latin typeface="Times New Roman" panose="02020603050405020304" pitchFamily="18" charset="0"/>
                <a:ea typeface="Times New Roman" panose="02020603050405020304" pitchFamily="18" charset="0"/>
                <a:cs typeface="Arial" panose="020B0604020202020204" pitchFamily="34" charset="0"/>
              </a:rPr>
              <a:t>int</a:t>
            </a:r>
            <a:r>
              <a:rPr lang="es-CO" sz="1400" dirty="0">
                <a:effectLst/>
                <a:latin typeface="Times New Roman" panose="02020603050405020304" pitchFamily="18" charset="0"/>
                <a:ea typeface="Times New Roman" panose="02020603050405020304" pitchFamily="18" charset="0"/>
                <a:cs typeface="Arial" panose="020B0604020202020204" pitchFamily="34" charset="0"/>
              </a:rPr>
              <a:t>, </a:t>
            </a:r>
            <a:r>
              <a:rPr lang="es-CO" sz="1400" dirty="0" err="1">
                <a:effectLst/>
                <a:latin typeface="Times New Roman" panose="02020603050405020304" pitchFamily="18" charset="0"/>
                <a:ea typeface="Times New Roman" panose="02020603050405020304" pitchFamily="18" charset="0"/>
                <a:cs typeface="Arial" panose="020B0604020202020204" pitchFamily="34" charset="0"/>
              </a:rPr>
              <a:t>long</a:t>
            </a:r>
            <a:r>
              <a:rPr lang="es-CO" sz="1400" dirty="0">
                <a:effectLst/>
                <a:latin typeface="Times New Roman" panose="02020603050405020304" pitchFamily="18" charset="0"/>
                <a:ea typeface="Times New Roman" panose="02020603050405020304" pitchFamily="18" charset="0"/>
                <a:cs typeface="Arial" panose="020B0604020202020204" pitchFamily="34" charset="0"/>
              </a:rPr>
              <a:t>, </a:t>
            </a:r>
            <a:r>
              <a:rPr lang="es-CO" sz="1400" dirty="0" err="1">
                <a:effectLst/>
                <a:latin typeface="Times New Roman" panose="02020603050405020304" pitchFamily="18" charset="0"/>
                <a:ea typeface="Times New Roman" panose="02020603050405020304" pitchFamily="18" charset="0"/>
                <a:cs typeface="Arial" panose="020B0604020202020204" pitchFamily="34" charset="0"/>
              </a:rPr>
              <a:t>float</a:t>
            </a:r>
            <a:r>
              <a:rPr lang="es-CO" sz="1400" dirty="0">
                <a:effectLst/>
                <a:latin typeface="Times New Roman" panose="02020603050405020304" pitchFamily="18" charset="0"/>
                <a:ea typeface="Times New Roman" panose="02020603050405020304" pitchFamily="18" charset="0"/>
                <a:cs typeface="Arial" panose="020B0604020202020204" pitchFamily="34" charset="0"/>
              </a:rPr>
              <a:t>, </a:t>
            </a:r>
            <a:r>
              <a:rPr lang="es-CO" sz="1400" dirty="0" err="1">
                <a:effectLst/>
                <a:latin typeface="Times New Roman" panose="02020603050405020304" pitchFamily="18" charset="0"/>
                <a:ea typeface="Times New Roman" panose="02020603050405020304" pitchFamily="18" charset="0"/>
                <a:cs typeface="Arial" panose="020B0604020202020204" pitchFamily="34" charset="0"/>
              </a:rPr>
              <a:t>double</a:t>
            </a:r>
            <a:r>
              <a:rPr lang="es-CO" sz="1400" dirty="0">
                <a:effectLst/>
                <a:latin typeface="Times New Roman" panose="02020603050405020304" pitchFamily="18" charset="0"/>
                <a:ea typeface="Times New Roman" panose="02020603050405020304" pitchFamily="18" charset="0"/>
                <a:cs typeface="Arial" panose="020B0604020202020204" pitchFamily="34" charset="0"/>
              </a:rPr>
              <a:t>, etc.</a:t>
            </a:r>
          </a:p>
          <a:p>
            <a:pPr algn="ctr">
              <a:lnSpc>
                <a:spcPct val="97000"/>
              </a:lnSpc>
              <a:spcAft>
                <a:spcPts val="800"/>
              </a:spcAft>
            </a:pPr>
            <a:r>
              <a:rPr lang="es-CO" sz="1400" b="1" dirty="0">
                <a:effectLst/>
                <a:latin typeface="Times New Roman" panose="02020603050405020304" pitchFamily="18" charset="0"/>
                <a:ea typeface="Times New Roman" panose="02020603050405020304" pitchFamily="18" charset="0"/>
                <a:cs typeface="Arial" panose="020B0604020202020204" pitchFamily="34" charset="0"/>
              </a:rPr>
              <a:t>Macros de tipos de datos</a:t>
            </a:r>
            <a:r>
              <a:rPr lang="es-CO" sz="1400" dirty="0">
                <a:effectLst/>
                <a:latin typeface="Times New Roman" panose="02020603050405020304" pitchFamily="18" charset="0"/>
                <a:ea typeface="Times New Roman" panose="02020603050405020304" pitchFamily="18" charset="0"/>
                <a:cs typeface="Arial" panose="020B0604020202020204" pitchFamily="34" charset="0"/>
              </a:rPr>
              <a:t>: Proporciona macros para verificar el tamaño de tipos de datos, como </a:t>
            </a:r>
            <a:r>
              <a:rPr lang="es-CO" sz="1400" dirty="0" err="1">
                <a:effectLst/>
                <a:latin typeface="Times New Roman" panose="02020603050405020304" pitchFamily="18" charset="0"/>
                <a:ea typeface="Times New Roman" panose="02020603050405020304" pitchFamily="18" charset="0"/>
                <a:cs typeface="Arial" panose="020B0604020202020204" pitchFamily="34" charset="0"/>
              </a:rPr>
              <a:t>sizeof</a:t>
            </a:r>
            <a:r>
              <a:rPr lang="es-CO" sz="1400" dirty="0">
                <a:effectLst/>
                <a:latin typeface="Times New Roman" panose="02020603050405020304" pitchFamily="18" charset="0"/>
                <a:ea typeface="Times New Roman" panose="02020603050405020304" pitchFamily="18" charset="0"/>
                <a:cs typeface="Arial" panose="020B0604020202020204" pitchFamily="34" charset="0"/>
              </a:rPr>
              <a:t>(), INT_MAX, INT_MIN, LONG_MAX, LONG_MIN, FLT_MAX, FLT_MIN, DBL_MAX, DBL_MIN, entre otras.</a:t>
            </a:r>
          </a:p>
        </p:txBody>
      </p:sp>
      <p:sp>
        <p:nvSpPr>
          <p:cNvPr id="12" name="Cuadro de texto 2">
            <a:extLst>
              <a:ext uri="{FF2B5EF4-FFF2-40B4-BE49-F238E27FC236}">
                <a16:creationId xmlns:a16="http://schemas.microsoft.com/office/drawing/2014/main" id="{2DC62A19-7442-DD1F-E9A5-B2AA811DA4FF}"/>
              </a:ext>
            </a:extLst>
          </p:cNvPr>
          <p:cNvSpPr txBox="1">
            <a:spLocks noChangeArrowheads="1"/>
          </p:cNvSpPr>
          <p:nvPr/>
        </p:nvSpPr>
        <p:spPr bwMode="auto">
          <a:xfrm>
            <a:off x="2282681" y="4629149"/>
            <a:ext cx="6127028" cy="1613092"/>
          </a:xfrm>
          <a:prstGeom prst="rect">
            <a:avLst/>
          </a:prstGeom>
          <a:solidFill>
            <a:srgbClr val="FFFFFF"/>
          </a:solidFill>
          <a:ln w="9525">
            <a:solidFill>
              <a:srgbClr val="000000"/>
            </a:solidFill>
            <a:miter lim="800000"/>
            <a:headEnd/>
            <a:tailEnd/>
          </a:ln>
          <a:effectLst>
            <a:outerShdw blurRad="50800" dist="38100" dir="2700000" algn="tl" rotWithShape="0">
              <a:prstClr val="black">
                <a:alpha val="40000"/>
              </a:prstClr>
            </a:outerShdw>
          </a:effectLst>
        </p:spPr>
        <p:txBody>
          <a:bodyPr rot="0" vert="horz" wrap="square" lIns="91440" tIns="45720" rIns="91440" bIns="45720" anchor="t" anchorCtr="0">
            <a:normAutofit fontScale="77500" lnSpcReduction="20000"/>
          </a:bodyPr>
          <a:lstStyle/>
          <a:p>
            <a:pPr algn="ctr">
              <a:lnSpc>
                <a:spcPct val="97000"/>
              </a:lnSpc>
              <a:spcAft>
                <a:spcPts val="800"/>
              </a:spcAft>
            </a:pPr>
            <a:r>
              <a:rPr lang="es-CO" sz="2000" b="1" dirty="0">
                <a:effectLst/>
                <a:latin typeface="Times New Roman" panose="02020603050405020304" pitchFamily="18" charset="0"/>
                <a:ea typeface="Times New Roman" panose="02020603050405020304" pitchFamily="18" charset="0"/>
                <a:cs typeface="Arial" panose="020B0604020202020204" pitchFamily="34" charset="0"/>
              </a:rPr>
              <a:t>&lt;</a:t>
            </a:r>
            <a:r>
              <a:rPr lang="es-CO" sz="2000" b="1" dirty="0" err="1">
                <a:effectLst/>
                <a:latin typeface="Times New Roman" panose="02020603050405020304" pitchFamily="18" charset="0"/>
                <a:ea typeface="Times New Roman" panose="02020603050405020304" pitchFamily="18" charset="0"/>
                <a:cs typeface="Arial" panose="020B0604020202020204" pitchFamily="34" charset="0"/>
              </a:rPr>
              <a:t>fstream</a:t>
            </a:r>
            <a:r>
              <a:rPr lang="es-CO" sz="2000" b="1" dirty="0">
                <a:effectLst/>
                <a:latin typeface="Times New Roman" panose="02020603050405020304" pitchFamily="18" charset="0"/>
                <a:ea typeface="Times New Roman" panose="02020603050405020304" pitchFamily="18" charset="0"/>
                <a:cs typeface="Arial" panose="020B0604020202020204" pitchFamily="34" charset="0"/>
              </a:rPr>
              <a:t>&gt;</a:t>
            </a:r>
          </a:p>
          <a:p>
            <a:pPr algn="ctr">
              <a:lnSpc>
                <a:spcPct val="97000"/>
              </a:lnSpc>
              <a:spcAft>
                <a:spcPts val="800"/>
              </a:spcAft>
            </a:pPr>
            <a:r>
              <a:rPr lang="es-CO" sz="2000" b="1" dirty="0">
                <a:effectLst/>
                <a:latin typeface="Times New Roman" panose="02020603050405020304" pitchFamily="18" charset="0"/>
                <a:ea typeface="Times New Roman" panose="02020603050405020304" pitchFamily="18" charset="0"/>
                <a:cs typeface="Arial" panose="020B0604020202020204" pitchFamily="34" charset="0"/>
              </a:rPr>
              <a:t>Operaciones con archivos: </a:t>
            </a:r>
            <a:r>
              <a:rPr lang="es-CO" sz="2000" dirty="0">
                <a:effectLst/>
                <a:latin typeface="Times New Roman" panose="02020603050405020304" pitchFamily="18" charset="0"/>
                <a:ea typeface="Times New Roman" panose="02020603050405020304" pitchFamily="18" charset="0"/>
                <a:cs typeface="Arial" panose="020B0604020202020204" pitchFamily="34" charset="0"/>
              </a:rPr>
              <a:t>Ofrece funciones para la lectura, escritura y manipulación de archivos, como </a:t>
            </a:r>
            <a:r>
              <a:rPr lang="es-CO" sz="2000" dirty="0" err="1">
                <a:effectLst/>
                <a:latin typeface="Times New Roman" panose="02020603050405020304" pitchFamily="18" charset="0"/>
                <a:ea typeface="Times New Roman" panose="02020603050405020304" pitchFamily="18" charset="0"/>
                <a:cs typeface="Arial" panose="020B0604020202020204" pitchFamily="34" charset="0"/>
              </a:rPr>
              <a:t>ifstream</a:t>
            </a:r>
            <a:r>
              <a:rPr lang="es-CO" sz="2000" dirty="0">
                <a:effectLst/>
                <a:latin typeface="Times New Roman" panose="02020603050405020304" pitchFamily="18" charset="0"/>
                <a:ea typeface="Times New Roman" panose="02020603050405020304" pitchFamily="18" charset="0"/>
                <a:cs typeface="Arial" panose="020B0604020202020204" pitchFamily="34" charset="0"/>
              </a:rPr>
              <a:t>, </a:t>
            </a:r>
            <a:r>
              <a:rPr lang="es-CO" sz="2000" dirty="0" err="1">
                <a:effectLst/>
                <a:latin typeface="Times New Roman" panose="02020603050405020304" pitchFamily="18" charset="0"/>
                <a:ea typeface="Times New Roman" panose="02020603050405020304" pitchFamily="18" charset="0"/>
                <a:cs typeface="Arial" panose="020B0604020202020204" pitchFamily="34" charset="0"/>
              </a:rPr>
              <a:t>ofstream</a:t>
            </a:r>
            <a:r>
              <a:rPr lang="es-CO" sz="2000" dirty="0">
                <a:effectLst/>
                <a:latin typeface="Times New Roman" panose="02020603050405020304" pitchFamily="18" charset="0"/>
                <a:ea typeface="Times New Roman" panose="02020603050405020304" pitchFamily="18" charset="0"/>
                <a:cs typeface="Arial" panose="020B0604020202020204" pitchFamily="34" charset="0"/>
              </a:rPr>
              <a:t>, </a:t>
            </a:r>
            <a:r>
              <a:rPr lang="es-CO" sz="2000" dirty="0" err="1">
                <a:effectLst/>
                <a:latin typeface="Times New Roman" panose="02020603050405020304" pitchFamily="18" charset="0"/>
                <a:ea typeface="Times New Roman" panose="02020603050405020304" pitchFamily="18" charset="0"/>
                <a:cs typeface="Arial" panose="020B0604020202020204" pitchFamily="34" charset="0"/>
              </a:rPr>
              <a:t>fstream</a:t>
            </a:r>
            <a:r>
              <a:rPr lang="es-CO" sz="2000" dirty="0">
                <a:effectLst/>
                <a:latin typeface="Times New Roman" panose="02020603050405020304" pitchFamily="18" charset="0"/>
                <a:ea typeface="Times New Roman" panose="02020603050405020304" pitchFamily="18" charset="0"/>
                <a:cs typeface="Arial" panose="020B0604020202020204" pitchFamily="34" charset="0"/>
              </a:rPr>
              <a:t>, </a:t>
            </a:r>
            <a:r>
              <a:rPr lang="es-CO" sz="2000" dirty="0" err="1">
                <a:effectLst/>
                <a:latin typeface="Times New Roman" panose="02020603050405020304" pitchFamily="18" charset="0"/>
                <a:ea typeface="Times New Roman" panose="02020603050405020304" pitchFamily="18" charset="0"/>
                <a:cs typeface="Arial" panose="020B0604020202020204" pitchFamily="34" charset="0"/>
              </a:rPr>
              <a:t>fopen</a:t>
            </a:r>
            <a:r>
              <a:rPr lang="es-CO" sz="2000" dirty="0">
                <a:effectLst/>
                <a:latin typeface="Times New Roman" panose="02020603050405020304" pitchFamily="18" charset="0"/>
                <a:ea typeface="Times New Roman" panose="02020603050405020304" pitchFamily="18" charset="0"/>
                <a:cs typeface="Arial" panose="020B0604020202020204" pitchFamily="34" charset="0"/>
              </a:rPr>
              <a:t>(), </a:t>
            </a:r>
            <a:r>
              <a:rPr lang="es-CO" sz="2000" dirty="0" err="1">
                <a:effectLst/>
                <a:latin typeface="Times New Roman" panose="02020603050405020304" pitchFamily="18" charset="0"/>
                <a:ea typeface="Times New Roman" panose="02020603050405020304" pitchFamily="18" charset="0"/>
                <a:cs typeface="Arial" panose="020B0604020202020204" pitchFamily="34" charset="0"/>
              </a:rPr>
              <a:t>fclose</a:t>
            </a:r>
            <a:r>
              <a:rPr lang="es-CO" sz="2000" dirty="0">
                <a:effectLst/>
                <a:latin typeface="Times New Roman" panose="02020603050405020304" pitchFamily="18" charset="0"/>
                <a:ea typeface="Times New Roman" panose="02020603050405020304" pitchFamily="18" charset="0"/>
                <a:cs typeface="Arial" panose="020B0604020202020204" pitchFamily="34" charset="0"/>
              </a:rPr>
              <a:t>(), </a:t>
            </a:r>
            <a:r>
              <a:rPr lang="es-CO" sz="2000" dirty="0" err="1">
                <a:effectLst/>
                <a:latin typeface="Times New Roman" panose="02020603050405020304" pitchFamily="18" charset="0"/>
                <a:ea typeface="Times New Roman" panose="02020603050405020304" pitchFamily="18" charset="0"/>
                <a:cs typeface="Arial" panose="020B0604020202020204" pitchFamily="34" charset="0"/>
              </a:rPr>
              <a:t>fread</a:t>
            </a:r>
            <a:r>
              <a:rPr lang="es-CO" sz="2000" dirty="0">
                <a:effectLst/>
                <a:latin typeface="Times New Roman" panose="02020603050405020304" pitchFamily="18" charset="0"/>
                <a:ea typeface="Times New Roman" panose="02020603050405020304" pitchFamily="18" charset="0"/>
                <a:cs typeface="Arial" panose="020B0604020202020204" pitchFamily="34" charset="0"/>
              </a:rPr>
              <a:t>(), </a:t>
            </a:r>
            <a:r>
              <a:rPr lang="es-CO" sz="2000" dirty="0" err="1">
                <a:effectLst/>
                <a:latin typeface="Times New Roman" panose="02020603050405020304" pitchFamily="18" charset="0"/>
                <a:ea typeface="Times New Roman" panose="02020603050405020304" pitchFamily="18" charset="0"/>
                <a:cs typeface="Arial" panose="020B0604020202020204" pitchFamily="34" charset="0"/>
              </a:rPr>
              <a:t>fwrite</a:t>
            </a:r>
            <a:r>
              <a:rPr lang="es-CO" sz="2000" dirty="0">
                <a:effectLst/>
                <a:latin typeface="Times New Roman" panose="02020603050405020304" pitchFamily="18" charset="0"/>
                <a:ea typeface="Times New Roman" panose="02020603050405020304" pitchFamily="18" charset="0"/>
                <a:cs typeface="Arial" panose="020B0604020202020204" pitchFamily="34" charset="0"/>
              </a:rPr>
              <a:t>(), </a:t>
            </a:r>
            <a:r>
              <a:rPr lang="es-CO" sz="2000" dirty="0" err="1">
                <a:effectLst/>
                <a:latin typeface="Times New Roman" panose="02020603050405020304" pitchFamily="18" charset="0"/>
                <a:ea typeface="Times New Roman" panose="02020603050405020304" pitchFamily="18" charset="0"/>
                <a:cs typeface="Arial" panose="020B0604020202020204" pitchFamily="34" charset="0"/>
              </a:rPr>
              <a:t>fgetc</a:t>
            </a:r>
            <a:r>
              <a:rPr lang="es-CO" sz="2000" dirty="0">
                <a:effectLst/>
                <a:latin typeface="Times New Roman" panose="02020603050405020304" pitchFamily="18" charset="0"/>
                <a:ea typeface="Times New Roman" panose="02020603050405020304" pitchFamily="18" charset="0"/>
                <a:cs typeface="Arial" panose="020B0604020202020204" pitchFamily="34" charset="0"/>
              </a:rPr>
              <a:t>(), </a:t>
            </a:r>
            <a:r>
              <a:rPr lang="es-CO" sz="2000" dirty="0" err="1">
                <a:effectLst/>
                <a:latin typeface="Times New Roman" panose="02020603050405020304" pitchFamily="18" charset="0"/>
                <a:ea typeface="Times New Roman" panose="02020603050405020304" pitchFamily="18" charset="0"/>
                <a:cs typeface="Arial" panose="020B0604020202020204" pitchFamily="34" charset="0"/>
              </a:rPr>
              <a:t>fputc</a:t>
            </a:r>
            <a:r>
              <a:rPr lang="es-CO" sz="2000" dirty="0">
                <a:effectLst/>
                <a:latin typeface="Times New Roman" panose="02020603050405020304" pitchFamily="18" charset="0"/>
                <a:ea typeface="Times New Roman" panose="02020603050405020304" pitchFamily="18" charset="0"/>
                <a:cs typeface="Arial" panose="020B0604020202020204" pitchFamily="34" charset="0"/>
              </a:rPr>
              <a:t>(), </a:t>
            </a:r>
            <a:r>
              <a:rPr lang="es-CO" sz="2000" dirty="0" err="1">
                <a:effectLst/>
                <a:latin typeface="Times New Roman" panose="02020603050405020304" pitchFamily="18" charset="0"/>
                <a:ea typeface="Times New Roman" panose="02020603050405020304" pitchFamily="18" charset="0"/>
                <a:cs typeface="Arial" panose="020B0604020202020204" pitchFamily="34" charset="0"/>
              </a:rPr>
              <a:t>getline</a:t>
            </a:r>
            <a:r>
              <a:rPr lang="es-CO" sz="2000" dirty="0">
                <a:effectLst/>
                <a:latin typeface="Times New Roman" panose="02020603050405020304" pitchFamily="18" charset="0"/>
                <a:ea typeface="Times New Roman" panose="02020603050405020304" pitchFamily="18" charset="0"/>
                <a:cs typeface="Arial" panose="020B0604020202020204" pitchFamily="34" charset="0"/>
              </a:rPr>
              <a:t>(), </a:t>
            </a:r>
            <a:r>
              <a:rPr lang="es-CO" sz="2000" dirty="0" err="1">
                <a:effectLst/>
                <a:latin typeface="Times New Roman" panose="02020603050405020304" pitchFamily="18" charset="0"/>
                <a:ea typeface="Times New Roman" panose="02020603050405020304" pitchFamily="18" charset="0"/>
                <a:cs typeface="Arial" panose="020B0604020202020204" pitchFamily="34" charset="0"/>
              </a:rPr>
              <a:t>putline</a:t>
            </a:r>
            <a:r>
              <a:rPr lang="es-CO" sz="2000" dirty="0">
                <a:effectLst/>
                <a:latin typeface="Times New Roman" panose="02020603050405020304" pitchFamily="18" charset="0"/>
                <a:ea typeface="Times New Roman" panose="02020603050405020304" pitchFamily="18" charset="0"/>
                <a:cs typeface="Arial" panose="020B0604020202020204" pitchFamily="34" charset="0"/>
              </a:rPr>
              <a:t>(), entre otras.</a:t>
            </a:r>
          </a:p>
          <a:p>
            <a:pPr algn="ctr">
              <a:lnSpc>
                <a:spcPct val="97000"/>
              </a:lnSpc>
              <a:spcAft>
                <a:spcPts val="800"/>
              </a:spcAft>
            </a:pPr>
            <a:r>
              <a:rPr lang="es-CO" sz="2000" b="1" dirty="0">
                <a:effectLst/>
                <a:latin typeface="Times New Roman" panose="02020603050405020304" pitchFamily="18" charset="0"/>
                <a:ea typeface="Times New Roman" panose="02020603050405020304" pitchFamily="18" charset="0"/>
                <a:cs typeface="Arial" panose="020B0604020202020204" pitchFamily="34" charset="0"/>
              </a:rPr>
              <a:t>Excepciones de archivos</a:t>
            </a:r>
            <a:r>
              <a:rPr lang="es-CO" sz="2000" dirty="0">
                <a:effectLst/>
                <a:latin typeface="Times New Roman" panose="02020603050405020304" pitchFamily="18" charset="0"/>
                <a:ea typeface="Times New Roman" panose="02020603050405020304" pitchFamily="18" charset="0"/>
                <a:cs typeface="Arial" panose="020B0604020202020204" pitchFamily="34" charset="0"/>
              </a:rPr>
              <a:t>: Define excepciones relacionadas con operaciones de archivos, como </a:t>
            </a:r>
            <a:r>
              <a:rPr lang="es-CO" sz="2000" dirty="0" err="1">
                <a:effectLst/>
                <a:latin typeface="Times New Roman" panose="02020603050405020304" pitchFamily="18" charset="0"/>
                <a:ea typeface="Times New Roman" panose="02020603050405020304" pitchFamily="18" charset="0"/>
                <a:cs typeface="Arial" panose="020B0604020202020204" pitchFamily="34" charset="0"/>
              </a:rPr>
              <a:t>ios_base</a:t>
            </a:r>
            <a:r>
              <a:rPr lang="es-CO" sz="2000" dirty="0">
                <a:effectLst/>
                <a:latin typeface="Times New Roman" panose="02020603050405020304" pitchFamily="18" charset="0"/>
                <a:ea typeface="Times New Roman" panose="02020603050405020304" pitchFamily="18" charset="0"/>
                <a:cs typeface="Arial" panose="020B0604020202020204" pitchFamily="34" charset="0"/>
              </a:rPr>
              <a:t>::</a:t>
            </a:r>
            <a:r>
              <a:rPr lang="es-CO" sz="2000" dirty="0" err="1">
                <a:effectLst/>
                <a:latin typeface="Times New Roman" panose="02020603050405020304" pitchFamily="18" charset="0"/>
                <a:ea typeface="Times New Roman" panose="02020603050405020304" pitchFamily="18" charset="0"/>
                <a:cs typeface="Arial" panose="020B0604020202020204" pitchFamily="34" charset="0"/>
              </a:rPr>
              <a:t>failure</a:t>
            </a:r>
            <a:r>
              <a:rPr lang="es-CO" sz="2000" dirty="0">
                <a:effectLst/>
                <a:latin typeface="Times New Roman" panose="02020603050405020304" pitchFamily="18" charset="0"/>
                <a:ea typeface="Times New Roman" panose="02020603050405020304" pitchFamily="18" charset="0"/>
                <a:cs typeface="Arial" panose="020B0604020202020204" pitchFamily="34" charset="0"/>
              </a:rPr>
              <a:t>, </a:t>
            </a:r>
            <a:r>
              <a:rPr lang="es-CO" sz="2000" dirty="0" err="1">
                <a:effectLst/>
                <a:latin typeface="Times New Roman" panose="02020603050405020304" pitchFamily="18" charset="0"/>
                <a:ea typeface="Times New Roman" panose="02020603050405020304" pitchFamily="18" charset="0"/>
                <a:cs typeface="Arial" panose="020B0604020202020204" pitchFamily="34" charset="0"/>
              </a:rPr>
              <a:t>eof</a:t>
            </a:r>
            <a:r>
              <a:rPr lang="es-CO" sz="2000" dirty="0">
                <a:effectLst/>
                <a:latin typeface="Times New Roman" panose="02020603050405020304" pitchFamily="18" charset="0"/>
                <a:ea typeface="Times New Roman" panose="02020603050405020304" pitchFamily="18" charset="0"/>
                <a:cs typeface="Arial" panose="020B0604020202020204" pitchFamily="34" charset="0"/>
              </a:rPr>
              <a:t>, </a:t>
            </a:r>
            <a:r>
              <a:rPr lang="es-CO" sz="2000" dirty="0" err="1">
                <a:effectLst/>
                <a:latin typeface="Times New Roman" panose="02020603050405020304" pitchFamily="18" charset="0"/>
                <a:ea typeface="Times New Roman" panose="02020603050405020304" pitchFamily="18" charset="0"/>
                <a:cs typeface="Arial" panose="020B0604020202020204" pitchFamily="34" charset="0"/>
              </a:rPr>
              <a:t>badbit</a:t>
            </a:r>
            <a:r>
              <a:rPr lang="es-CO" sz="2000" dirty="0">
                <a:effectLst/>
                <a:latin typeface="Times New Roman" panose="02020603050405020304" pitchFamily="18" charset="0"/>
                <a:ea typeface="Times New Roman" panose="02020603050405020304" pitchFamily="18" charset="0"/>
                <a:cs typeface="Arial" panose="020B0604020202020204" pitchFamily="34" charset="0"/>
              </a:rPr>
              <a:t>, </a:t>
            </a:r>
            <a:r>
              <a:rPr lang="es-CO" sz="2000" dirty="0" err="1">
                <a:effectLst/>
                <a:latin typeface="Times New Roman" panose="02020603050405020304" pitchFamily="18" charset="0"/>
                <a:ea typeface="Times New Roman" panose="02020603050405020304" pitchFamily="18" charset="0"/>
                <a:cs typeface="Arial" panose="020B0604020202020204" pitchFamily="34" charset="0"/>
              </a:rPr>
              <a:t>failbit</a:t>
            </a:r>
            <a:r>
              <a:rPr lang="es-CO" sz="2000" dirty="0">
                <a:effectLst/>
                <a:latin typeface="Times New Roman" panose="02020603050405020304" pitchFamily="18" charset="0"/>
                <a:ea typeface="Times New Roman" panose="02020603050405020304" pitchFamily="18" charset="0"/>
                <a:cs typeface="Arial" panose="020B0604020202020204" pitchFamily="34" charset="0"/>
              </a:rPr>
              <a:t>.</a:t>
            </a:r>
          </a:p>
        </p:txBody>
      </p:sp>
    </p:spTree>
    <p:extLst>
      <p:ext uri="{BB962C8B-B14F-4D97-AF65-F5344CB8AC3E}">
        <p14:creationId xmlns:p14="http://schemas.microsoft.com/office/powerpoint/2010/main" val="3016892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3EB9BF22-07CA-4BC6-9186-9CC5068A99A3}"/>
              </a:ext>
            </a:extLst>
          </p:cNvPr>
          <p:cNvSpPr>
            <a:spLocks noGrp="1"/>
          </p:cNvSpPr>
          <p:nvPr>
            <p:ph type="title"/>
          </p:nvPr>
        </p:nvSpPr>
        <p:spPr>
          <a:xfrm>
            <a:off x="4452731" y="457198"/>
            <a:ext cx="7233775" cy="487709"/>
          </a:xfrm>
        </p:spPr>
        <p:txBody>
          <a:bodyPr>
            <a:noAutofit/>
          </a:bodyPr>
          <a:lstStyle/>
          <a:p>
            <a:r>
              <a:rPr lang="es-CO" sz="4800" b="1">
                <a:latin typeface="Franklin Gothic Book" panose="020B0503020102020204" pitchFamily="34" charset="0"/>
              </a:rPr>
              <a:t>Conclusiones</a:t>
            </a:r>
            <a:endParaRPr lang="es-CO" sz="4800" dirty="0"/>
          </a:p>
        </p:txBody>
      </p:sp>
      <p:sp>
        <p:nvSpPr>
          <p:cNvPr id="3" name="Marcador de contenido 2"/>
          <p:cNvSpPr>
            <a:spLocks noGrp="1"/>
          </p:cNvSpPr>
          <p:nvPr>
            <p:ph sz="half" idx="1"/>
          </p:nvPr>
        </p:nvSpPr>
        <p:spPr>
          <a:xfrm>
            <a:off x="5485632" y="1410191"/>
            <a:ext cx="5167971" cy="6023113"/>
          </a:xfrm>
        </p:spPr>
        <p:txBody>
          <a:bodyPr>
            <a:normAutofit fontScale="77500" lnSpcReduction="20000"/>
          </a:bodyPr>
          <a:lstStyle/>
          <a:p>
            <a:pPr marL="0" indent="0">
              <a:buNone/>
            </a:pPr>
            <a:r>
              <a:rPr lang="es-ES" b="1">
                <a:latin typeface="Franklin Gothic Book" panose="020B0503020102020204" pitchFamily="34" charset="0"/>
              </a:rPr>
              <a:t>Aplicación Práctica de Conceptos</a:t>
            </a:r>
            <a:r>
              <a:rPr lang="es-ES">
                <a:latin typeface="Franklin Gothic Book" panose="020B0503020102020204" pitchFamily="34" charset="0"/>
              </a:rPr>
              <a:t>: Hemos aplicado conceptos fundamentales de C++ como estructuras, funciones, manejo de archivos y algoritmos de ordenación para desarrollar un juego funcional y entretenido.</a:t>
            </a:r>
          </a:p>
          <a:p>
            <a:pPr marL="0" indent="0">
              <a:buNone/>
            </a:pPr>
            <a:endParaRPr lang="es-ES">
              <a:latin typeface="Franklin Gothic Book" panose="020B0503020102020204" pitchFamily="34" charset="0"/>
            </a:endParaRPr>
          </a:p>
          <a:p>
            <a:pPr marL="0" indent="0">
              <a:buNone/>
            </a:pPr>
            <a:r>
              <a:rPr lang="es-ES" b="1">
                <a:latin typeface="Franklin Gothic Book" panose="020B0503020102020204" pitchFamily="34" charset="0"/>
              </a:rPr>
              <a:t>Gestión de Datos: </a:t>
            </a:r>
            <a:r>
              <a:rPr lang="es-ES">
                <a:latin typeface="Franklin Gothic Book" panose="020B0503020102020204" pitchFamily="34" charset="0"/>
              </a:rPr>
              <a:t>Aprendimos cómo gestionar datos de manera eficiente, tanto en la selección aleatoria de palabras y desafíos como en el almacenamiento de información de jugadores y puntajes en archivos de texto.</a:t>
            </a:r>
          </a:p>
          <a:p>
            <a:pPr marL="0" indent="0">
              <a:buNone/>
            </a:pPr>
            <a:endParaRPr lang="es-ES">
              <a:latin typeface="Franklin Gothic Book" panose="020B0503020102020204" pitchFamily="34" charset="0"/>
            </a:endParaRPr>
          </a:p>
          <a:p>
            <a:pPr marL="0" indent="0">
              <a:buNone/>
            </a:pPr>
            <a:r>
              <a:rPr lang="es-ES" b="1">
                <a:latin typeface="Franklin Gothic Book" panose="020B0503020102020204" pitchFamily="34" charset="0"/>
              </a:rPr>
              <a:t>Experiencia de Usuario</a:t>
            </a:r>
            <a:r>
              <a:rPr lang="es-ES">
                <a:latin typeface="Franklin Gothic Book" panose="020B0503020102020204" pitchFamily="34" charset="0"/>
              </a:rPr>
              <a:t>: Diseñamos una experiencia de usuario atractiva con mensajes claros, reglas bien definidas y desafíos adicionales para mantener el interés y la emoción durante el juego.</a:t>
            </a:r>
            <a:endParaRPr lang="es-CO">
              <a:latin typeface="Franklin Gothic Book" panose="020B0503020102020204" pitchFamily="34" charset="0"/>
            </a:endParaRPr>
          </a:p>
          <a:p>
            <a:pPr marL="0" indent="0">
              <a:buNone/>
            </a:pPr>
            <a:endParaRPr lang="es-CO">
              <a:latin typeface="Franklin Gothic Book" panose="020B0503020102020204" pitchFamily="34" charset="0"/>
            </a:endParaRPr>
          </a:p>
          <a:p>
            <a:pPr marL="0" indent="0">
              <a:buNone/>
            </a:pPr>
            <a:endParaRPr lang="es-CO" sz="2000" dirty="0"/>
          </a:p>
        </p:txBody>
      </p:sp>
      <p:sp>
        <p:nvSpPr>
          <p:cNvPr id="6" name="CuadroTexto 5">
            <a:extLst>
              <a:ext uri="{FF2B5EF4-FFF2-40B4-BE49-F238E27FC236}">
                <a16:creationId xmlns:a16="http://schemas.microsoft.com/office/drawing/2014/main" id="{61A5D641-15D6-40AA-963E-D3D024A2DD78}"/>
              </a:ext>
            </a:extLst>
          </p:cNvPr>
          <p:cNvSpPr txBox="1"/>
          <p:nvPr/>
        </p:nvSpPr>
        <p:spPr>
          <a:xfrm>
            <a:off x="11698941" y="6488668"/>
            <a:ext cx="493059" cy="369332"/>
          </a:xfrm>
          <a:prstGeom prst="rect">
            <a:avLst/>
          </a:prstGeom>
          <a:noFill/>
        </p:spPr>
        <p:txBody>
          <a:bodyPr wrap="square">
            <a:spAutoFit/>
          </a:bodyPr>
          <a:lstStyle/>
          <a:p>
            <a:r>
              <a:rPr lang="es-ES"/>
              <a:t>23</a:t>
            </a:r>
            <a:endParaRPr lang="es-CO" dirty="0"/>
          </a:p>
        </p:txBody>
      </p:sp>
      <p:pic>
        <p:nvPicPr>
          <p:cNvPr id="4098" name="Picture 2" descr="Imágenes de Conclusiones - Descarga gratuita en Freepik">
            <a:extLst>
              <a:ext uri="{FF2B5EF4-FFF2-40B4-BE49-F238E27FC236}">
                <a16:creationId xmlns:a16="http://schemas.microsoft.com/office/drawing/2014/main" id="{77E43B4A-7172-1D81-AC79-68610DC819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220" y="1194508"/>
            <a:ext cx="4468983" cy="4468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551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Los docentes del futuro, ¿serán neuroeducadores? | Orientación Educativa - Enlaces para mi P.L.E. | Scoop.it">
            <a:extLst>
              <a:ext uri="{FF2B5EF4-FFF2-40B4-BE49-F238E27FC236}">
                <a16:creationId xmlns:a16="http://schemas.microsoft.com/office/drawing/2014/main" id="{D6EA6E18-132D-29CD-CF6F-66A45E3CA52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21038"/>
          <a:stretch/>
        </p:blipFill>
        <p:spPr bwMode="auto">
          <a:xfrm>
            <a:off x="6019800" y="1479913"/>
            <a:ext cx="6172200" cy="4873625"/>
          </a:xfrm>
          <a:prstGeom prst="rect">
            <a:avLst/>
          </a:prstGeom>
          <a:solidFill>
            <a:srgbClr val="FFFFFF"/>
          </a:solidFill>
        </p:spPr>
      </p:pic>
      <p:sp>
        <p:nvSpPr>
          <p:cNvPr id="7" name="CuadroTexto 6">
            <a:extLst>
              <a:ext uri="{FF2B5EF4-FFF2-40B4-BE49-F238E27FC236}">
                <a16:creationId xmlns:a16="http://schemas.microsoft.com/office/drawing/2014/main" id="{564AB7AA-3ACC-39FE-B058-76327F99C4EE}"/>
              </a:ext>
            </a:extLst>
          </p:cNvPr>
          <p:cNvSpPr txBox="1"/>
          <p:nvPr/>
        </p:nvSpPr>
        <p:spPr>
          <a:xfrm>
            <a:off x="11774556" y="6488668"/>
            <a:ext cx="417444" cy="369332"/>
          </a:xfrm>
          <a:prstGeom prst="rect">
            <a:avLst/>
          </a:prstGeom>
          <a:noFill/>
        </p:spPr>
        <p:txBody>
          <a:bodyPr wrap="square">
            <a:spAutoFit/>
          </a:bodyPr>
          <a:lstStyle/>
          <a:p>
            <a:r>
              <a:rPr lang="es-ES" dirty="0">
                <a:latin typeface="Franklin Gothic Book" panose="020B0503020102020204" pitchFamily="34" charset="0"/>
              </a:rPr>
              <a:t>6</a:t>
            </a:r>
            <a:endParaRPr lang="es-CO" dirty="0">
              <a:latin typeface="Franklin Gothic Book" panose="020B0503020102020204" pitchFamily="34" charset="0"/>
            </a:endParaRPr>
          </a:p>
        </p:txBody>
      </p:sp>
      <p:pic>
        <p:nvPicPr>
          <p:cNvPr id="2" name="Picture 6" descr="Signo de interrogaciÃ³n 3d...">
            <a:extLst>
              <a:ext uri="{FF2B5EF4-FFF2-40B4-BE49-F238E27FC236}">
                <a16:creationId xmlns:a16="http://schemas.microsoft.com/office/drawing/2014/main" id="{602FDC6F-25E0-BAEF-AC28-20423F1B065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22" t="1207" r="21210" b="6679"/>
          <a:stretch/>
        </p:blipFill>
        <p:spPr bwMode="auto">
          <a:xfrm>
            <a:off x="2372151" y="318654"/>
            <a:ext cx="2878722" cy="4994147"/>
          </a:xfrm>
          <a:prstGeom prst="rect">
            <a:avLst/>
          </a:prstGeom>
          <a:solidFill>
            <a:srgbClr val="FF0000"/>
          </a:solidFill>
        </p:spPr>
      </p:pic>
    </p:spTree>
    <p:extLst>
      <p:ext uri="{BB962C8B-B14F-4D97-AF65-F5344CB8AC3E}">
        <p14:creationId xmlns:p14="http://schemas.microsoft.com/office/powerpoint/2010/main" val="694959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21188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TEMA DE OFFICE" val="99wgjd3r"/>
  <p:tag name="ARTICULATE_DESIGN_ID_TEXTO" val="lBiGnVha"/>
  <p:tag name="ARTICULATE_DESIGN_ID_GENERAL" val="VPBmtsBp"/>
  <p:tag name="ARTICULATE_SLIDE_THUMBNAIL_REFRESH" val="1"/>
  <p:tag name="ARTICULATE_SLIDE_COUNT" val="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GENERAL">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ción UCO 2024" id="{F8F59C1C-AEE6-4A16-B831-E3619B313C11}" vid="{AD48615D-1232-43A8-92CE-F0152108BF3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42f623d0-b1e4-4e80-824b-d2798f870956"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B6B876A1F8C4F47A8E7EC1C91F6178E" ma:contentTypeVersion="18" ma:contentTypeDescription="Create a new document." ma:contentTypeScope="" ma:versionID="100effdaa9b1c3d5b7c30918df09b384">
  <xsd:schema xmlns:xsd="http://www.w3.org/2001/XMLSchema" xmlns:xs="http://www.w3.org/2001/XMLSchema" xmlns:p="http://schemas.microsoft.com/office/2006/metadata/properties" xmlns:ns3="42f623d0-b1e4-4e80-824b-d2798f870956" xmlns:ns4="19f162a5-0834-49c4-aaf7-b0159c00e8ba" targetNamespace="http://schemas.microsoft.com/office/2006/metadata/properties" ma:root="true" ma:fieldsID="6447abed331e765588b779827fb7ce23" ns3:_="" ns4:_="">
    <xsd:import namespace="42f623d0-b1e4-4e80-824b-d2798f870956"/>
    <xsd:import namespace="19f162a5-0834-49c4-aaf7-b0159c00e8b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Location" minOccurs="0"/>
                <xsd:element ref="ns3:MediaServiceOCR" minOccurs="0"/>
                <xsd:element ref="ns4:SharedWithUsers" minOccurs="0"/>
                <xsd:element ref="ns4:SharedWithDetails" minOccurs="0"/>
                <xsd:element ref="ns4:SharingHintHash" minOccurs="0"/>
                <xsd:element ref="ns3:MediaServiceEventHashCode" minOccurs="0"/>
                <xsd:element ref="ns3:MediaServiceGenerationTime" minOccurs="0"/>
                <xsd:element ref="ns3:MediaServiceAutoKeyPoints" minOccurs="0"/>
                <xsd:element ref="ns3:MediaServiceKeyPoints" minOccurs="0"/>
                <xsd:element ref="ns3:MediaLengthInSeconds" minOccurs="0"/>
                <xsd:element ref="ns3:_activity" minOccurs="0"/>
                <xsd:element ref="ns3:MediaServiceObjectDetectorVersions" minOccurs="0"/>
                <xsd:element ref="ns3:MediaServiceSearchPropertie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f623d0-b1e4-4e80-824b-d2798f870956"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Location" ma:index="12" nillable="true" ma:displayName="MediaServiceLocation" ma:descrip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SystemTags" ma:index="25"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9f162a5-0834-49c4-aaf7-b0159c00e8ba"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55888A5-8392-4D86-92B1-2975F940E216}">
  <ds:schemaRefs>
    <ds:schemaRef ds:uri="http://schemas.microsoft.com/sharepoint/v3/contenttype/forms"/>
  </ds:schemaRefs>
</ds:datastoreItem>
</file>

<file path=customXml/itemProps2.xml><?xml version="1.0" encoding="utf-8"?>
<ds:datastoreItem xmlns:ds="http://schemas.openxmlformats.org/officeDocument/2006/customXml" ds:itemID="{3F45D53B-D2C9-4591-BF80-964F65997DBC}">
  <ds:schemaRefs>
    <ds:schemaRef ds:uri="42f623d0-b1e4-4e80-824b-d2798f870956"/>
    <ds:schemaRef ds:uri="http://schemas.openxmlformats.org/package/2006/metadata/core-properties"/>
    <ds:schemaRef ds:uri="http://purl.org/dc/terms/"/>
    <ds:schemaRef ds:uri="19f162a5-0834-49c4-aaf7-b0159c00e8ba"/>
    <ds:schemaRef ds:uri="http://schemas.microsoft.com/office/2006/documentManagement/types"/>
    <ds:schemaRef ds:uri="http://schemas.microsoft.com/office/2006/metadata/properties"/>
    <ds:schemaRef ds:uri="http://www.w3.org/XML/1998/namespace"/>
    <ds:schemaRef ds:uri="http://schemas.microsoft.com/office/infopath/2007/PartnerControls"/>
    <ds:schemaRef ds:uri="http://purl.org/dc/dcmitype/"/>
    <ds:schemaRef ds:uri="http://purl.org/dc/elements/1.1/"/>
  </ds:schemaRefs>
</ds:datastoreItem>
</file>

<file path=customXml/itemProps3.xml><?xml version="1.0" encoding="utf-8"?>
<ds:datastoreItem xmlns:ds="http://schemas.openxmlformats.org/officeDocument/2006/customXml" ds:itemID="{DE22723E-446F-42F6-A9C5-D1F43A58B4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2f623d0-b1e4-4e80-824b-d2798f870956"/>
    <ds:schemaRef ds:uri="19f162a5-0834-49c4-aaf7-b0159c00e8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Clase 2 Febrero 13</Template>
  <TotalTime>117</TotalTime>
  <Words>518</Words>
  <Application>Microsoft Office PowerPoint</Application>
  <PresentationFormat>Panorámica</PresentationFormat>
  <Paragraphs>50</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Aptos</vt:lpstr>
      <vt:lpstr>Arial</vt:lpstr>
      <vt:lpstr>Franklin Gothic Book</vt:lpstr>
      <vt:lpstr>Times New Roman</vt:lpstr>
      <vt:lpstr>GENERAL</vt:lpstr>
      <vt:lpstr>Juego Adivinanzas Versión 2.0.          Jean Paul Ortiz Juan Jose Arias Sebastian Zapata Jhonny Benitez    Mayo 21 Del 2024 </vt:lpstr>
      <vt:lpstr>Agenda.</vt:lpstr>
      <vt:lpstr>Introducción </vt:lpstr>
      <vt:lpstr>Presentación de PowerPoint</vt:lpstr>
      <vt:lpstr>Presentación de PowerPoint</vt:lpstr>
      <vt:lpstr>Librerias nuevas</vt:lpstr>
      <vt:lpstr>Conclusiones</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Cristología.          Carlos Alberto Gallego Monsalve.     Febrero 13 al 16 de 2024.</dc:title>
  <dc:creator>Carlos Alberto Gallego Monsalve</dc:creator>
  <cp:lastModifiedBy>Jean Paul Ortiz Restrepo</cp:lastModifiedBy>
  <cp:revision>3</cp:revision>
  <dcterms:created xsi:type="dcterms:W3CDTF">2024-02-13T01:24:14Z</dcterms:created>
  <dcterms:modified xsi:type="dcterms:W3CDTF">2024-05-17T02:13:01Z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2D562E9D-B5EA-4B49-AB26-43EA7FCC0F16</vt:lpwstr>
  </property>
  <property fmtid="{D5CDD505-2E9C-101B-9397-08002B2CF9AE}" pid="3" name="ArticulatePath">
    <vt:lpwstr>Presentación UCO - 2024</vt:lpwstr>
  </property>
  <property fmtid="{D5CDD505-2E9C-101B-9397-08002B2CF9AE}" pid="4" name="ContentTypeId">
    <vt:lpwstr>0x0101008B6B876A1F8C4F47A8E7EC1C91F6178E</vt:lpwstr>
  </property>
</Properties>
</file>