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62" r:id="rId3"/>
    <p:sldId id="258" r:id="rId4"/>
    <p:sldId id="259" r:id="rId5"/>
    <p:sldId id="260" r:id="rId6"/>
    <p:sldId id="270" r:id="rId7"/>
    <p:sldId id="273" r:id="rId8"/>
    <p:sldId id="264" r:id="rId9"/>
    <p:sldId id="261" r:id="rId10"/>
    <p:sldId id="266" r:id="rId11"/>
    <p:sldId id="275" r:id="rId12"/>
    <p:sldId id="276" r:id="rId13"/>
    <p:sldId id="277" r:id="rId14"/>
    <p:sldId id="274" r:id="rId15"/>
  </p:sldIdLst>
  <p:sldSz cx="9144000" cy="5143500" type="screen16x9"/>
  <p:notesSz cx="6858000" cy="9144000"/>
  <p:embeddedFontLst>
    <p:embeddedFont>
      <p:font typeface="Didact Gothic" panose="00000500000000000000" pitchFamily="2" charset="0"/>
      <p:regular r:id="rId17"/>
    </p:embeddedFont>
    <p:embeddedFont>
      <p:font typeface="Impact" panose="020B0806030902050204" pitchFamily="34" charset="0"/>
      <p:regular r:id="rId18"/>
    </p:embeddedFont>
    <p:embeddedFont>
      <p:font typeface="Roboto Black" panose="02000000000000000000" pitchFamily="2" charset="0"/>
      <p:bold r:id="rId19"/>
      <p:boldItalic r:id="rId20"/>
    </p:embeddedFont>
    <p:embeddedFont>
      <p:font typeface="Roboto Light" panose="02000000000000000000" pitchFamily="2" charset="0"/>
      <p:regular r:id="rId21"/>
      <p:bold r:id="rId22"/>
      <p:italic r:id="rId23"/>
      <p:boldItalic r:id="rId24"/>
    </p:embeddedFont>
    <p:embeddedFont>
      <p:font typeface="Roboto Mono Thin" panose="00000009000000000000" pitchFamily="49" charset="0"/>
      <p:regular r:id="rId25"/>
      <p:bold r:id="rId26"/>
      <p:italic r:id="rId27"/>
      <p:boldItalic r:id="rId28"/>
    </p:embeddedFont>
    <p:embeddedFont>
      <p:font typeface="Roboto Thin"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9CCD94DD-4145-46D3-95A7-C6B60536A181}">
          <p14:sldIdLst>
            <p14:sldId id="256"/>
            <p14:sldId id="262"/>
            <p14:sldId id="258"/>
            <p14:sldId id="259"/>
            <p14:sldId id="260"/>
            <p14:sldId id="270"/>
            <p14:sldId id="273"/>
            <p14:sldId id="264"/>
            <p14:sldId id="261"/>
            <p14:sldId id="266"/>
            <p14:sldId id="275"/>
            <p14:sldId id="276"/>
            <p14:sldId id="277"/>
            <p14:sldId id="274"/>
          </p14:sldIdLst>
        </p14:section>
        <p14:section name="Sección sin título" id="{DC8D2F0A-4219-4251-A567-3AF7BDA8E00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7D9D27-3378-4919-96EC-C7276B543A3F}">
  <a:tblStyle styleId="{A47D9D27-3378-4919-96EC-C7276B543A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6523" autoAdjust="0"/>
  </p:normalViewPr>
  <p:slideViewPr>
    <p:cSldViewPr snapToGrid="0">
      <p:cViewPr>
        <p:scale>
          <a:sx n="71" d="100"/>
          <a:sy n="71" d="100"/>
        </p:scale>
        <p:origin x="1782"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1BFF9-E3CD-4C91-BDC6-24F041B95D5A}" type="doc">
      <dgm:prSet loTypeId="urn:microsoft.com/office/officeart/2008/layout/NameandTitleOrganizationalChart" loCatId="hierarchy" qsTypeId="urn:microsoft.com/office/officeart/2005/8/quickstyle/simple2" qsCatId="simple" csTypeId="urn:microsoft.com/office/officeart/2005/8/colors/accent0_1" csCatId="mainScheme" phldr="1"/>
      <dgm:spPr/>
      <dgm:t>
        <a:bodyPr/>
        <a:lstStyle/>
        <a:p>
          <a:endParaRPr lang="es-ES"/>
        </a:p>
      </dgm:t>
    </dgm:pt>
    <dgm:pt modelId="{00351E92-C3D8-44FC-80C8-4F64F08A1185}">
      <dgm:prSet phldrT="[Texto]"/>
      <dgm:spPr/>
      <dgm:t>
        <a:bodyPr/>
        <a:lstStyle/>
        <a:p>
          <a:r>
            <a:rPr lang="es-ES"/>
            <a:t>Adivina la palabra</a:t>
          </a:r>
        </a:p>
      </dgm:t>
    </dgm:pt>
    <dgm:pt modelId="{F685F19A-55EF-4D7E-B050-5E91AC5F8BF1}" type="parTrans" cxnId="{031AF380-43B1-4AE7-97C6-21423AF3235B}">
      <dgm:prSet/>
      <dgm:spPr/>
      <dgm:t>
        <a:bodyPr/>
        <a:lstStyle/>
        <a:p>
          <a:endParaRPr lang="es-ES"/>
        </a:p>
      </dgm:t>
    </dgm:pt>
    <dgm:pt modelId="{868B18CE-3E59-402C-8BF4-6E3D398741A5}" type="sibTrans" cxnId="{031AF380-43B1-4AE7-97C6-21423AF3235B}">
      <dgm:prSet/>
      <dgm:spPr/>
      <dgm:t>
        <a:bodyPr/>
        <a:lstStyle/>
        <a:p>
          <a:r>
            <a:rPr lang="es-ES"/>
            <a:t>Programa principal</a:t>
          </a:r>
        </a:p>
      </dgm:t>
    </dgm:pt>
    <dgm:pt modelId="{F9B8B9A6-B96B-4FD2-A9A3-D011971BF399}" type="asst">
      <dgm:prSet phldrT="[Texto]"/>
      <dgm:spPr/>
      <dgm:t>
        <a:bodyPr/>
        <a:lstStyle/>
        <a:p>
          <a:r>
            <a:rPr lang="es-ES"/>
            <a:t>Solicitar nombre del jugador</a:t>
          </a:r>
        </a:p>
      </dgm:t>
    </dgm:pt>
    <dgm:pt modelId="{9735D633-1664-46A6-8965-671395FB2D2C}" type="parTrans" cxnId="{35546EA5-9490-4CAB-9C8E-61D639FB9E1C}">
      <dgm:prSet/>
      <dgm:spPr/>
      <dgm:t>
        <a:bodyPr/>
        <a:lstStyle/>
        <a:p>
          <a:endParaRPr lang="es-ES"/>
        </a:p>
      </dgm:t>
    </dgm:pt>
    <dgm:pt modelId="{33C651AC-72B2-4436-AF27-C727C6CBEB20}" type="sibTrans" cxnId="{35546EA5-9490-4CAB-9C8E-61D639FB9E1C}">
      <dgm:prSet/>
      <dgm:spPr/>
      <dgm:t>
        <a:bodyPr/>
        <a:lstStyle/>
        <a:p>
          <a:r>
            <a:rPr lang="es-ES"/>
            <a:t>Funcion: Solicitar nombre del jugador</a:t>
          </a:r>
        </a:p>
      </dgm:t>
    </dgm:pt>
    <dgm:pt modelId="{86EAE3C0-D1E9-4363-839C-77D5279B60DF}">
      <dgm:prSet phldrT="[Texto]"/>
      <dgm:spPr/>
      <dgm:t>
        <a:bodyPr/>
        <a:lstStyle/>
        <a:p>
          <a:r>
            <a:rPr lang="es-ES"/>
            <a:t>Inicializacion variables</a:t>
          </a:r>
        </a:p>
      </dgm:t>
    </dgm:pt>
    <dgm:pt modelId="{934A1AFF-5616-4772-9412-193F5B382E15}" type="parTrans" cxnId="{9EA42278-54BB-4C1F-ACE8-AF899F6F6313}">
      <dgm:prSet/>
      <dgm:spPr/>
      <dgm:t>
        <a:bodyPr/>
        <a:lstStyle/>
        <a:p>
          <a:endParaRPr lang="es-ES"/>
        </a:p>
      </dgm:t>
    </dgm:pt>
    <dgm:pt modelId="{73D5959F-E122-4239-A2E5-88765C6CA3EB}" type="sibTrans" cxnId="{9EA42278-54BB-4C1F-ACE8-AF899F6F6313}">
      <dgm:prSet/>
      <dgm:spPr/>
      <dgm:t>
        <a:bodyPr/>
        <a:lstStyle/>
        <a:p>
          <a:r>
            <a:rPr lang="es-ES" b="0" i="0"/>
            <a:t>Inicializa variables como el puntaje, el número máximo de ayudas extras permitidas, etc.</a:t>
          </a:r>
          <a:endParaRPr lang="es-ES"/>
        </a:p>
      </dgm:t>
    </dgm:pt>
    <dgm:pt modelId="{514CB907-FDC1-41C6-9C0E-5F7810D55B17}">
      <dgm:prSet phldrT="[Texto]"/>
      <dgm:spPr/>
      <dgm:t>
        <a:bodyPr/>
        <a:lstStyle/>
        <a:p>
          <a:r>
            <a:rPr lang="es-ES"/>
            <a:t>Mensaje de bienvenida</a:t>
          </a:r>
        </a:p>
      </dgm:t>
    </dgm:pt>
    <dgm:pt modelId="{C8CDA512-488D-4047-8A3B-46E4B0AF6F3F}" type="parTrans" cxnId="{76F337FE-606F-43ED-9716-349C60491D30}">
      <dgm:prSet/>
      <dgm:spPr/>
      <dgm:t>
        <a:bodyPr/>
        <a:lstStyle/>
        <a:p>
          <a:endParaRPr lang="es-ES"/>
        </a:p>
      </dgm:t>
    </dgm:pt>
    <dgm:pt modelId="{ECF2F96B-F081-4A5B-AECF-411D61614DF5}" type="sibTrans" cxnId="{76F337FE-606F-43ED-9716-349C60491D30}">
      <dgm:prSet/>
      <dgm:spPr/>
      <dgm:t>
        <a:bodyPr/>
        <a:lstStyle/>
        <a:p>
          <a:r>
            <a:rPr lang="es-ES" b="0" i="0"/>
            <a:t>Imprime un mensaje de bienvenida usando el nombre del jugador.</a:t>
          </a:r>
          <a:endParaRPr lang="es-ES"/>
        </a:p>
      </dgm:t>
    </dgm:pt>
    <dgm:pt modelId="{6EA17096-4A4F-4755-8915-ECA9D5A77DE5}">
      <dgm:prSet phldrT="[Texto]"/>
      <dgm:spPr/>
      <dgm:t>
        <a:bodyPr/>
        <a:lstStyle/>
        <a:p>
          <a:r>
            <a:rPr lang="es-ES"/>
            <a:t>Mostrar definicion</a:t>
          </a:r>
        </a:p>
      </dgm:t>
    </dgm:pt>
    <dgm:pt modelId="{6EC1E0F1-1ED5-4725-BDBD-76539C0C789F}" type="parTrans" cxnId="{6B386127-73F9-4ED5-B546-3EAB052B1326}">
      <dgm:prSet/>
      <dgm:spPr/>
      <dgm:t>
        <a:bodyPr/>
        <a:lstStyle/>
        <a:p>
          <a:endParaRPr lang="es-ES"/>
        </a:p>
      </dgm:t>
    </dgm:pt>
    <dgm:pt modelId="{573683E1-2AC8-48DE-899B-82F191EF3E62}" type="sibTrans" cxnId="{6B386127-73F9-4ED5-B546-3EAB052B1326}">
      <dgm:prSet/>
      <dgm:spPr/>
      <dgm:t>
        <a:bodyPr/>
        <a:lstStyle/>
        <a:p>
          <a:r>
            <a:rPr lang="es-ES" b="0" i="0"/>
            <a:t>Utiliza la función para presentar la definición de la palabra actual.</a:t>
          </a:r>
          <a:endParaRPr lang="es-ES"/>
        </a:p>
      </dgm:t>
    </dgm:pt>
    <dgm:pt modelId="{B8E34C81-DEC8-4D49-9A45-1714B193184C}">
      <dgm:prSet/>
      <dgm:spPr/>
      <dgm:t>
        <a:bodyPr/>
        <a:lstStyle/>
        <a:p>
          <a:r>
            <a:rPr lang="es-ES"/>
            <a:t>Generar numeros aleatorios</a:t>
          </a:r>
        </a:p>
      </dgm:t>
    </dgm:pt>
    <dgm:pt modelId="{DF010643-407C-4713-9A7E-CCD877DE8EDB}" type="parTrans" cxnId="{AD201054-ACF5-418B-9C7F-F3613300421B}">
      <dgm:prSet/>
      <dgm:spPr/>
      <dgm:t>
        <a:bodyPr/>
        <a:lstStyle/>
        <a:p>
          <a:endParaRPr lang="es-ES"/>
        </a:p>
      </dgm:t>
    </dgm:pt>
    <dgm:pt modelId="{E212F5BF-BE55-4596-829B-FCE3854D38E3}" type="sibTrans" cxnId="{AD201054-ACF5-418B-9C7F-F3613300421B}">
      <dgm:prSet/>
      <dgm:spPr/>
      <dgm:t>
        <a:bodyPr/>
        <a:lstStyle/>
        <a:p>
          <a:r>
            <a:rPr lang="es-ES"/>
            <a:t>Funcion: InicializarGeneradorAleatorio</a:t>
          </a:r>
        </a:p>
      </dgm:t>
    </dgm:pt>
    <dgm:pt modelId="{DE91D5AE-7EB7-4CBD-AC3B-655CEA66C8F1}">
      <dgm:prSet/>
      <dgm:spPr/>
      <dgm:t>
        <a:bodyPr/>
        <a:lstStyle/>
        <a:p>
          <a:r>
            <a:rPr lang="es-ES"/>
            <a:t>Definicion palabras y parametros </a:t>
          </a:r>
        </a:p>
      </dgm:t>
    </dgm:pt>
    <dgm:pt modelId="{CE2FCFB9-5835-4046-9806-74053E0812AC}" type="parTrans" cxnId="{0853FE75-CBE2-4471-B980-988CA9763144}">
      <dgm:prSet/>
      <dgm:spPr/>
      <dgm:t>
        <a:bodyPr/>
        <a:lstStyle/>
        <a:p>
          <a:endParaRPr lang="es-ES"/>
        </a:p>
      </dgm:t>
    </dgm:pt>
    <dgm:pt modelId="{6F04EE07-5DA4-4066-A875-760B37FD7AFD}" type="sibTrans" cxnId="{0853FE75-CBE2-4471-B980-988CA9763144}">
      <dgm:prSet/>
      <dgm:spPr/>
      <dgm:t>
        <a:bodyPr/>
        <a:lstStyle/>
        <a:p>
          <a:r>
            <a:rPr lang="es-ES"/>
            <a:t>-Declarar el vector</a:t>
          </a:r>
        </a:p>
        <a:p>
          <a:r>
            <a:rPr lang="es-ES"/>
            <a:t>--Parametro (puntajes, penalizacion, etc)</a:t>
          </a:r>
        </a:p>
      </dgm:t>
    </dgm:pt>
    <dgm:pt modelId="{4BE7FF0E-8B96-4974-80E4-0B10C3BA6DA8}">
      <dgm:prSet/>
      <dgm:spPr/>
      <dgm:t>
        <a:bodyPr/>
        <a:lstStyle/>
        <a:p>
          <a:r>
            <a:rPr lang="es-ES"/>
            <a:t>Inicia el juego</a:t>
          </a:r>
        </a:p>
      </dgm:t>
    </dgm:pt>
    <dgm:pt modelId="{8C2F99A1-B349-4D19-8C2B-BEB31686D55B}" type="parTrans" cxnId="{7A3AE425-2A52-4CA3-8E9D-1E30B268FE36}">
      <dgm:prSet/>
      <dgm:spPr/>
      <dgm:t>
        <a:bodyPr/>
        <a:lstStyle/>
        <a:p>
          <a:endParaRPr lang="es-ES"/>
        </a:p>
      </dgm:t>
    </dgm:pt>
    <dgm:pt modelId="{889B7357-5283-4C4F-8237-8FD07AC0BEEF}" type="sibTrans" cxnId="{7A3AE425-2A52-4CA3-8E9D-1E30B268FE36}">
      <dgm:prSet/>
      <dgm:spPr/>
      <dgm:t>
        <a:bodyPr/>
        <a:lstStyle/>
        <a:p>
          <a:r>
            <a:rPr lang="es-ES"/>
            <a:t>Funcion. Jugar</a:t>
          </a:r>
        </a:p>
        <a:p>
          <a:r>
            <a:rPr lang="es-ES"/>
            <a:t>Funcion:Intentos</a:t>
          </a:r>
        </a:p>
      </dgm:t>
    </dgm:pt>
    <dgm:pt modelId="{7E884A82-A399-4BE4-A0DB-D1A3EDE4B5D7}">
      <dgm:prSet/>
      <dgm:spPr/>
      <dgm:t>
        <a:bodyPr/>
        <a:lstStyle/>
        <a:p>
          <a:r>
            <a:rPr lang="es-ES"/>
            <a:t>Bucle principal juego</a:t>
          </a:r>
        </a:p>
      </dgm:t>
    </dgm:pt>
    <dgm:pt modelId="{66961ED9-AC95-4DC7-A179-1DDFA44BD309}" type="parTrans" cxnId="{572DCE6E-5D1B-4E3E-ABB0-4F8A92D086D0}">
      <dgm:prSet/>
      <dgm:spPr/>
      <dgm:t>
        <a:bodyPr/>
        <a:lstStyle/>
        <a:p>
          <a:endParaRPr lang="es-ES"/>
        </a:p>
      </dgm:t>
    </dgm:pt>
    <dgm:pt modelId="{8E80A4C5-88B0-47FB-A860-B8F3D42221C4}" type="sibTrans" cxnId="{572DCE6E-5D1B-4E3E-ABB0-4F8A92D086D0}">
      <dgm:prSet/>
      <dgm:spPr/>
      <dgm:t>
        <a:bodyPr/>
        <a:lstStyle/>
        <a:p>
          <a:r>
            <a:rPr lang="es-ES" b="0" i="0"/>
            <a:t>Utiliza un bucle while que se ejecuta mientras el puntaje no alcance el máximo.</a:t>
          </a:r>
        </a:p>
        <a:p>
          <a:pPr>
            <a:buFont typeface="Arial" panose="020B0604020202020204" pitchFamily="34" charset="0"/>
            <a:buChar char="•"/>
          </a:pPr>
          <a:r>
            <a:rPr lang="es-ES" b="0" i="0"/>
            <a:t>Llama a la función seleccionarPalabraAleatoria para obtener una palabra aleatoria.</a:t>
          </a:r>
          <a:endParaRPr lang="es-ES"/>
        </a:p>
      </dgm:t>
    </dgm:pt>
    <dgm:pt modelId="{EFFD2B85-625F-4893-B3D4-53F44321DFBD}">
      <dgm:prSet/>
      <dgm:spPr/>
      <dgm:t>
        <a:bodyPr/>
        <a:lstStyle/>
        <a:p>
          <a:r>
            <a:rPr lang="es-ES"/>
            <a:t>Bucle intentos</a:t>
          </a:r>
        </a:p>
      </dgm:t>
    </dgm:pt>
    <dgm:pt modelId="{508C9EFE-0DE9-4C0C-A611-80C8E202A4F2}" type="parTrans" cxnId="{DAC89802-1609-4C30-B07A-1381E3919723}">
      <dgm:prSet/>
      <dgm:spPr/>
      <dgm:t>
        <a:bodyPr/>
        <a:lstStyle/>
        <a:p>
          <a:endParaRPr lang="es-ES"/>
        </a:p>
      </dgm:t>
    </dgm:pt>
    <dgm:pt modelId="{15EE659F-3FB5-4649-A9FD-C6E8035D14E5}" type="sibTrans" cxnId="{DAC89802-1609-4C30-B07A-1381E3919723}">
      <dgm:prSet/>
      <dgm:spPr/>
      <dgm:t>
        <a:bodyPr/>
        <a:lstStyle/>
        <a:p>
          <a:r>
            <a:rPr lang="es-ES" b="0" i="0"/>
            <a:t>Utiliza otro bucle while para gestionar los intentos del jugador.</a:t>
          </a:r>
        </a:p>
        <a:p>
          <a:pPr>
            <a:buFont typeface="Arial" panose="020B0604020202020204" pitchFamily="34" charset="0"/>
            <a:buChar char="•"/>
          </a:pPr>
          <a:r>
            <a:rPr lang="es-ES" b="0" i="0"/>
            <a:t>Llama a la función mostrarPista cuando se activa una ayuda extra y registra su uso.</a:t>
          </a:r>
          <a:endParaRPr lang="es-ES"/>
        </a:p>
      </dgm:t>
    </dgm:pt>
    <dgm:pt modelId="{64CF1C31-74F1-45DC-8DC4-0BBC0C62F434}">
      <dgm:prSet/>
      <dgm:spPr/>
      <dgm:t>
        <a:bodyPr/>
        <a:lstStyle/>
        <a:p>
          <a:r>
            <a:rPr lang="es-ES"/>
            <a:t>Verificacion respuesta</a:t>
          </a:r>
        </a:p>
      </dgm:t>
    </dgm:pt>
    <dgm:pt modelId="{4010F085-A35C-4E09-8E2B-D5E266A760B4}" type="parTrans" cxnId="{BE7D4113-59F5-4867-B932-1FAEFB46A466}">
      <dgm:prSet/>
      <dgm:spPr/>
      <dgm:t>
        <a:bodyPr/>
        <a:lstStyle/>
        <a:p>
          <a:endParaRPr lang="es-ES"/>
        </a:p>
      </dgm:t>
    </dgm:pt>
    <dgm:pt modelId="{8BC71F44-F937-4B29-A855-C3222A5732F4}" type="sibTrans" cxnId="{BE7D4113-59F5-4867-B932-1FAEFB46A466}">
      <dgm:prSet/>
      <dgm:spPr/>
      <dgm:t>
        <a:bodyPr/>
        <a:lstStyle/>
        <a:p>
          <a:r>
            <a:rPr lang="es-ES"/>
            <a:t>C</a:t>
          </a:r>
          <a:r>
            <a:rPr lang="es-ES" b="0" i="0"/>
            <a:t>ompara la entrada del jugador con la palabra correcta.</a:t>
          </a:r>
        </a:p>
        <a:p>
          <a:pPr>
            <a:buFont typeface="Arial" panose="020B0604020202020204" pitchFamily="34" charset="0"/>
            <a:buChar char="•"/>
          </a:pPr>
          <a:r>
            <a:rPr lang="es-ES" b="0" i="0"/>
            <a:t>Calcula el puntaje y penalizaciones según la lógica del juego.</a:t>
          </a:r>
          <a:endParaRPr lang="es-ES"/>
        </a:p>
      </dgm:t>
    </dgm:pt>
    <dgm:pt modelId="{98C6B046-BB95-4A78-B692-51ACA05F87CE}">
      <dgm:prSet/>
      <dgm:spPr/>
      <dgm:t>
        <a:bodyPr/>
        <a:lstStyle/>
        <a:p>
          <a:r>
            <a:rPr lang="es-ES"/>
            <a:t>Mensaje resultado</a:t>
          </a:r>
        </a:p>
      </dgm:t>
    </dgm:pt>
    <dgm:pt modelId="{995CCF26-5678-46AC-A5D2-05150C8945BB}" type="parTrans" cxnId="{1FBAA8F2-4F2C-454A-80CF-1A1BF3F078CC}">
      <dgm:prSet/>
      <dgm:spPr/>
      <dgm:t>
        <a:bodyPr/>
        <a:lstStyle/>
        <a:p>
          <a:endParaRPr lang="es-ES"/>
        </a:p>
      </dgm:t>
    </dgm:pt>
    <dgm:pt modelId="{CD3B6CCF-871A-40A7-9E01-1C8253B10874}" type="sibTrans" cxnId="{1FBAA8F2-4F2C-454A-80CF-1A1BF3F078CC}">
      <dgm:prSet/>
      <dgm:spPr/>
      <dgm:t>
        <a:bodyPr/>
        <a:lstStyle/>
        <a:p>
          <a:r>
            <a:rPr lang="es-ES"/>
            <a:t>I</a:t>
          </a:r>
          <a:r>
            <a:rPr lang="es-ES" b="0" i="0"/>
            <a:t>mprime mensajes según si la respuesta fue correcta o incorrecta.</a:t>
          </a:r>
          <a:endParaRPr lang="es-ES"/>
        </a:p>
      </dgm:t>
    </dgm:pt>
    <dgm:pt modelId="{89F9196D-9553-4F4C-A47C-1DF2E1982FC0}">
      <dgm:prSet/>
      <dgm:spPr/>
      <dgm:t>
        <a:bodyPr/>
        <a:lstStyle/>
        <a:p>
          <a:r>
            <a:rPr lang="es-ES"/>
            <a:t>Fin del juego</a:t>
          </a:r>
        </a:p>
      </dgm:t>
    </dgm:pt>
    <dgm:pt modelId="{279B2818-0557-4459-BE6B-960B4A9A28A7}" type="parTrans" cxnId="{D6CF2AA4-A80B-45ED-87BC-EBD994F2F498}">
      <dgm:prSet/>
      <dgm:spPr/>
      <dgm:t>
        <a:bodyPr/>
        <a:lstStyle/>
        <a:p>
          <a:endParaRPr lang="es-ES"/>
        </a:p>
      </dgm:t>
    </dgm:pt>
    <dgm:pt modelId="{A08702C9-E65C-4D61-8327-ADF8324A588E}" type="sibTrans" cxnId="{D6CF2AA4-A80B-45ED-87BC-EBD994F2F498}">
      <dgm:prSet/>
      <dgm:spPr/>
      <dgm:t>
        <a:bodyPr/>
        <a:lstStyle/>
        <a:p>
          <a:r>
            <a:rPr lang="es-ES" b="0" i="0"/>
            <a:t>Imprime un mensaje de felicitaciones si el jugador alcanza el puntaje máximo.</a:t>
          </a:r>
          <a:endParaRPr lang="es-ES"/>
        </a:p>
      </dgm:t>
    </dgm:pt>
    <dgm:pt modelId="{5D2C4313-F24E-4B7C-9252-B87067E44DAF}">
      <dgm:prSet/>
      <dgm:spPr/>
      <dgm:t>
        <a:bodyPr/>
        <a:lstStyle/>
        <a:p>
          <a:r>
            <a:rPr lang="es-ES"/>
            <a:t>funciones ayuda</a:t>
          </a:r>
        </a:p>
      </dgm:t>
    </dgm:pt>
    <dgm:pt modelId="{68935DED-6C89-49ED-804A-B2600EB15822}" type="parTrans" cxnId="{78C57AC2-C04A-4F0C-BA84-7F07B61AAE7E}">
      <dgm:prSet/>
      <dgm:spPr/>
      <dgm:t>
        <a:bodyPr/>
        <a:lstStyle/>
        <a:p>
          <a:endParaRPr lang="es-ES"/>
        </a:p>
      </dgm:t>
    </dgm:pt>
    <dgm:pt modelId="{9B11733D-C9A6-4B3C-9397-9A3212FB9F8C}" type="sibTrans" cxnId="{78C57AC2-C04A-4F0C-BA84-7F07B61AAE7E}">
      <dgm:prSet/>
      <dgm:spPr/>
      <dgm:t>
        <a:bodyPr/>
        <a:lstStyle/>
        <a:p>
          <a:r>
            <a:rPr lang="es-ES"/>
            <a:t>Se divide en:</a:t>
          </a:r>
        </a:p>
        <a:p>
          <a:endParaRPr lang="es-ES"/>
        </a:p>
      </dgm:t>
    </dgm:pt>
    <dgm:pt modelId="{5721729A-AFB0-471C-88AC-90D991BD0119}">
      <dgm:prSet/>
      <dgm:spPr/>
      <dgm:t>
        <a:bodyPr/>
        <a:lstStyle/>
        <a:p>
          <a:r>
            <a:rPr lang="es-ES"/>
            <a:t>j</a:t>
          </a:r>
          <a:r>
            <a:rPr lang="es-ES" b="1" i="0"/>
            <a:t>Función mostrarPista:</a:t>
          </a:r>
          <a:endParaRPr lang="es-ES"/>
        </a:p>
      </dgm:t>
    </dgm:pt>
    <dgm:pt modelId="{C0F4BDBD-EE3A-4290-B916-8632A5F8B2AC}" type="parTrans" cxnId="{16A4061C-9504-4EDC-B579-613B88C13370}">
      <dgm:prSet/>
      <dgm:spPr/>
      <dgm:t>
        <a:bodyPr/>
        <a:lstStyle/>
        <a:p>
          <a:endParaRPr lang="es-ES"/>
        </a:p>
      </dgm:t>
    </dgm:pt>
    <dgm:pt modelId="{B543B56A-589D-40A4-9E99-67E83B8C261B}" type="sibTrans" cxnId="{16A4061C-9504-4EDC-B579-613B88C13370}">
      <dgm:prSet/>
      <dgm:spPr/>
      <dgm:t>
        <a:bodyPr/>
        <a:lstStyle/>
        <a:p>
          <a:r>
            <a:rPr lang="es-ES" b="0" i="0"/>
            <a:t>Recibe la palabra y muestra una pista (una sola vez).</a:t>
          </a:r>
          <a:endParaRPr lang="es-ES"/>
        </a:p>
      </dgm:t>
    </dgm:pt>
    <dgm:pt modelId="{EABC2263-B7B9-4EF7-B1EE-9A0AF812AC4F}">
      <dgm:prSet/>
      <dgm:spPr/>
      <dgm:t>
        <a:bodyPr/>
        <a:lstStyle/>
        <a:p>
          <a:r>
            <a:rPr lang="es-ES" b="1" i="0"/>
            <a:t>Función seleccionarPalabraAleatoria</a:t>
          </a:r>
          <a:endParaRPr lang="es-ES"/>
        </a:p>
      </dgm:t>
    </dgm:pt>
    <dgm:pt modelId="{B4DA3191-5CF6-48CA-8C0A-D3EA569BF23E}" type="parTrans" cxnId="{349A3B46-F6AF-4D6B-AED3-BDD93C776329}">
      <dgm:prSet/>
      <dgm:spPr/>
      <dgm:t>
        <a:bodyPr/>
        <a:lstStyle/>
        <a:p>
          <a:endParaRPr lang="es-ES"/>
        </a:p>
      </dgm:t>
    </dgm:pt>
    <dgm:pt modelId="{E2699FAF-451B-48B4-AD4E-FB252EA38651}" type="sibTrans" cxnId="{349A3B46-F6AF-4D6B-AED3-BDD93C776329}">
      <dgm:prSet/>
      <dgm:spPr/>
      <dgm:t>
        <a:bodyPr/>
        <a:lstStyle/>
        <a:p>
          <a:r>
            <a:rPr lang="es-ES" b="0" i="0"/>
            <a:t>Recibe el vector de palabras y devuelve una palabra aleatoria.</a:t>
          </a:r>
          <a:endParaRPr lang="es-ES"/>
        </a:p>
      </dgm:t>
    </dgm:pt>
    <dgm:pt modelId="{5A23BA29-FBEC-4C41-B226-71313427C95A}">
      <dgm:prSet/>
      <dgm:spPr/>
      <dgm:t>
        <a:bodyPr/>
        <a:lstStyle/>
        <a:p>
          <a:r>
            <a:rPr lang="es-ES" b="1" i="0"/>
            <a:t>Función mostrarDefinicion</a:t>
          </a:r>
          <a:endParaRPr lang="es-ES"/>
        </a:p>
      </dgm:t>
    </dgm:pt>
    <dgm:pt modelId="{35DA7106-D851-45AA-A89E-E56A9A863674}" type="parTrans" cxnId="{F22DC2AA-D0D1-4FAA-86C4-C0C9EF4A472A}">
      <dgm:prSet/>
      <dgm:spPr/>
      <dgm:t>
        <a:bodyPr/>
        <a:lstStyle/>
        <a:p>
          <a:endParaRPr lang="es-ES"/>
        </a:p>
      </dgm:t>
    </dgm:pt>
    <dgm:pt modelId="{2A28862D-A05F-4A06-A7A6-E79E7BB7AEC5}" type="sibTrans" cxnId="{F22DC2AA-D0D1-4FAA-86C4-C0C9EF4A472A}">
      <dgm:prSet/>
      <dgm:spPr/>
      <dgm:t>
        <a:bodyPr/>
        <a:lstStyle/>
        <a:p>
          <a:r>
            <a:rPr lang="es-ES" b="0" i="0"/>
            <a:t>Recibe una palabra y muestra su definición.</a:t>
          </a:r>
          <a:endParaRPr lang="es-ES"/>
        </a:p>
      </dgm:t>
    </dgm:pt>
    <dgm:pt modelId="{F07F6A4D-E081-4643-A19C-F21D9C06BF43}" type="pres">
      <dgm:prSet presAssocID="{50A1BFF9-E3CD-4C91-BDC6-24F041B95D5A}" presName="hierChild1" presStyleCnt="0">
        <dgm:presLayoutVars>
          <dgm:orgChart val="1"/>
          <dgm:chPref val="1"/>
          <dgm:dir/>
          <dgm:animOne val="branch"/>
          <dgm:animLvl val="lvl"/>
          <dgm:resizeHandles/>
        </dgm:presLayoutVars>
      </dgm:prSet>
      <dgm:spPr/>
    </dgm:pt>
    <dgm:pt modelId="{413E16E8-3775-4DD3-9D90-E39E34074F95}" type="pres">
      <dgm:prSet presAssocID="{00351E92-C3D8-44FC-80C8-4F64F08A1185}" presName="hierRoot1" presStyleCnt="0">
        <dgm:presLayoutVars>
          <dgm:hierBranch val="init"/>
        </dgm:presLayoutVars>
      </dgm:prSet>
      <dgm:spPr/>
    </dgm:pt>
    <dgm:pt modelId="{B26FC218-36F9-4F19-86FA-14C48BC1207A}" type="pres">
      <dgm:prSet presAssocID="{00351E92-C3D8-44FC-80C8-4F64F08A1185}" presName="rootComposite1" presStyleCnt="0"/>
      <dgm:spPr/>
    </dgm:pt>
    <dgm:pt modelId="{43332C9B-A415-4E7A-B6D7-716D2572465C}" type="pres">
      <dgm:prSet presAssocID="{00351E92-C3D8-44FC-80C8-4F64F08A1185}" presName="rootText1" presStyleLbl="node0" presStyleIdx="0" presStyleCnt="1" custLinFactNeighborY="27839">
        <dgm:presLayoutVars>
          <dgm:chMax/>
          <dgm:chPref val="3"/>
        </dgm:presLayoutVars>
      </dgm:prSet>
      <dgm:spPr/>
    </dgm:pt>
    <dgm:pt modelId="{5CCBEA89-3D43-4A68-8DB8-FC1FB8385587}" type="pres">
      <dgm:prSet presAssocID="{00351E92-C3D8-44FC-80C8-4F64F08A1185}" presName="titleText1" presStyleLbl="fgAcc0" presStyleIdx="0" presStyleCnt="1" custLinFactNeighborX="50467" custLinFactNeighborY="82814">
        <dgm:presLayoutVars>
          <dgm:chMax val="0"/>
          <dgm:chPref val="0"/>
        </dgm:presLayoutVars>
      </dgm:prSet>
      <dgm:spPr/>
    </dgm:pt>
    <dgm:pt modelId="{BCAC10F9-F3E1-4DA4-8878-1D7BBBB28CBA}" type="pres">
      <dgm:prSet presAssocID="{00351E92-C3D8-44FC-80C8-4F64F08A1185}" presName="rootConnector1" presStyleLbl="node1" presStyleIdx="0" presStyleCnt="15"/>
      <dgm:spPr/>
    </dgm:pt>
    <dgm:pt modelId="{230F0F3D-3824-41D8-9AE7-71D1AE8A782D}" type="pres">
      <dgm:prSet presAssocID="{00351E92-C3D8-44FC-80C8-4F64F08A1185}" presName="hierChild2" presStyleCnt="0"/>
      <dgm:spPr/>
    </dgm:pt>
    <dgm:pt modelId="{6FB5ABAF-C891-498F-8F47-C93BB2127CF8}" type="pres">
      <dgm:prSet presAssocID="{934A1AFF-5616-4772-9412-193F5B382E15}" presName="Name37" presStyleLbl="parChTrans1D2" presStyleIdx="0" presStyleCnt="10"/>
      <dgm:spPr/>
    </dgm:pt>
    <dgm:pt modelId="{D0D8ACCB-BA01-4BE4-965F-91D957B80D6A}" type="pres">
      <dgm:prSet presAssocID="{86EAE3C0-D1E9-4363-839C-77D5279B60DF}" presName="hierRoot2" presStyleCnt="0">
        <dgm:presLayoutVars>
          <dgm:hierBranch val="init"/>
        </dgm:presLayoutVars>
      </dgm:prSet>
      <dgm:spPr/>
    </dgm:pt>
    <dgm:pt modelId="{9B414CC6-BF4A-4B1A-9CD4-BD67DD2D202F}" type="pres">
      <dgm:prSet presAssocID="{86EAE3C0-D1E9-4363-839C-77D5279B60DF}" presName="rootComposite" presStyleCnt="0"/>
      <dgm:spPr/>
    </dgm:pt>
    <dgm:pt modelId="{4E7EB29F-7E42-4894-BBD6-5F2FEFFC70F0}" type="pres">
      <dgm:prSet presAssocID="{86EAE3C0-D1E9-4363-839C-77D5279B60DF}" presName="rootText" presStyleLbl="node1" presStyleIdx="0" presStyleCnt="15">
        <dgm:presLayoutVars>
          <dgm:chMax/>
          <dgm:chPref val="3"/>
        </dgm:presLayoutVars>
      </dgm:prSet>
      <dgm:spPr/>
    </dgm:pt>
    <dgm:pt modelId="{95B3A9BF-DD4D-466C-B7BE-AD9888F30287}" type="pres">
      <dgm:prSet presAssocID="{86EAE3C0-D1E9-4363-839C-77D5279B60DF}" presName="titleText2" presStyleLbl="fgAcc1" presStyleIdx="0" presStyleCnt="15" custScaleX="110967" custScaleY="245584">
        <dgm:presLayoutVars>
          <dgm:chMax val="0"/>
          <dgm:chPref val="0"/>
        </dgm:presLayoutVars>
      </dgm:prSet>
      <dgm:spPr/>
    </dgm:pt>
    <dgm:pt modelId="{2EF51EC5-187C-43A7-8092-24AC5011C092}" type="pres">
      <dgm:prSet presAssocID="{86EAE3C0-D1E9-4363-839C-77D5279B60DF}" presName="rootConnector" presStyleLbl="node2" presStyleIdx="0" presStyleCnt="0"/>
      <dgm:spPr/>
    </dgm:pt>
    <dgm:pt modelId="{AC6A1CE7-FE3F-48DB-B690-0AC19DDBD173}" type="pres">
      <dgm:prSet presAssocID="{86EAE3C0-D1E9-4363-839C-77D5279B60DF}" presName="hierChild4" presStyleCnt="0"/>
      <dgm:spPr/>
    </dgm:pt>
    <dgm:pt modelId="{6A8CBFE2-7FEB-41DD-B4AE-87B994BD290C}" type="pres">
      <dgm:prSet presAssocID="{86EAE3C0-D1E9-4363-839C-77D5279B60DF}" presName="hierChild5" presStyleCnt="0"/>
      <dgm:spPr/>
    </dgm:pt>
    <dgm:pt modelId="{D8F6E033-C374-40B1-A94A-216D8250CFF2}" type="pres">
      <dgm:prSet presAssocID="{C8CDA512-488D-4047-8A3B-46E4B0AF6F3F}" presName="Name37" presStyleLbl="parChTrans1D2" presStyleIdx="1" presStyleCnt="10"/>
      <dgm:spPr/>
    </dgm:pt>
    <dgm:pt modelId="{4A334E30-9082-49F9-B2FB-3C825A07B358}" type="pres">
      <dgm:prSet presAssocID="{514CB907-FDC1-41C6-9C0E-5F7810D55B17}" presName="hierRoot2" presStyleCnt="0">
        <dgm:presLayoutVars>
          <dgm:hierBranch val="init"/>
        </dgm:presLayoutVars>
      </dgm:prSet>
      <dgm:spPr/>
    </dgm:pt>
    <dgm:pt modelId="{6587C604-5C98-4FC1-8EE0-9C6D227E129C}" type="pres">
      <dgm:prSet presAssocID="{514CB907-FDC1-41C6-9C0E-5F7810D55B17}" presName="rootComposite" presStyleCnt="0"/>
      <dgm:spPr/>
    </dgm:pt>
    <dgm:pt modelId="{A8B0B9A0-32B8-4F5D-9458-92D16AA889B6}" type="pres">
      <dgm:prSet presAssocID="{514CB907-FDC1-41C6-9C0E-5F7810D55B17}" presName="rootText" presStyleLbl="node1" presStyleIdx="1" presStyleCnt="15">
        <dgm:presLayoutVars>
          <dgm:chMax/>
          <dgm:chPref val="3"/>
        </dgm:presLayoutVars>
      </dgm:prSet>
      <dgm:spPr/>
    </dgm:pt>
    <dgm:pt modelId="{8BCAA3E6-922F-4E91-85E4-6F680BFD15B0}" type="pres">
      <dgm:prSet presAssocID="{514CB907-FDC1-41C6-9C0E-5F7810D55B17}" presName="titleText2" presStyleLbl="fgAcc1" presStyleIdx="1" presStyleCnt="15" custScaleX="99865" custScaleY="181360">
        <dgm:presLayoutVars>
          <dgm:chMax val="0"/>
          <dgm:chPref val="0"/>
        </dgm:presLayoutVars>
      </dgm:prSet>
      <dgm:spPr/>
    </dgm:pt>
    <dgm:pt modelId="{8CBCE9E0-BE3A-432A-8D42-0F62CA676156}" type="pres">
      <dgm:prSet presAssocID="{514CB907-FDC1-41C6-9C0E-5F7810D55B17}" presName="rootConnector" presStyleLbl="node2" presStyleIdx="0" presStyleCnt="0"/>
      <dgm:spPr/>
    </dgm:pt>
    <dgm:pt modelId="{9AF624A1-48FA-447D-B9F7-8F9DE653E1E9}" type="pres">
      <dgm:prSet presAssocID="{514CB907-FDC1-41C6-9C0E-5F7810D55B17}" presName="hierChild4" presStyleCnt="0"/>
      <dgm:spPr/>
    </dgm:pt>
    <dgm:pt modelId="{2E5AF8A8-0397-4124-995E-DAC52627213D}" type="pres">
      <dgm:prSet presAssocID="{514CB907-FDC1-41C6-9C0E-5F7810D55B17}" presName="hierChild5" presStyleCnt="0"/>
      <dgm:spPr/>
    </dgm:pt>
    <dgm:pt modelId="{C6DFB1D8-69DF-43C1-BCCB-17D3642C7BDD}" type="pres">
      <dgm:prSet presAssocID="{66961ED9-AC95-4DC7-A179-1DDFA44BD309}" presName="Name37" presStyleLbl="parChTrans1D2" presStyleIdx="2" presStyleCnt="10"/>
      <dgm:spPr/>
    </dgm:pt>
    <dgm:pt modelId="{7438F597-3A8F-4471-BFFF-C2322B6FD27D}" type="pres">
      <dgm:prSet presAssocID="{7E884A82-A399-4BE4-A0DB-D1A3EDE4B5D7}" presName="hierRoot2" presStyleCnt="0">
        <dgm:presLayoutVars>
          <dgm:hierBranch val="init"/>
        </dgm:presLayoutVars>
      </dgm:prSet>
      <dgm:spPr/>
    </dgm:pt>
    <dgm:pt modelId="{6927E85B-010F-48B3-A877-8FE296351D29}" type="pres">
      <dgm:prSet presAssocID="{7E884A82-A399-4BE4-A0DB-D1A3EDE4B5D7}" presName="rootComposite" presStyleCnt="0"/>
      <dgm:spPr/>
    </dgm:pt>
    <dgm:pt modelId="{6F794939-5412-418C-8A47-D24A376CE83D}" type="pres">
      <dgm:prSet presAssocID="{7E884A82-A399-4BE4-A0DB-D1A3EDE4B5D7}" presName="rootText" presStyleLbl="node1" presStyleIdx="2" presStyleCnt="15">
        <dgm:presLayoutVars>
          <dgm:chMax/>
          <dgm:chPref val="3"/>
        </dgm:presLayoutVars>
      </dgm:prSet>
      <dgm:spPr/>
    </dgm:pt>
    <dgm:pt modelId="{195161A7-A0B5-4F1E-9B05-973CD5B4828B}" type="pres">
      <dgm:prSet presAssocID="{7E884A82-A399-4BE4-A0DB-D1A3EDE4B5D7}" presName="titleText2" presStyleLbl="fgAcc1" presStyleIdx="2" presStyleCnt="15" custScaleY="474659" custLinFactY="27328" custLinFactNeighborY="100000">
        <dgm:presLayoutVars>
          <dgm:chMax val="0"/>
          <dgm:chPref val="0"/>
        </dgm:presLayoutVars>
      </dgm:prSet>
      <dgm:spPr/>
    </dgm:pt>
    <dgm:pt modelId="{67ECFFD2-3700-424A-93D8-AEB52D819C79}" type="pres">
      <dgm:prSet presAssocID="{7E884A82-A399-4BE4-A0DB-D1A3EDE4B5D7}" presName="rootConnector" presStyleLbl="node2" presStyleIdx="0" presStyleCnt="0"/>
      <dgm:spPr/>
    </dgm:pt>
    <dgm:pt modelId="{33DCA152-1486-493B-B8D6-1EB96A95AAE6}" type="pres">
      <dgm:prSet presAssocID="{7E884A82-A399-4BE4-A0DB-D1A3EDE4B5D7}" presName="hierChild4" presStyleCnt="0"/>
      <dgm:spPr/>
    </dgm:pt>
    <dgm:pt modelId="{F37FED9C-5180-4D1D-823D-7FAA9157FB1A}" type="pres">
      <dgm:prSet presAssocID="{7E884A82-A399-4BE4-A0DB-D1A3EDE4B5D7}" presName="hierChild5" presStyleCnt="0"/>
      <dgm:spPr/>
    </dgm:pt>
    <dgm:pt modelId="{C9FFC59A-C4BB-489C-ADC6-4D1585E3135C}" type="pres">
      <dgm:prSet presAssocID="{6EC1E0F1-1ED5-4725-BDBD-76539C0C789F}" presName="Name37" presStyleLbl="parChTrans1D2" presStyleIdx="3" presStyleCnt="10"/>
      <dgm:spPr/>
    </dgm:pt>
    <dgm:pt modelId="{AA60FAA1-2540-42F2-966E-42EB3FA87336}" type="pres">
      <dgm:prSet presAssocID="{6EA17096-4A4F-4755-8915-ECA9D5A77DE5}" presName="hierRoot2" presStyleCnt="0">
        <dgm:presLayoutVars>
          <dgm:hierBranch val="init"/>
        </dgm:presLayoutVars>
      </dgm:prSet>
      <dgm:spPr/>
    </dgm:pt>
    <dgm:pt modelId="{9E9F423B-54D1-4470-BB4D-AECDBCB4C34A}" type="pres">
      <dgm:prSet presAssocID="{6EA17096-4A4F-4755-8915-ECA9D5A77DE5}" presName="rootComposite" presStyleCnt="0"/>
      <dgm:spPr/>
    </dgm:pt>
    <dgm:pt modelId="{54E9C7DF-5E95-434B-9DEC-F52270A64643}" type="pres">
      <dgm:prSet presAssocID="{6EA17096-4A4F-4755-8915-ECA9D5A77DE5}" presName="rootText" presStyleLbl="node1" presStyleIdx="3" presStyleCnt="15">
        <dgm:presLayoutVars>
          <dgm:chMax/>
          <dgm:chPref val="3"/>
        </dgm:presLayoutVars>
      </dgm:prSet>
      <dgm:spPr/>
    </dgm:pt>
    <dgm:pt modelId="{985931EB-2082-4DC0-B36A-A64B66DF61B0}" type="pres">
      <dgm:prSet presAssocID="{6EA17096-4A4F-4755-8915-ECA9D5A77DE5}" presName="titleText2" presStyleLbl="fgAcc1" presStyleIdx="3" presStyleCnt="15" custScaleY="219948">
        <dgm:presLayoutVars>
          <dgm:chMax val="0"/>
          <dgm:chPref val="0"/>
        </dgm:presLayoutVars>
      </dgm:prSet>
      <dgm:spPr/>
    </dgm:pt>
    <dgm:pt modelId="{F10B71EC-0014-48E1-BFB8-966A7D760BDF}" type="pres">
      <dgm:prSet presAssocID="{6EA17096-4A4F-4755-8915-ECA9D5A77DE5}" presName="rootConnector" presStyleLbl="node2" presStyleIdx="0" presStyleCnt="0"/>
      <dgm:spPr/>
    </dgm:pt>
    <dgm:pt modelId="{C6AF1432-FDF2-49FB-B823-6BDB63D78C44}" type="pres">
      <dgm:prSet presAssocID="{6EA17096-4A4F-4755-8915-ECA9D5A77DE5}" presName="hierChild4" presStyleCnt="0"/>
      <dgm:spPr/>
    </dgm:pt>
    <dgm:pt modelId="{21A21AE0-CAD4-4B12-99E9-CACDFB95408E}" type="pres">
      <dgm:prSet presAssocID="{6EA17096-4A4F-4755-8915-ECA9D5A77DE5}" presName="hierChild5" presStyleCnt="0"/>
      <dgm:spPr/>
    </dgm:pt>
    <dgm:pt modelId="{C7817CA9-409D-430B-ADFF-1B897492059C}" type="pres">
      <dgm:prSet presAssocID="{508C9EFE-0DE9-4C0C-A611-80C8E202A4F2}" presName="Name37" presStyleLbl="parChTrans1D2" presStyleIdx="4" presStyleCnt="10"/>
      <dgm:spPr/>
    </dgm:pt>
    <dgm:pt modelId="{AE6941B1-B7DA-41C7-8BD5-067426CF19F8}" type="pres">
      <dgm:prSet presAssocID="{EFFD2B85-625F-4893-B3D4-53F44321DFBD}" presName="hierRoot2" presStyleCnt="0">
        <dgm:presLayoutVars>
          <dgm:hierBranch val="init"/>
        </dgm:presLayoutVars>
      </dgm:prSet>
      <dgm:spPr/>
    </dgm:pt>
    <dgm:pt modelId="{336595EC-FFE2-417F-8322-79E362761909}" type="pres">
      <dgm:prSet presAssocID="{EFFD2B85-625F-4893-B3D4-53F44321DFBD}" presName="rootComposite" presStyleCnt="0"/>
      <dgm:spPr/>
    </dgm:pt>
    <dgm:pt modelId="{D8F2EC6B-6D42-4664-B278-674E30212D0B}" type="pres">
      <dgm:prSet presAssocID="{EFFD2B85-625F-4893-B3D4-53F44321DFBD}" presName="rootText" presStyleLbl="node1" presStyleIdx="4" presStyleCnt="15">
        <dgm:presLayoutVars>
          <dgm:chMax/>
          <dgm:chPref val="3"/>
        </dgm:presLayoutVars>
      </dgm:prSet>
      <dgm:spPr/>
    </dgm:pt>
    <dgm:pt modelId="{C968534E-D24A-4F90-B9D9-8305C5829BD4}" type="pres">
      <dgm:prSet presAssocID="{EFFD2B85-625F-4893-B3D4-53F44321DFBD}" presName="titleText2" presStyleLbl="fgAcc1" presStyleIdx="4" presStyleCnt="15" custScaleY="475192" custLinFactY="46619" custLinFactNeighborX="-2220" custLinFactNeighborY="100000">
        <dgm:presLayoutVars>
          <dgm:chMax val="0"/>
          <dgm:chPref val="0"/>
        </dgm:presLayoutVars>
      </dgm:prSet>
      <dgm:spPr/>
    </dgm:pt>
    <dgm:pt modelId="{1E36ED33-E0B1-498D-A7D0-061ECF05AC80}" type="pres">
      <dgm:prSet presAssocID="{EFFD2B85-625F-4893-B3D4-53F44321DFBD}" presName="rootConnector" presStyleLbl="node2" presStyleIdx="0" presStyleCnt="0"/>
      <dgm:spPr/>
    </dgm:pt>
    <dgm:pt modelId="{1C76E5D6-DF7F-4C4D-BB33-5B0002E5C4A6}" type="pres">
      <dgm:prSet presAssocID="{EFFD2B85-625F-4893-B3D4-53F44321DFBD}" presName="hierChild4" presStyleCnt="0"/>
      <dgm:spPr/>
    </dgm:pt>
    <dgm:pt modelId="{33EA35C5-1E9F-4FC9-965F-DEC7602E46F2}" type="pres">
      <dgm:prSet presAssocID="{EFFD2B85-625F-4893-B3D4-53F44321DFBD}" presName="hierChild5" presStyleCnt="0"/>
      <dgm:spPr/>
    </dgm:pt>
    <dgm:pt modelId="{3989EB60-0C59-4EB3-AFF4-E19B6ED9CDA1}" type="pres">
      <dgm:prSet presAssocID="{4010F085-A35C-4E09-8E2B-D5E266A760B4}" presName="Name37" presStyleLbl="parChTrans1D2" presStyleIdx="5" presStyleCnt="10"/>
      <dgm:spPr/>
    </dgm:pt>
    <dgm:pt modelId="{62B22B56-D726-45E1-BB63-BE98698EDAEE}" type="pres">
      <dgm:prSet presAssocID="{64CF1C31-74F1-45DC-8DC4-0BBC0C62F434}" presName="hierRoot2" presStyleCnt="0">
        <dgm:presLayoutVars>
          <dgm:hierBranch val="init"/>
        </dgm:presLayoutVars>
      </dgm:prSet>
      <dgm:spPr/>
    </dgm:pt>
    <dgm:pt modelId="{A36F78CE-C374-4693-81AA-020F4C267467}" type="pres">
      <dgm:prSet presAssocID="{64CF1C31-74F1-45DC-8DC4-0BBC0C62F434}" presName="rootComposite" presStyleCnt="0"/>
      <dgm:spPr/>
    </dgm:pt>
    <dgm:pt modelId="{5860CA49-DBFB-418E-8F1E-8767181D247A}" type="pres">
      <dgm:prSet presAssocID="{64CF1C31-74F1-45DC-8DC4-0BBC0C62F434}" presName="rootText" presStyleLbl="node1" presStyleIdx="5" presStyleCnt="15">
        <dgm:presLayoutVars>
          <dgm:chMax/>
          <dgm:chPref val="3"/>
        </dgm:presLayoutVars>
      </dgm:prSet>
      <dgm:spPr/>
    </dgm:pt>
    <dgm:pt modelId="{CA3B3E81-7F2B-4F87-99D2-7706ED447F54}" type="pres">
      <dgm:prSet presAssocID="{64CF1C31-74F1-45DC-8DC4-0BBC0C62F434}" presName="titleText2" presStyleLbl="fgAcc1" presStyleIdx="5" presStyleCnt="15" custScaleY="336299" custLinFactNeighborX="740" custLinFactNeighborY="96461">
        <dgm:presLayoutVars>
          <dgm:chMax val="0"/>
          <dgm:chPref val="0"/>
        </dgm:presLayoutVars>
      </dgm:prSet>
      <dgm:spPr/>
    </dgm:pt>
    <dgm:pt modelId="{EC1A73FF-9B4C-47AB-AD5A-6108E4225594}" type="pres">
      <dgm:prSet presAssocID="{64CF1C31-74F1-45DC-8DC4-0BBC0C62F434}" presName="rootConnector" presStyleLbl="node2" presStyleIdx="0" presStyleCnt="0"/>
      <dgm:spPr/>
    </dgm:pt>
    <dgm:pt modelId="{B47262AA-4BB8-478B-9243-0CBE4BAD3ED3}" type="pres">
      <dgm:prSet presAssocID="{64CF1C31-74F1-45DC-8DC4-0BBC0C62F434}" presName="hierChild4" presStyleCnt="0"/>
      <dgm:spPr/>
    </dgm:pt>
    <dgm:pt modelId="{13007035-D53D-4873-9E81-1626A9D38F3C}" type="pres">
      <dgm:prSet presAssocID="{64CF1C31-74F1-45DC-8DC4-0BBC0C62F434}" presName="hierChild5" presStyleCnt="0"/>
      <dgm:spPr/>
    </dgm:pt>
    <dgm:pt modelId="{CADC3988-AF42-489F-9910-A5512DD12CBA}" type="pres">
      <dgm:prSet presAssocID="{995CCF26-5678-46AC-A5D2-05150C8945BB}" presName="Name37" presStyleLbl="parChTrans1D2" presStyleIdx="6" presStyleCnt="10"/>
      <dgm:spPr/>
    </dgm:pt>
    <dgm:pt modelId="{40850844-06C4-4E48-8ED5-A4FCEE8049C5}" type="pres">
      <dgm:prSet presAssocID="{98C6B046-BB95-4A78-B692-51ACA05F87CE}" presName="hierRoot2" presStyleCnt="0">
        <dgm:presLayoutVars>
          <dgm:hierBranch val="init"/>
        </dgm:presLayoutVars>
      </dgm:prSet>
      <dgm:spPr/>
    </dgm:pt>
    <dgm:pt modelId="{F4624A2C-636E-444C-AA3F-D48E13C83229}" type="pres">
      <dgm:prSet presAssocID="{98C6B046-BB95-4A78-B692-51ACA05F87CE}" presName="rootComposite" presStyleCnt="0"/>
      <dgm:spPr/>
    </dgm:pt>
    <dgm:pt modelId="{895F95F0-5150-469D-AE0E-255561B0EF3A}" type="pres">
      <dgm:prSet presAssocID="{98C6B046-BB95-4A78-B692-51ACA05F87CE}" presName="rootText" presStyleLbl="node1" presStyleIdx="6" presStyleCnt="15">
        <dgm:presLayoutVars>
          <dgm:chMax/>
          <dgm:chPref val="3"/>
        </dgm:presLayoutVars>
      </dgm:prSet>
      <dgm:spPr/>
    </dgm:pt>
    <dgm:pt modelId="{01D8FA4A-6FA4-405A-8D44-1C1A4A4F9273}" type="pres">
      <dgm:prSet presAssocID="{98C6B046-BB95-4A78-B692-51ACA05F87CE}" presName="titleText2" presStyleLbl="fgAcc1" presStyleIdx="6" presStyleCnt="15" custScaleY="166528">
        <dgm:presLayoutVars>
          <dgm:chMax val="0"/>
          <dgm:chPref val="0"/>
        </dgm:presLayoutVars>
      </dgm:prSet>
      <dgm:spPr/>
    </dgm:pt>
    <dgm:pt modelId="{02B61ACF-21B1-46AD-AEEC-5C65E36811FD}" type="pres">
      <dgm:prSet presAssocID="{98C6B046-BB95-4A78-B692-51ACA05F87CE}" presName="rootConnector" presStyleLbl="node2" presStyleIdx="0" presStyleCnt="0"/>
      <dgm:spPr/>
    </dgm:pt>
    <dgm:pt modelId="{93060914-7CF5-4989-9B3B-DE33F7E6E871}" type="pres">
      <dgm:prSet presAssocID="{98C6B046-BB95-4A78-B692-51ACA05F87CE}" presName="hierChild4" presStyleCnt="0"/>
      <dgm:spPr/>
    </dgm:pt>
    <dgm:pt modelId="{F9EA869F-B1C4-4D89-A609-E7610810B0F4}" type="pres">
      <dgm:prSet presAssocID="{98C6B046-BB95-4A78-B692-51ACA05F87CE}" presName="hierChild5" presStyleCnt="0"/>
      <dgm:spPr/>
    </dgm:pt>
    <dgm:pt modelId="{422C6459-2357-4C7A-86C6-20FF96631261}" type="pres">
      <dgm:prSet presAssocID="{68935DED-6C89-49ED-804A-B2600EB15822}" presName="Name37" presStyleLbl="parChTrans1D2" presStyleIdx="7" presStyleCnt="10"/>
      <dgm:spPr/>
    </dgm:pt>
    <dgm:pt modelId="{18C690B3-2B05-4280-BCA7-4590820DCB86}" type="pres">
      <dgm:prSet presAssocID="{5D2C4313-F24E-4B7C-9252-B87067E44DAF}" presName="hierRoot2" presStyleCnt="0">
        <dgm:presLayoutVars>
          <dgm:hierBranch val="init"/>
        </dgm:presLayoutVars>
      </dgm:prSet>
      <dgm:spPr/>
    </dgm:pt>
    <dgm:pt modelId="{1D7704C8-B9A5-47D0-8E61-CED3B31B7DBC}" type="pres">
      <dgm:prSet presAssocID="{5D2C4313-F24E-4B7C-9252-B87067E44DAF}" presName="rootComposite" presStyleCnt="0"/>
      <dgm:spPr/>
    </dgm:pt>
    <dgm:pt modelId="{D51E7AE2-344B-4B81-8B90-645F5167A7CA}" type="pres">
      <dgm:prSet presAssocID="{5D2C4313-F24E-4B7C-9252-B87067E44DAF}" presName="rootText" presStyleLbl="node1" presStyleIdx="7" presStyleCnt="15">
        <dgm:presLayoutVars>
          <dgm:chMax/>
          <dgm:chPref val="3"/>
        </dgm:presLayoutVars>
      </dgm:prSet>
      <dgm:spPr/>
    </dgm:pt>
    <dgm:pt modelId="{8142DB42-5F6A-4B0D-8972-18C86EF84D4D}" type="pres">
      <dgm:prSet presAssocID="{5D2C4313-F24E-4B7C-9252-B87067E44DAF}" presName="titleText2" presStyleLbl="fgAcc1" presStyleIdx="7" presStyleCnt="15" custScaleX="58012" custScaleY="103587" custLinFactNeighborX="18409" custLinFactNeighborY="3840">
        <dgm:presLayoutVars>
          <dgm:chMax val="0"/>
          <dgm:chPref val="0"/>
        </dgm:presLayoutVars>
      </dgm:prSet>
      <dgm:spPr/>
    </dgm:pt>
    <dgm:pt modelId="{F7A6CC09-F3AF-46EF-8555-278EF8D4F9B5}" type="pres">
      <dgm:prSet presAssocID="{5D2C4313-F24E-4B7C-9252-B87067E44DAF}" presName="rootConnector" presStyleLbl="node2" presStyleIdx="0" presStyleCnt="0"/>
      <dgm:spPr/>
    </dgm:pt>
    <dgm:pt modelId="{746AD018-6F9C-4728-8E01-DAB7C3C94273}" type="pres">
      <dgm:prSet presAssocID="{5D2C4313-F24E-4B7C-9252-B87067E44DAF}" presName="hierChild4" presStyleCnt="0"/>
      <dgm:spPr/>
    </dgm:pt>
    <dgm:pt modelId="{1B996E7E-E1EB-4963-A61A-5278F00F2AEA}" type="pres">
      <dgm:prSet presAssocID="{C0F4BDBD-EE3A-4290-B916-8632A5F8B2AC}" presName="Name37" presStyleLbl="parChTrans1D3" presStyleIdx="0" presStyleCnt="4"/>
      <dgm:spPr/>
    </dgm:pt>
    <dgm:pt modelId="{E2AFD8CF-976B-406A-AFB9-BB32603E2960}" type="pres">
      <dgm:prSet presAssocID="{5721729A-AFB0-471C-88AC-90D991BD0119}" presName="hierRoot2" presStyleCnt="0">
        <dgm:presLayoutVars>
          <dgm:hierBranch val="init"/>
        </dgm:presLayoutVars>
      </dgm:prSet>
      <dgm:spPr/>
    </dgm:pt>
    <dgm:pt modelId="{EF89CA6B-EC10-4E44-A50E-BA85D62143DB}" type="pres">
      <dgm:prSet presAssocID="{5721729A-AFB0-471C-88AC-90D991BD0119}" presName="rootComposite" presStyleCnt="0"/>
      <dgm:spPr/>
    </dgm:pt>
    <dgm:pt modelId="{E198C8F7-654F-40C8-8102-E0ED793DA9F0}" type="pres">
      <dgm:prSet presAssocID="{5721729A-AFB0-471C-88AC-90D991BD0119}" presName="rootText" presStyleLbl="node1" presStyleIdx="8" presStyleCnt="15">
        <dgm:presLayoutVars>
          <dgm:chMax/>
          <dgm:chPref val="3"/>
        </dgm:presLayoutVars>
      </dgm:prSet>
      <dgm:spPr/>
    </dgm:pt>
    <dgm:pt modelId="{4A1F4744-F4D3-4725-B164-F420332D8DFE}" type="pres">
      <dgm:prSet presAssocID="{5721729A-AFB0-471C-88AC-90D991BD0119}" presName="titleText2" presStyleLbl="fgAcc1" presStyleIdx="8" presStyleCnt="15" custScaleY="181152">
        <dgm:presLayoutVars>
          <dgm:chMax val="0"/>
          <dgm:chPref val="0"/>
        </dgm:presLayoutVars>
      </dgm:prSet>
      <dgm:spPr/>
    </dgm:pt>
    <dgm:pt modelId="{14A06356-65E9-40CA-B954-BA750B701EDD}" type="pres">
      <dgm:prSet presAssocID="{5721729A-AFB0-471C-88AC-90D991BD0119}" presName="rootConnector" presStyleLbl="node3" presStyleIdx="0" presStyleCnt="0"/>
      <dgm:spPr/>
    </dgm:pt>
    <dgm:pt modelId="{412F9CB7-E3E9-41CB-B691-26DF4E444B7C}" type="pres">
      <dgm:prSet presAssocID="{5721729A-AFB0-471C-88AC-90D991BD0119}" presName="hierChild4" presStyleCnt="0"/>
      <dgm:spPr/>
    </dgm:pt>
    <dgm:pt modelId="{FDE9FD58-C9AB-4227-8103-D2B32E647115}" type="pres">
      <dgm:prSet presAssocID="{5721729A-AFB0-471C-88AC-90D991BD0119}" presName="hierChild5" presStyleCnt="0"/>
      <dgm:spPr/>
    </dgm:pt>
    <dgm:pt modelId="{9CAA6625-B41B-4308-9567-55C2D26A8B92}" type="pres">
      <dgm:prSet presAssocID="{35DA7106-D851-45AA-A89E-E56A9A863674}" presName="Name37" presStyleLbl="parChTrans1D3" presStyleIdx="1" presStyleCnt="4"/>
      <dgm:spPr/>
    </dgm:pt>
    <dgm:pt modelId="{A2B975C9-4EC5-482C-890F-5489E63F8242}" type="pres">
      <dgm:prSet presAssocID="{5A23BA29-FBEC-4C41-B226-71313427C95A}" presName="hierRoot2" presStyleCnt="0">
        <dgm:presLayoutVars>
          <dgm:hierBranch val="init"/>
        </dgm:presLayoutVars>
      </dgm:prSet>
      <dgm:spPr/>
    </dgm:pt>
    <dgm:pt modelId="{1015D898-36D7-4334-B91A-7992A878A4A8}" type="pres">
      <dgm:prSet presAssocID="{5A23BA29-FBEC-4C41-B226-71313427C95A}" presName="rootComposite" presStyleCnt="0"/>
      <dgm:spPr/>
    </dgm:pt>
    <dgm:pt modelId="{6C5265ED-6326-4FB4-875A-A84B66A7B27B}" type="pres">
      <dgm:prSet presAssocID="{5A23BA29-FBEC-4C41-B226-71313427C95A}" presName="rootText" presStyleLbl="node1" presStyleIdx="9" presStyleCnt="15" custLinFactNeighborX="4639" custLinFactNeighborY="1280">
        <dgm:presLayoutVars>
          <dgm:chMax/>
          <dgm:chPref val="3"/>
        </dgm:presLayoutVars>
      </dgm:prSet>
      <dgm:spPr/>
    </dgm:pt>
    <dgm:pt modelId="{97AD5351-BDAB-4D8F-9315-7EFB78DB43E7}" type="pres">
      <dgm:prSet presAssocID="{5A23BA29-FBEC-4C41-B226-71313427C95A}" presName="titleText2" presStyleLbl="fgAcc1" presStyleIdx="9" presStyleCnt="15" custScaleY="167964">
        <dgm:presLayoutVars>
          <dgm:chMax val="0"/>
          <dgm:chPref val="0"/>
        </dgm:presLayoutVars>
      </dgm:prSet>
      <dgm:spPr/>
    </dgm:pt>
    <dgm:pt modelId="{A8841D7C-F434-4056-B26D-3360B4A9DBF5}" type="pres">
      <dgm:prSet presAssocID="{5A23BA29-FBEC-4C41-B226-71313427C95A}" presName="rootConnector" presStyleLbl="node3" presStyleIdx="0" presStyleCnt="0"/>
      <dgm:spPr/>
    </dgm:pt>
    <dgm:pt modelId="{3FBCCD47-5727-4EE5-A608-6C850837AC32}" type="pres">
      <dgm:prSet presAssocID="{5A23BA29-FBEC-4C41-B226-71313427C95A}" presName="hierChild4" presStyleCnt="0"/>
      <dgm:spPr/>
    </dgm:pt>
    <dgm:pt modelId="{47A940E1-E716-440E-AD69-4DC15F17DB7C}" type="pres">
      <dgm:prSet presAssocID="{5A23BA29-FBEC-4C41-B226-71313427C95A}" presName="hierChild5" presStyleCnt="0"/>
      <dgm:spPr/>
    </dgm:pt>
    <dgm:pt modelId="{68318860-EDC5-4F20-8380-377C65292F02}" type="pres">
      <dgm:prSet presAssocID="{B4DA3191-5CF6-48CA-8C0A-D3EA569BF23E}" presName="Name37" presStyleLbl="parChTrans1D3" presStyleIdx="2" presStyleCnt="4"/>
      <dgm:spPr/>
    </dgm:pt>
    <dgm:pt modelId="{AA5F7E79-458A-4FB0-906F-28DC06462E1F}" type="pres">
      <dgm:prSet presAssocID="{EABC2263-B7B9-4EF7-B1EE-9A0AF812AC4F}" presName="hierRoot2" presStyleCnt="0">
        <dgm:presLayoutVars>
          <dgm:hierBranch val="init"/>
        </dgm:presLayoutVars>
      </dgm:prSet>
      <dgm:spPr/>
    </dgm:pt>
    <dgm:pt modelId="{1F135F52-7CC7-4B0C-9342-2531C77BB396}" type="pres">
      <dgm:prSet presAssocID="{EABC2263-B7B9-4EF7-B1EE-9A0AF812AC4F}" presName="rootComposite" presStyleCnt="0"/>
      <dgm:spPr/>
    </dgm:pt>
    <dgm:pt modelId="{F533158D-F85F-4003-B4F6-B471800259FD}" type="pres">
      <dgm:prSet presAssocID="{EABC2263-B7B9-4EF7-B1EE-9A0AF812AC4F}" presName="rootText" presStyleLbl="node1" presStyleIdx="10" presStyleCnt="15">
        <dgm:presLayoutVars>
          <dgm:chMax/>
          <dgm:chPref val="3"/>
        </dgm:presLayoutVars>
      </dgm:prSet>
      <dgm:spPr/>
    </dgm:pt>
    <dgm:pt modelId="{FBF4D008-5EAB-4581-986E-0D0FA0B4284A}" type="pres">
      <dgm:prSet presAssocID="{EABC2263-B7B9-4EF7-B1EE-9A0AF812AC4F}" presName="titleText2" presStyleLbl="fgAcc1" presStyleIdx="10" presStyleCnt="15" custScaleY="191007">
        <dgm:presLayoutVars>
          <dgm:chMax val="0"/>
          <dgm:chPref val="0"/>
        </dgm:presLayoutVars>
      </dgm:prSet>
      <dgm:spPr/>
    </dgm:pt>
    <dgm:pt modelId="{D150187C-81B8-4ECF-A76B-ED159E745CF1}" type="pres">
      <dgm:prSet presAssocID="{EABC2263-B7B9-4EF7-B1EE-9A0AF812AC4F}" presName="rootConnector" presStyleLbl="node3" presStyleIdx="0" presStyleCnt="0"/>
      <dgm:spPr/>
    </dgm:pt>
    <dgm:pt modelId="{27BB00A7-FAA4-4AFF-A5AD-B884F0A4A37A}" type="pres">
      <dgm:prSet presAssocID="{EABC2263-B7B9-4EF7-B1EE-9A0AF812AC4F}" presName="hierChild4" presStyleCnt="0"/>
      <dgm:spPr/>
    </dgm:pt>
    <dgm:pt modelId="{F4843F96-C0A1-4A28-B599-DA33882F56F4}" type="pres">
      <dgm:prSet presAssocID="{EABC2263-B7B9-4EF7-B1EE-9A0AF812AC4F}" presName="hierChild5" presStyleCnt="0"/>
      <dgm:spPr/>
    </dgm:pt>
    <dgm:pt modelId="{1A56C205-0415-4F74-B4B5-AE06DCA2EA0B}" type="pres">
      <dgm:prSet presAssocID="{5D2C4313-F24E-4B7C-9252-B87067E44DAF}" presName="hierChild5" presStyleCnt="0"/>
      <dgm:spPr/>
    </dgm:pt>
    <dgm:pt modelId="{20DB7C98-F8BC-4C8D-BA85-C22772628FCD}" type="pres">
      <dgm:prSet presAssocID="{279B2818-0557-4459-BE6B-960B4A9A28A7}" presName="Name37" presStyleLbl="parChTrans1D2" presStyleIdx="8" presStyleCnt="10"/>
      <dgm:spPr/>
    </dgm:pt>
    <dgm:pt modelId="{52238986-AC7B-441C-BE40-0F39E282E0ED}" type="pres">
      <dgm:prSet presAssocID="{89F9196D-9553-4F4C-A47C-1DF2E1982FC0}" presName="hierRoot2" presStyleCnt="0">
        <dgm:presLayoutVars>
          <dgm:hierBranch val="init"/>
        </dgm:presLayoutVars>
      </dgm:prSet>
      <dgm:spPr/>
    </dgm:pt>
    <dgm:pt modelId="{5F83E165-F923-4652-9C26-35AC82E4B58F}" type="pres">
      <dgm:prSet presAssocID="{89F9196D-9553-4F4C-A47C-1DF2E1982FC0}" presName="rootComposite" presStyleCnt="0"/>
      <dgm:spPr/>
    </dgm:pt>
    <dgm:pt modelId="{E000072A-CFDA-4674-A6A9-DB8AFD83259E}" type="pres">
      <dgm:prSet presAssocID="{89F9196D-9553-4F4C-A47C-1DF2E1982FC0}" presName="rootText" presStyleLbl="node1" presStyleIdx="11" presStyleCnt="15">
        <dgm:presLayoutVars>
          <dgm:chMax/>
          <dgm:chPref val="3"/>
        </dgm:presLayoutVars>
      </dgm:prSet>
      <dgm:spPr/>
    </dgm:pt>
    <dgm:pt modelId="{24D41183-BAE4-4AA7-92E6-AA9302455109}" type="pres">
      <dgm:prSet presAssocID="{89F9196D-9553-4F4C-A47C-1DF2E1982FC0}" presName="titleText2" presStyleLbl="fgAcc1" presStyleIdx="11" presStyleCnt="15" custScaleY="202063">
        <dgm:presLayoutVars>
          <dgm:chMax val="0"/>
          <dgm:chPref val="0"/>
        </dgm:presLayoutVars>
      </dgm:prSet>
      <dgm:spPr/>
    </dgm:pt>
    <dgm:pt modelId="{693582F4-DA97-4905-B784-75E144796574}" type="pres">
      <dgm:prSet presAssocID="{89F9196D-9553-4F4C-A47C-1DF2E1982FC0}" presName="rootConnector" presStyleLbl="node2" presStyleIdx="0" presStyleCnt="0"/>
      <dgm:spPr/>
    </dgm:pt>
    <dgm:pt modelId="{C26F852D-B550-4A8A-A929-4C05E3D86253}" type="pres">
      <dgm:prSet presAssocID="{89F9196D-9553-4F4C-A47C-1DF2E1982FC0}" presName="hierChild4" presStyleCnt="0"/>
      <dgm:spPr/>
    </dgm:pt>
    <dgm:pt modelId="{A16529E7-5E05-40FE-8AE9-FE72AA36386D}" type="pres">
      <dgm:prSet presAssocID="{89F9196D-9553-4F4C-A47C-1DF2E1982FC0}" presName="hierChild5" presStyleCnt="0"/>
      <dgm:spPr/>
    </dgm:pt>
    <dgm:pt modelId="{A2A791A7-F93F-49A4-A55A-827E1CDE8B7D}" type="pres">
      <dgm:prSet presAssocID="{00351E92-C3D8-44FC-80C8-4F64F08A1185}" presName="hierChild3" presStyleCnt="0"/>
      <dgm:spPr/>
    </dgm:pt>
    <dgm:pt modelId="{5C86EAFC-D5D4-486C-9278-7ECEC42F52D9}" type="pres">
      <dgm:prSet presAssocID="{9735D633-1664-46A6-8965-671395FB2D2C}" presName="Name96" presStyleLbl="parChTrans1D2" presStyleIdx="9" presStyleCnt="10"/>
      <dgm:spPr/>
    </dgm:pt>
    <dgm:pt modelId="{67245B7C-0BFF-4387-9B9B-9732E76C12FF}" type="pres">
      <dgm:prSet presAssocID="{F9B8B9A6-B96B-4FD2-A9A3-D011971BF399}" presName="hierRoot3" presStyleCnt="0">
        <dgm:presLayoutVars>
          <dgm:hierBranch val="init"/>
        </dgm:presLayoutVars>
      </dgm:prSet>
      <dgm:spPr/>
    </dgm:pt>
    <dgm:pt modelId="{83DDF386-9EB4-40F5-B4D6-77A4047D1951}" type="pres">
      <dgm:prSet presAssocID="{F9B8B9A6-B96B-4FD2-A9A3-D011971BF399}" presName="rootComposite3" presStyleCnt="0"/>
      <dgm:spPr/>
    </dgm:pt>
    <dgm:pt modelId="{AD540EEE-B03E-4AE4-9B01-9F1E0F9AA2F9}" type="pres">
      <dgm:prSet presAssocID="{F9B8B9A6-B96B-4FD2-A9A3-D011971BF399}" presName="rootText3" presStyleLbl="asst1" presStyleIdx="0" presStyleCnt="1">
        <dgm:presLayoutVars>
          <dgm:chPref val="3"/>
        </dgm:presLayoutVars>
      </dgm:prSet>
      <dgm:spPr/>
    </dgm:pt>
    <dgm:pt modelId="{11E99A98-7ADA-46A0-BF8F-30EB44983270}" type="pres">
      <dgm:prSet presAssocID="{F9B8B9A6-B96B-4FD2-A9A3-D011971BF399}" presName="titleText3" presStyleLbl="fgAcc2" presStyleIdx="0" presStyleCnt="1">
        <dgm:presLayoutVars>
          <dgm:chMax val="0"/>
          <dgm:chPref val="0"/>
        </dgm:presLayoutVars>
      </dgm:prSet>
      <dgm:spPr/>
    </dgm:pt>
    <dgm:pt modelId="{213AF0E7-DC9F-4932-96D3-9EA88AC33C33}" type="pres">
      <dgm:prSet presAssocID="{F9B8B9A6-B96B-4FD2-A9A3-D011971BF399}" presName="rootConnector3" presStyleLbl="asst1" presStyleIdx="0" presStyleCnt="1"/>
      <dgm:spPr/>
    </dgm:pt>
    <dgm:pt modelId="{4D72156A-0A6C-4587-8A1B-6E4DE827C3CD}" type="pres">
      <dgm:prSet presAssocID="{F9B8B9A6-B96B-4FD2-A9A3-D011971BF399}" presName="hierChild6" presStyleCnt="0"/>
      <dgm:spPr/>
    </dgm:pt>
    <dgm:pt modelId="{DA288D1C-710C-41FD-8BBB-3A09CAEA9355}" type="pres">
      <dgm:prSet presAssocID="{DF010643-407C-4713-9A7E-CCD877DE8EDB}" presName="Name37" presStyleLbl="parChTrans1D3" presStyleIdx="3" presStyleCnt="4"/>
      <dgm:spPr/>
    </dgm:pt>
    <dgm:pt modelId="{D751EFB8-D0C2-46B8-A392-F2EAA714DF66}" type="pres">
      <dgm:prSet presAssocID="{B8E34C81-DEC8-4D49-9A45-1714B193184C}" presName="hierRoot2" presStyleCnt="0">
        <dgm:presLayoutVars>
          <dgm:hierBranch val="init"/>
        </dgm:presLayoutVars>
      </dgm:prSet>
      <dgm:spPr/>
    </dgm:pt>
    <dgm:pt modelId="{D42BDD9F-6862-4918-BDA6-2BE60DF5DC18}" type="pres">
      <dgm:prSet presAssocID="{B8E34C81-DEC8-4D49-9A45-1714B193184C}" presName="rootComposite" presStyleCnt="0"/>
      <dgm:spPr/>
    </dgm:pt>
    <dgm:pt modelId="{97AE8A7D-9D92-4EC3-AE7E-DA96FB41E910}" type="pres">
      <dgm:prSet presAssocID="{B8E34C81-DEC8-4D49-9A45-1714B193184C}" presName="rootText" presStyleLbl="node1" presStyleIdx="12" presStyleCnt="15">
        <dgm:presLayoutVars>
          <dgm:chMax/>
          <dgm:chPref val="3"/>
        </dgm:presLayoutVars>
      </dgm:prSet>
      <dgm:spPr/>
    </dgm:pt>
    <dgm:pt modelId="{DBEFF529-2732-4802-AA2F-CDD4EC049ED3}" type="pres">
      <dgm:prSet presAssocID="{B8E34C81-DEC8-4D49-9A45-1714B193184C}" presName="titleText2" presStyleLbl="fgAcc1" presStyleIdx="12" presStyleCnt="15" custScaleX="125580" custScaleY="175890">
        <dgm:presLayoutVars>
          <dgm:chMax val="0"/>
          <dgm:chPref val="0"/>
        </dgm:presLayoutVars>
      </dgm:prSet>
      <dgm:spPr/>
    </dgm:pt>
    <dgm:pt modelId="{687A8BA2-3DFA-4D6B-AA7F-536D77AF3B33}" type="pres">
      <dgm:prSet presAssocID="{B8E34C81-DEC8-4D49-9A45-1714B193184C}" presName="rootConnector" presStyleLbl="node3" presStyleIdx="0" presStyleCnt="0"/>
      <dgm:spPr/>
    </dgm:pt>
    <dgm:pt modelId="{B079148C-FDAC-469C-BDFE-3FBAED18E0D0}" type="pres">
      <dgm:prSet presAssocID="{B8E34C81-DEC8-4D49-9A45-1714B193184C}" presName="hierChild4" presStyleCnt="0"/>
      <dgm:spPr/>
    </dgm:pt>
    <dgm:pt modelId="{692ACC42-3A8E-47C8-A410-624C11DDBA2F}" type="pres">
      <dgm:prSet presAssocID="{CE2FCFB9-5835-4046-9806-74053E0812AC}" presName="Name37" presStyleLbl="parChTrans1D4" presStyleIdx="0" presStyleCnt="2"/>
      <dgm:spPr/>
    </dgm:pt>
    <dgm:pt modelId="{CB115CF3-3B09-40E2-8E4C-029F4ABABCB2}" type="pres">
      <dgm:prSet presAssocID="{DE91D5AE-7EB7-4CBD-AC3B-655CEA66C8F1}" presName="hierRoot2" presStyleCnt="0">
        <dgm:presLayoutVars>
          <dgm:hierBranch val="init"/>
        </dgm:presLayoutVars>
      </dgm:prSet>
      <dgm:spPr/>
    </dgm:pt>
    <dgm:pt modelId="{111BA0C3-2C1B-4CDA-B635-17BD0C88DC1E}" type="pres">
      <dgm:prSet presAssocID="{DE91D5AE-7EB7-4CBD-AC3B-655CEA66C8F1}" presName="rootComposite" presStyleCnt="0"/>
      <dgm:spPr/>
    </dgm:pt>
    <dgm:pt modelId="{D81CDD8F-05C4-46B7-BC64-013531399C35}" type="pres">
      <dgm:prSet presAssocID="{DE91D5AE-7EB7-4CBD-AC3B-655CEA66C8F1}" presName="rootText" presStyleLbl="node1" presStyleIdx="13" presStyleCnt="15">
        <dgm:presLayoutVars>
          <dgm:chMax/>
          <dgm:chPref val="3"/>
        </dgm:presLayoutVars>
      </dgm:prSet>
      <dgm:spPr/>
    </dgm:pt>
    <dgm:pt modelId="{54D6BE2A-43A3-4C81-8B05-854F8B528EF5}" type="pres">
      <dgm:prSet presAssocID="{DE91D5AE-7EB7-4CBD-AC3B-655CEA66C8F1}" presName="titleText2" presStyleLbl="fgAcc1" presStyleIdx="13" presStyleCnt="15" custScaleY="187213" custLinFactNeighborX="1955" custLinFactNeighborY="17843">
        <dgm:presLayoutVars>
          <dgm:chMax val="0"/>
          <dgm:chPref val="0"/>
        </dgm:presLayoutVars>
      </dgm:prSet>
      <dgm:spPr/>
    </dgm:pt>
    <dgm:pt modelId="{203EFE95-15FC-4E9C-8EA1-F404160E0BF2}" type="pres">
      <dgm:prSet presAssocID="{DE91D5AE-7EB7-4CBD-AC3B-655CEA66C8F1}" presName="rootConnector" presStyleLbl="node4" presStyleIdx="0" presStyleCnt="0"/>
      <dgm:spPr/>
    </dgm:pt>
    <dgm:pt modelId="{DF6A0703-1410-4BDA-A9F7-D32833C92255}" type="pres">
      <dgm:prSet presAssocID="{DE91D5AE-7EB7-4CBD-AC3B-655CEA66C8F1}" presName="hierChild4" presStyleCnt="0"/>
      <dgm:spPr/>
    </dgm:pt>
    <dgm:pt modelId="{63902789-E026-4604-B6A3-55ABA03848D9}" type="pres">
      <dgm:prSet presAssocID="{8C2F99A1-B349-4D19-8C2B-BEB31686D55B}" presName="Name37" presStyleLbl="parChTrans1D4" presStyleIdx="1" presStyleCnt="2"/>
      <dgm:spPr/>
    </dgm:pt>
    <dgm:pt modelId="{601823B2-6D98-458E-8C3D-F17465D407E5}" type="pres">
      <dgm:prSet presAssocID="{4BE7FF0E-8B96-4974-80E4-0B10C3BA6DA8}" presName="hierRoot2" presStyleCnt="0">
        <dgm:presLayoutVars>
          <dgm:hierBranch val="init"/>
        </dgm:presLayoutVars>
      </dgm:prSet>
      <dgm:spPr/>
    </dgm:pt>
    <dgm:pt modelId="{F515B12C-89B6-4F61-AEE9-10C766BA461E}" type="pres">
      <dgm:prSet presAssocID="{4BE7FF0E-8B96-4974-80E4-0B10C3BA6DA8}" presName="rootComposite" presStyleCnt="0"/>
      <dgm:spPr/>
    </dgm:pt>
    <dgm:pt modelId="{C263E94F-02A5-4BC5-97DA-F29D5C6C9C37}" type="pres">
      <dgm:prSet presAssocID="{4BE7FF0E-8B96-4974-80E4-0B10C3BA6DA8}" presName="rootText" presStyleLbl="node1" presStyleIdx="14" presStyleCnt="15" custLinFactNeighborX="65624" custLinFactNeighborY="5020">
        <dgm:presLayoutVars>
          <dgm:chMax/>
          <dgm:chPref val="3"/>
        </dgm:presLayoutVars>
      </dgm:prSet>
      <dgm:spPr/>
    </dgm:pt>
    <dgm:pt modelId="{5E3887F7-529E-413C-A991-677DB4BA1F59}" type="pres">
      <dgm:prSet presAssocID="{4BE7FF0E-8B96-4974-80E4-0B10C3BA6DA8}" presName="titleText2" presStyleLbl="fgAcc1" presStyleIdx="14" presStyleCnt="15" custScaleY="137783" custLinFactX="14789" custLinFactNeighborX="100000" custLinFactNeighborY="37649">
        <dgm:presLayoutVars>
          <dgm:chMax val="0"/>
          <dgm:chPref val="0"/>
        </dgm:presLayoutVars>
      </dgm:prSet>
      <dgm:spPr/>
    </dgm:pt>
    <dgm:pt modelId="{4FF00B77-2DEC-46CC-9708-DDF9E453424F}" type="pres">
      <dgm:prSet presAssocID="{4BE7FF0E-8B96-4974-80E4-0B10C3BA6DA8}" presName="rootConnector" presStyleLbl="node4" presStyleIdx="0" presStyleCnt="0"/>
      <dgm:spPr/>
    </dgm:pt>
    <dgm:pt modelId="{E23E7A9F-446D-47E7-9A2A-6D8C2FC070EC}" type="pres">
      <dgm:prSet presAssocID="{4BE7FF0E-8B96-4974-80E4-0B10C3BA6DA8}" presName="hierChild4" presStyleCnt="0"/>
      <dgm:spPr/>
    </dgm:pt>
    <dgm:pt modelId="{84C0E269-9F30-4EFD-8A2B-0EEB29CE3D90}" type="pres">
      <dgm:prSet presAssocID="{4BE7FF0E-8B96-4974-80E4-0B10C3BA6DA8}" presName="hierChild5" presStyleCnt="0"/>
      <dgm:spPr/>
    </dgm:pt>
    <dgm:pt modelId="{0F4F8FBE-A6B7-4A84-8132-B9D29D077F18}" type="pres">
      <dgm:prSet presAssocID="{DE91D5AE-7EB7-4CBD-AC3B-655CEA66C8F1}" presName="hierChild5" presStyleCnt="0"/>
      <dgm:spPr/>
    </dgm:pt>
    <dgm:pt modelId="{05F1B9C5-8A38-42E8-A64F-7AA605074CCE}" type="pres">
      <dgm:prSet presAssocID="{B8E34C81-DEC8-4D49-9A45-1714B193184C}" presName="hierChild5" presStyleCnt="0"/>
      <dgm:spPr/>
    </dgm:pt>
    <dgm:pt modelId="{F3873316-F765-4D26-AB5D-152527DEEC41}" type="pres">
      <dgm:prSet presAssocID="{F9B8B9A6-B96B-4FD2-A9A3-D011971BF399}" presName="hierChild7" presStyleCnt="0"/>
      <dgm:spPr/>
    </dgm:pt>
  </dgm:ptLst>
  <dgm:cxnLst>
    <dgm:cxn modelId="{404ED901-16E3-4BD1-9AA0-84BA33BA50D3}" type="presOf" srcId="{DF010643-407C-4713-9A7E-CCD877DE8EDB}" destId="{DA288D1C-710C-41FD-8BBB-3A09CAEA9355}" srcOrd="0" destOrd="0" presId="urn:microsoft.com/office/officeart/2008/layout/NameandTitleOrganizationalChart"/>
    <dgm:cxn modelId="{A42D6102-6BDB-47DB-B208-5AD2872B3076}" type="presOf" srcId="{4BE7FF0E-8B96-4974-80E4-0B10C3BA6DA8}" destId="{C263E94F-02A5-4BC5-97DA-F29D5C6C9C37}" srcOrd="0" destOrd="0" presId="urn:microsoft.com/office/officeart/2008/layout/NameandTitleOrganizationalChart"/>
    <dgm:cxn modelId="{DAC89802-1609-4C30-B07A-1381E3919723}" srcId="{00351E92-C3D8-44FC-80C8-4F64F08A1185}" destId="{EFFD2B85-625F-4893-B3D4-53F44321DFBD}" srcOrd="5" destOrd="0" parTransId="{508C9EFE-0DE9-4C0C-A611-80C8E202A4F2}" sibTransId="{15EE659F-3FB5-4649-A9FD-C6E8035D14E5}"/>
    <dgm:cxn modelId="{5B6F5406-8B0F-4F04-87C2-339E83DEBFD5}" type="presOf" srcId="{C8CDA512-488D-4047-8A3B-46E4B0AF6F3F}" destId="{D8F6E033-C374-40B1-A94A-216D8250CFF2}" srcOrd="0" destOrd="0" presId="urn:microsoft.com/office/officeart/2008/layout/NameandTitleOrganizationalChart"/>
    <dgm:cxn modelId="{C6B88F08-D29E-4D1F-B2D5-B93B98DF0C2E}" type="presOf" srcId="{EABC2263-B7B9-4EF7-B1EE-9A0AF812AC4F}" destId="{D150187C-81B8-4ECF-A76B-ED159E745CF1}" srcOrd="1" destOrd="0" presId="urn:microsoft.com/office/officeart/2008/layout/NameandTitleOrganizationalChart"/>
    <dgm:cxn modelId="{C8431C0C-9A49-4281-80C4-6F65523723FA}" type="presOf" srcId="{64CF1C31-74F1-45DC-8DC4-0BBC0C62F434}" destId="{EC1A73FF-9B4C-47AB-AD5A-6108E4225594}" srcOrd="1" destOrd="0" presId="urn:microsoft.com/office/officeart/2008/layout/NameandTitleOrganizationalChart"/>
    <dgm:cxn modelId="{CAFD180D-4464-4836-AF5D-0048CC84BD16}" type="presOf" srcId="{EFFD2B85-625F-4893-B3D4-53F44321DFBD}" destId="{D8F2EC6B-6D42-4664-B278-674E30212D0B}" srcOrd="0" destOrd="0" presId="urn:microsoft.com/office/officeart/2008/layout/NameandTitleOrganizationalChart"/>
    <dgm:cxn modelId="{E5CCD80F-28FE-45C5-A16E-EFF334F404AD}" type="presOf" srcId="{7E884A82-A399-4BE4-A0DB-D1A3EDE4B5D7}" destId="{67ECFFD2-3700-424A-93D8-AEB52D819C79}" srcOrd="1" destOrd="0" presId="urn:microsoft.com/office/officeart/2008/layout/NameandTitleOrganizationalChart"/>
    <dgm:cxn modelId="{3139E70F-0139-4580-BEE1-981C9DEE0AD8}" type="presOf" srcId="{8BC71F44-F937-4B29-A855-C3222A5732F4}" destId="{CA3B3E81-7F2B-4F87-99D2-7706ED447F54}" srcOrd="0" destOrd="0" presId="urn:microsoft.com/office/officeart/2008/layout/NameandTitleOrganizationalChart"/>
    <dgm:cxn modelId="{BE7D4113-59F5-4867-B932-1FAEFB46A466}" srcId="{00351E92-C3D8-44FC-80C8-4F64F08A1185}" destId="{64CF1C31-74F1-45DC-8DC4-0BBC0C62F434}" srcOrd="6" destOrd="0" parTransId="{4010F085-A35C-4E09-8E2B-D5E266A760B4}" sibTransId="{8BC71F44-F937-4B29-A855-C3222A5732F4}"/>
    <dgm:cxn modelId="{5CF11615-4B18-492C-978A-7CB004D27CAB}" type="presOf" srcId="{89F9196D-9553-4F4C-A47C-1DF2E1982FC0}" destId="{693582F4-DA97-4905-B784-75E144796574}" srcOrd="1" destOrd="0" presId="urn:microsoft.com/office/officeart/2008/layout/NameandTitleOrganizationalChart"/>
    <dgm:cxn modelId="{4483B115-B271-4E93-AB1B-E3CD039AF5C3}" type="presOf" srcId="{5D2C4313-F24E-4B7C-9252-B87067E44DAF}" destId="{F7A6CC09-F3AF-46EF-8555-278EF8D4F9B5}" srcOrd="1" destOrd="0" presId="urn:microsoft.com/office/officeart/2008/layout/NameandTitleOrganizationalChart"/>
    <dgm:cxn modelId="{FB5BAD17-CD55-4DA4-B010-6CC3583DD9C8}" type="presOf" srcId="{EABC2263-B7B9-4EF7-B1EE-9A0AF812AC4F}" destId="{F533158D-F85F-4003-B4F6-B471800259FD}" srcOrd="0" destOrd="0" presId="urn:microsoft.com/office/officeart/2008/layout/NameandTitleOrganizationalChart"/>
    <dgm:cxn modelId="{2B30241A-3605-416F-BC5D-B1919CD1E835}" type="presOf" srcId="{CE2FCFB9-5835-4046-9806-74053E0812AC}" destId="{692ACC42-3A8E-47C8-A410-624C11DDBA2F}" srcOrd="0" destOrd="0" presId="urn:microsoft.com/office/officeart/2008/layout/NameandTitleOrganizationalChart"/>
    <dgm:cxn modelId="{5FA2791A-F4BC-4305-B5AB-028543D5CC1F}" type="presOf" srcId="{6EA17096-4A4F-4755-8915-ECA9D5A77DE5}" destId="{F10B71EC-0014-48E1-BFB8-966A7D760BDF}" srcOrd="1" destOrd="0" presId="urn:microsoft.com/office/officeart/2008/layout/NameandTitleOrganizationalChart"/>
    <dgm:cxn modelId="{16A4061C-9504-4EDC-B579-613B88C13370}" srcId="{5D2C4313-F24E-4B7C-9252-B87067E44DAF}" destId="{5721729A-AFB0-471C-88AC-90D991BD0119}" srcOrd="0" destOrd="0" parTransId="{C0F4BDBD-EE3A-4290-B916-8632A5F8B2AC}" sibTransId="{B543B56A-589D-40A4-9E99-67E83B8C261B}"/>
    <dgm:cxn modelId="{8A8CB522-A154-4E1C-BF36-088588AB4964}" type="presOf" srcId="{89F9196D-9553-4F4C-A47C-1DF2E1982FC0}" destId="{E000072A-CFDA-4674-A6A9-DB8AFD83259E}" srcOrd="0" destOrd="0" presId="urn:microsoft.com/office/officeart/2008/layout/NameandTitleOrganizationalChart"/>
    <dgm:cxn modelId="{7A3AE425-2A52-4CA3-8E9D-1E30B268FE36}" srcId="{DE91D5AE-7EB7-4CBD-AC3B-655CEA66C8F1}" destId="{4BE7FF0E-8B96-4974-80E4-0B10C3BA6DA8}" srcOrd="0" destOrd="0" parTransId="{8C2F99A1-B349-4D19-8C2B-BEB31686D55B}" sibTransId="{889B7357-5283-4C4F-8237-8FD07AC0BEEF}"/>
    <dgm:cxn modelId="{6B386127-73F9-4ED5-B546-3EAB052B1326}" srcId="{00351E92-C3D8-44FC-80C8-4F64F08A1185}" destId="{6EA17096-4A4F-4755-8915-ECA9D5A77DE5}" srcOrd="4" destOrd="0" parTransId="{6EC1E0F1-1ED5-4725-BDBD-76539C0C789F}" sibTransId="{573683E1-2AC8-48DE-899B-82F191EF3E62}"/>
    <dgm:cxn modelId="{11F66329-13C8-4D90-A051-EEE93CDDB44D}" type="presOf" srcId="{73D5959F-E122-4239-A2E5-88765C6CA3EB}" destId="{95B3A9BF-DD4D-466C-B7BE-AD9888F30287}" srcOrd="0" destOrd="0" presId="urn:microsoft.com/office/officeart/2008/layout/NameandTitleOrganizationalChart"/>
    <dgm:cxn modelId="{25C3E42C-BD60-4D9A-B6F1-AB7367492895}" type="presOf" srcId="{66961ED9-AC95-4DC7-A179-1DDFA44BD309}" destId="{C6DFB1D8-69DF-43C1-BCCB-17D3642C7BDD}" srcOrd="0" destOrd="0" presId="urn:microsoft.com/office/officeart/2008/layout/NameandTitleOrganizationalChart"/>
    <dgm:cxn modelId="{7ABC662E-CC59-4CED-89D4-CD5C2FB74AAC}" type="presOf" srcId="{573683E1-2AC8-48DE-899B-82F191EF3E62}" destId="{985931EB-2082-4DC0-B36A-A64B66DF61B0}" srcOrd="0" destOrd="0" presId="urn:microsoft.com/office/officeart/2008/layout/NameandTitleOrganizationalChart"/>
    <dgm:cxn modelId="{BF6A6E33-FDD3-4558-A113-4552BDBBD1D6}" type="presOf" srcId="{ECF2F96B-F081-4A5B-AECF-411D61614DF5}" destId="{8BCAA3E6-922F-4E91-85E4-6F680BFD15B0}" srcOrd="0" destOrd="0" presId="urn:microsoft.com/office/officeart/2008/layout/NameandTitleOrganizationalChart"/>
    <dgm:cxn modelId="{EB574235-6D48-4237-8E22-EB56AD2B08CC}" type="presOf" srcId="{35DA7106-D851-45AA-A89E-E56A9A863674}" destId="{9CAA6625-B41B-4308-9567-55C2D26A8B92}" srcOrd="0" destOrd="0" presId="urn:microsoft.com/office/officeart/2008/layout/NameandTitleOrganizationalChart"/>
    <dgm:cxn modelId="{FCB1B935-268B-45DF-8575-E69FD8C8C59F}" type="presOf" srcId="{98C6B046-BB95-4A78-B692-51ACA05F87CE}" destId="{895F95F0-5150-469D-AE0E-255561B0EF3A}" srcOrd="0" destOrd="0" presId="urn:microsoft.com/office/officeart/2008/layout/NameandTitleOrganizationalChart"/>
    <dgm:cxn modelId="{2C8E1E3D-CE0C-4986-9473-5DCDF3B36F79}" type="presOf" srcId="{6EC1E0F1-1ED5-4725-BDBD-76539C0C789F}" destId="{C9FFC59A-C4BB-489C-ADC6-4D1585E3135C}" srcOrd="0" destOrd="0" presId="urn:microsoft.com/office/officeart/2008/layout/NameandTitleOrganizationalChart"/>
    <dgm:cxn modelId="{CCFC715D-4664-4AFF-95F8-01F92248EEBD}" type="presOf" srcId="{00351E92-C3D8-44FC-80C8-4F64F08A1185}" destId="{43332C9B-A415-4E7A-B6D7-716D2572465C}" srcOrd="0" destOrd="0" presId="urn:microsoft.com/office/officeart/2008/layout/NameandTitleOrganizationalChart"/>
    <dgm:cxn modelId="{1D3E3260-F3A9-4FD3-8B36-485F911F6EEC}" type="presOf" srcId="{DE91D5AE-7EB7-4CBD-AC3B-655CEA66C8F1}" destId="{203EFE95-15FC-4E9C-8EA1-F404160E0BF2}" srcOrd="1" destOrd="0" presId="urn:microsoft.com/office/officeart/2008/layout/NameandTitleOrganizationalChart"/>
    <dgm:cxn modelId="{A06D0341-D5BD-4332-B543-B21EF1646AEA}" type="presOf" srcId="{889B7357-5283-4C4F-8237-8FD07AC0BEEF}" destId="{5E3887F7-529E-413C-A991-677DB4BA1F59}" srcOrd="0" destOrd="0" presId="urn:microsoft.com/office/officeart/2008/layout/NameandTitleOrganizationalChart"/>
    <dgm:cxn modelId="{3DBD2F62-C608-4302-A9E2-0BF1F2376902}" type="presOf" srcId="{4010F085-A35C-4E09-8E2B-D5E266A760B4}" destId="{3989EB60-0C59-4EB3-AFF4-E19B6ED9CDA1}" srcOrd="0" destOrd="0" presId="urn:microsoft.com/office/officeart/2008/layout/NameandTitleOrganizationalChart"/>
    <dgm:cxn modelId="{8AC57442-F605-4D8F-81E0-D312F97A01B2}" type="presOf" srcId="{B543B56A-589D-40A4-9E99-67E83B8C261B}" destId="{4A1F4744-F4D3-4725-B164-F420332D8DFE}" srcOrd="0" destOrd="0" presId="urn:microsoft.com/office/officeart/2008/layout/NameandTitleOrganizationalChart"/>
    <dgm:cxn modelId="{577CFF42-E2BB-45DE-BFEE-52FEFE465595}" type="presOf" srcId="{9B11733D-C9A6-4B3C-9397-9A3212FB9F8C}" destId="{8142DB42-5F6A-4B0D-8972-18C86EF84D4D}" srcOrd="0" destOrd="0" presId="urn:microsoft.com/office/officeart/2008/layout/NameandTitleOrganizationalChart"/>
    <dgm:cxn modelId="{B7603644-444D-44BE-8C0C-30069E2E651E}" type="presOf" srcId="{68935DED-6C89-49ED-804A-B2600EB15822}" destId="{422C6459-2357-4C7A-86C6-20FF96631261}" srcOrd="0" destOrd="0" presId="urn:microsoft.com/office/officeart/2008/layout/NameandTitleOrganizationalChart"/>
    <dgm:cxn modelId="{349A3B46-F6AF-4D6B-AED3-BDD93C776329}" srcId="{5D2C4313-F24E-4B7C-9252-B87067E44DAF}" destId="{EABC2263-B7B9-4EF7-B1EE-9A0AF812AC4F}" srcOrd="2" destOrd="0" parTransId="{B4DA3191-5CF6-48CA-8C0A-D3EA569BF23E}" sibTransId="{E2699FAF-451B-48B4-AD4E-FB252EA38651}"/>
    <dgm:cxn modelId="{09991D48-34B5-4886-9AB2-8301AFA952C1}" type="presOf" srcId="{5A23BA29-FBEC-4C41-B226-71313427C95A}" destId="{A8841D7C-F434-4056-B26D-3360B4A9DBF5}" srcOrd="1" destOrd="0" presId="urn:microsoft.com/office/officeart/2008/layout/NameandTitleOrganizationalChart"/>
    <dgm:cxn modelId="{289CB748-B5B1-4A52-8D85-728F8D98D01A}" type="presOf" srcId="{6F04EE07-5DA4-4066-A875-760B37FD7AFD}" destId="{54D6BE2A-43A3-4C81-8B05-854F8B528EF5}" srcOrd="0" destOrd="0" presId="urn:microsoft.com/office/officeart/2008/layout/NameandTitleOrganizationalChart"/>
    <dgm:cxn modelId="{2F607D69-9394-4527-9EB4-6B9B69D88CC1}" type="presOf" srcId="{5A23BA29-FBEC-4C41-B226-71313427C95A}" destId="{6C5265ED-6326-4FB4-875A-A84B66A7B27B}" srcOrd="0" destOrd="0" presId="urn:microsoft.com/office/officeart/2008/layout/NameandTitleOrganizationalChart"/>
    <dgm:cxn modelId="{A7052E6A-4608-45A4-8E55-A51A6410C7AD}" type="presOf" srcId="{E2699FAF-451B-48B4-AD4E-FB252EA38651}" destId="{FBF4D008-5EAB-4581-986E-0D0FA0B4284A}" srcOrd="0" destOrd="0" presId="urn:microsoft.com/office/officeart/2008/layout/NameandTitleOrganizationalChart"/>
    <dgm:cxn modelId="{82860B4C-67A8-4D6A-A08F-6243A79D433C}" type="presOf" srcId="{2A28862D-A05F-4A06-A7A6-E79E7BB7AEC5}" destId="{97AD5351-BDAB-4D8F-9315-7EFB78DB43E7}" srcOrd="0" destOrd="0" presId="urn:microsoft.com/office/officeart/2008/layout/NameandTitleOrganizationalChart"/>
    <dgm:cxn modelId="{C0A5426E-B8C0-40A5-AA79-8001196370C6}" type="presOf" srcId="{8C2F99A1-B349-4D19-8C2B-BEB31686D55B}" destId="{63902789-E026-4604-B6A3-55ABA03848D9}" srcOrd="0" destOrd="0" presId="urn:microsoft.com/office/officeart/2008/layout/NameandTitleOrganizationalChart"/>
    <dgm:cxn modelId="{5BA0924E-7121-4DA7-9389-BBCDCFB288C9}" type="presOf" srcId="{E212F5BF-BE55-4596-829B-FCE3854D38E3}" destId="{DBEFF529-2732-4802-AA2F-CDD4EC049ED3}" srcOrd="0" destOrd="0" presId="urn:microsoft.com/office/officeart/2008/layout/NameandTitleOrganizationalChart"/>
    <dgm:cxn modelId="{572DCE6E-5D1B-4E3E-ABB0-4F8A92D086D0}" srcId="{00351E92-C3D8-44FC-80C8-4F64F08A1185}" destId="{7E884A82-A399-4BE4-A0DB-D1A3EDE4B5D7}" srcOrd="3" destOrd="0" parTransId="{66961ED9-AC95-4DC7-A179-1DDFA44BD309}" sibTransId="{8E80A4C5-88B0-47FB-A860-B8F3D42221C4}"/>
    <dgm:cxn modelId="{AD201054-ACF5-418B-9C7F-F3613300421B}" srcId="{F9B8B9A6-B96B-4FD2-A9A3-D011971BF399}" destId="{B8E34C81-DEC8-4D49-9A45-1714B193184C}" srcOrd="0" destOrd="0" parTransId="{DF010643-407C-4713-9A7E-CCD877DE8EDB}" sibTransId="{E212F5BF-BE55-4596-829B-FCE3854D38E3}"/>
    <dgm:cxn modelId="{0853FE75-CBE2-4471-B980-988CA9763144}" srcId="{B8E34C81-DEC8-4D49-9A45-1714B193184C}" destId="{DE91D5AE-7EB7-4CBD-AC3B-655CEA66C8F1}" srcOrd="0" destOrd="0" parTransId="{CE2FCFB9-5835-4046-9806-74053E0812AC}" sibTransId="{6F04EE07-5DA4-4066-A875-760B37FD7AFD}"/>
    <dgm:cxn modelId="{BF78E357-D866-49AA-8398-062F5262B5F2}" type="presOf" srcId="{934A1AFF-5616-4772-9412-193F5B382E15}" destId="{6FB5ABAF-C891-498F-8F47-C93BB2127CF8}" srcOrd="0" destOrd="0" presId="urn:microsoft.com/office/officeart/2008/layout/NameandTitleOrganizationalChart"/>
    <dgm:cxn modelId="{9EA42278-54BB-4C1F-ACE8-AF899F6F6313}" srcId="{00351E92-C3D8-44FC-80C8-4F64F08A1185}" destId="{86EAE3C0-D1E9-4363-839C-77D5279B60DF}" srcOrd="1" destOrd="0" parTransId="{934A1AFF-5616-4772-9412-193F5B382E15}" sibTransId="{73D5959F-E122-4239-A2E5-88765C6CA3EB}"/>
    <dgm:cxn modelId="{DD4AAB7C-91CB-4911-B0A0-3F05E782EAF6}" type="presOf" srcId="{B4DA3191-5CF6-48CA-8C0A-D3EA569BF23E}" destId="{68318860-EDC5-4F20-8380-377C65292F02}" srcOrd="0" destOrd="0" presId="urn:microsoft.com/office/officeart/2008/layout/NameandTitleOrganizationalChart"/>
    <dgm:cxn modelId="{031AF380-43B1-4AE7-97C6-21423AF3235B}" srcId="{50A1BFF9-E3CD-4C91-BDC6-24F041B95D5A}" destId="{00351E92-C3D8-44FC-80C8-4F64F08A1185}" srcOrd="0" destOrd="0" parTransId="{F685F19A-55EF-4D7E-B050-5E91AC5F8BF1}" sibTransId="{868B18CE-3E59-402C-8BF4-6E3D398741A5}"/>
    <dgm:cxn modelId="{8EB20587-A088-409C-8B94-C9C2473C8804}" type="presOf" srcId="{868B18CE-3E59-402C-8BF4-6E3D398741A5}" destId="{5CCBEA89-3D43-4A68-8DB8-FC1FB8385587}" srcOrd="0" destOrd="0" presId="urn:microsoft.com/office/officeart/2008/layout/NameandTitleOrganizationalChart"/>
    <dgm:cxn modelId="{A5CD3A8B-9B85-4C62-A18B-C7C178BE8842}" type="presOf" srcId="{15EE659F-3FB5-4649-A9FD-C6E8035D14E5}" destId="{C968534E-D24A-4F90-B9D9-8305C5829BD4}" srcOrd="0" destOrd="0" presId="urn:microsoft.com/office/officeart/2008/layout/NameandTitleOrganizationalChart"/>
    <dgm:cxn modelId="{0C72FA93-E965-473F-AAF9-B489062BFE5E}" type="presOf" srcId="{98C6B046-BB95-4A78-B692-51ACA05F87CE}" destId="{02B61ACF-21B1-46AD-AEEC-5C65E36811FD}" srcOrd="1" destOrd="0" presId="urn:microsoft.com/office/officeart/2008/layout/NameandTitleOrganizationalChart"/>
    <dgm:cxn modelId="{14DF0FA4-6D7E-4643-BD32-3EA04685A267}" type="presOf" srcId="{514CB907-FDC1-41C6-9C0E-5F7810D55B17}" destId="{8CBCE9E0-BE3A-432A-8D42-0F62CA676156}" srcOrd="1" destOrd="0" presId="urn:microsoft.com/office/officeart/2008/layout/NameandTitleOrganizationalChart"/>
    <dgm:cxn modelId="{D6CF2AA4-A80B-45ED-87BC-EBD994F2F498}" srcId="{00351E92-C3D8-44FC-80C8-4F64F08A1185}" destId="{89F9196D-9553-4F4C-A47C-1DF2E1982FC0}" srcOrd="9" destOrd="0" parTransId="{279B2818-0557-4459-BE6B-960B4A9A28A7}" sibTransId="{A08702C9-E65C-4D61-8327-ADF8324A588E}"/>
    <dgm:cxn modelId="{35546EA5-9490-4CAB-9C8E-61D639FB9E1C}" srcId="{00351E92-C3D8-44FC-80C8-4F64F08A1185}" destId="{F9B8B9A6-B96B-4FD2-A9A3-D011971BF399}" srcOrd="0" destOrd="0" parTransId="{9735D633-1664-46A6-8965-671395FB2D2C}" sibTransId="{33C651AC-72B2-4436-AF27-C727C6CBEB20}"/>
    <dgm:cxn modelId="{1EC37CA7-183A-408F-863D-5762AFF5313C}" type="presOf" srcId="{B8E34C81-DEC8-4D49-9A45-1714B193184C}" destId="{687A8BA2-3DFA-4D6B-AA7F-536D77AF3B33}" srcOrd="1" destOrd="0" presId="urn:microsoft.com/office/officeart/2008/layout/NameandTitleOrganizationalChart"/>
    <dgm:cxn modelId="{1C6B2BA8-D940-4987-B0CF-2B3835FFEA1D}" type="presOf" srcId="{508C9EFE-0DE9-4C0C-A611-80C8E202A4F2}" destId="{C7817CA9-409D-430B-ADFF-1B897492059C}" srcOrd="0" destOrd="0" presId="urn:microsoft.com/office/officeart/2008/layout/NameandTitleOrganizationalChart"/>
    <dgm:cxn modelId="{90AFD8A8-AD52-43B2-B2CB-609B847173D3}" type="presOf" srcId="{86EAE3C0-D1E9-4363-839C-77D5279B60DF}" destId="{2EF51EC5-187C-43A7-8092-24AC5011C092}" srcOrd="1" destOrd="0" presId="urn:microsoft.com/office/officeart/2008/layout/NameandTitleOrganizationalChart"/>
    <dgm:cxn modelId="{34FA12A9-A37A-4442-8D54-0A9DE29A6F09}" type="presOf" srcId="{514CB907-FDC1-41C6-9C0E-5F7810D55B17}" destId="{A8B0B9A0-32B8-4F5D-9458-92D16AA889B6}" srcOrd="0" destOrd="0" presId="urn:microsoft.com/office/officeart/2008/layout/NameandTitleOrganizationalChart"/>
    <dgm:cxn modelId="{F22DC2AA-D0D1-4FAA-86C4-C0C9EF4A472A}" srcId="{5D2C4313-F24E-4B7C-9252-B87067E44DAF}" destId="{5A23BA29-FBEC-4C41-B226-71313427C95A}" srcOrd="1" destOrd="0" parTransId="{35DA7106-D851-45AA-A89E-E56A9A863674}" sibTransId="{2A28862D-A05F-4A06-A7A6-E79E7BB7AEC5}"/>
    <dgm:cxn modelId="{14566FAC-310C-44BC-9146-9AD6DE5A9349}" type="presOf" srcId="{B8E34C81-DEC8-4D49-9A45-1714B193184C}" destId="{97AE8A7D-9D92-4EC3-AE7E-DA96FB41E910}" srcOrd="0" destOrd="0" presId="urn:microsoft.com/office/officeart/2008/layout/NameandTitleOrganizationalChart"/>
    <dgm:cxn modelId="{2A56FAAC-EAEA-4D42-AD82-F83F8A718508}" type="presOf" srcId="{F9B8B9A6-B96B-4FD2-A9A3-D011971BF399}" destId="{213AF0E7-DC9F-4932-96D3-9EA88AC33C33}" srcOrd="1" destOrd="0" presId="urn:microsoft.com/office/officeart/2008/layout/NameandTitleOrganizationalChart"/>
    <dgm:cxn modelId="{075B53AD-1E6A-4BC6-905D-06326676C17F}" type="presOf" srcId="{9735D633-1664-46A6-8965-671395FB2D2C}" destId="{5C86EAFC-D5D4-486C-9278-7ECEC42F52D9}" srcOrd="0" destOrd="0" presId="urn:microsoft.com/office/officeart/2008/layout/NameandTitleOrganizationalChart"/>
    <dgm:cxn modelId="{D93AC4B1-08A3-4DDF-9EA8-6A5264678803}" type="presOf" srcId="{64CF1C31-74F1-45DC-8DC4-0BBC0C62F434}" destId="{5860CA49-DBFB-418E-8F1E-8767181D247A}" srcOrd="0" destOrd="0" presId="urn:microsoft.com/office/officeart/2008/layout/NameandTitleOrganizationalChart"/>
    <dgm:cxn modelId="{224216B8-7101-499C-BB89-EE856C46DA95}" type="presOf" srcId="{DE91D5AE-7EB7-4CBD-AC3B-655CEA66C8F1}" destId="{D81CDD8F-05C4-46B7-BC64-013531399C35}" srcOrd="0" destOrd="0" presId="urn:microsoft.com/office/officeart/2008/layout/NameandTitleOrganizationalChart"/>
    <dgm:cxn modelId="{33A39EB9-B81A-4278-AC47-2B27CCC7ECF8}" type="presOf" srcId="{86EAE3C0-D1E9-4363-839C-77D5279B60DF}" destId="{4E7EB29F-7E42-4894-BBD6-5F2FEFFC70F0}" srcOrd="0" destOrd="0" presId="urn:microsoft.com/office/officeart/2008/layout/NameandTitleOrganizationalChart"/>
    <dgm:cxn modelId="{CCF2F7B9-170A-420D-8662-D2E72C56997D}" type="presOf" srcId="{F9B8B9A6-B96B-4FD2-A9A3-D011971BF399}" destId="{AD540EEE-B03E-4AE4-9B01-9F1E0F9AA2F9}" srcOrd="0" destOrd="0" presId="urn:microsoft.com/office/officeart/2008/layout/NameandTitleOrganizationalChart"/>
    <dgm:cxn modelId="{68847FBD-83F5-4B68-914A-E5ABA46772FC}" type="presOf" srcId="{33C651AC-72B2-4436-AF27-C727C6CBEB20}" destId="{11E99A98-7ADA-46A0-BF8F-30EB44983270}" srcOrd="0" destOrd="0" presId="urn:microsoft.com/office/officeart/2008/layout/NameandTitleOrganizationalChart"/>
    <dgm:cxn modelId="{AABD9AC1-661A-4CD3-AB3B-C7590E30178F}" type="presOf" srcId="{995CCF26-5678-46AC-A5D2-05150C8945BB}" destId="{CADC3988-AF42-489F-9910-A5512DD12CBA}" srcOrd="0" destOrd="0" presId="urn:microsoft.com/office/officeart/2008/layout/NameandTitleOrganizationalChart"/>
    <dgm:cxn modelId="{78C57AC2-C04A-4F0C-BA84-7F07B61AAE7E}" srcId="{00351E92-C3D8-44FC-80C8-4F64F08A1185}" destId="{5D2C4313-F24E-4B7C-9252-B87067E44DAF}" srcOrd="8" destOrd="0" parTransId="{68935DED-6C89-49ED-804A-B2600EB15822}" sibTransId="{9B11733D-C9A6-4B3C-9397-9A3212FB9F8C}"/>
    <dgm:cxn modelId="{D3F5D8C2-A95C-45C0-8122-88BB37D1126E}" type="presOf" srcId="{5721729A-AFB0-471C-88AC-90D991BD0119}" destId="{E198C8F7-654F-40C8-8102-E0ED793DA9F0}" srcOrd="0" destOrd="0" presId="urn:microsoft.com/office/officeart/2008/layout/NameandTitleOrganizationalChart"/>
    <dgm:cxn modelId="{56B236CC-0699-4A93-BFAC-6DC920306A86}" type="presOf" srcId="{5721729A-AFB0-471C-88AC-90D991BD0119}" destId="{14A06356-65E9-40CA-B954-BA750B701EDD}" srcOrd="1" destOrd="0" presId="urn:microsoft.com/office/officeart/2008/layout/NameandTitleOrganizationalChart"/>
    <dgm:cxn modelId="{4AD9E6CE-20C7-40D3-B2B3-A2D8FF9F5A52}" type="presOf" srcId="{8E80A4C5-88B0-47FB-A860-B8F3D42221C4}" destId="{195161A7-A0B5-4F1E-9B05-973CD5B4828B}" srcOrd="0" destOrd="0" presId="urn:microsoft.com/office/officeart/2008/layout/NameandTitleOrganizationalChart"/>
    <dgm:cxn modelId="{BFC553D2-4F4F-4B33-A0C4-69C87DCCB20B}" type="presOf" srcId="{5D2C4313-F24E-4B7C-9252-B87067E44DAF}" destId="{D51E7AE2-344B-4B81-8B90-645F5167A7CA}" srcOrd="0" destOrd="0" presId="urn:microsoft.com/office/officeart/2008/layout/NameandTitleOrganizationalChart"/>
    <dgm:cxn modelId="{10BB9BD3-2AB1-425D-AE92-8D2611627D77}" type="presOf" srcId="{4BE7FF0E-8B96-4974-80E4-0B10C3BA6DA8}" destId="{4FF00B77-2DEC-46CC-9708-DDF9E453424F}" srcOrd="1" destOrd="0" presId="urn:microsoft.com/office/officeart/2008/layout/NameandTitleOrganizationalChart"/>
    <dgm:cxn modelId="{78A8C0E3-5969-4642-9DAC-31F4535A3CCE}" type="presOf" srcId="{CD3B6CCF-871A-40A7-9E01-1C8253B10874}" destId="{01D8FA4A-6FA4-405A-8D44-1C1A4A4F9273}" srcOrd="0" destOrd="0" presId="urn:microsoft.com/office/officeart/2008/layout/NameandTitleOrganizationalChart"/>
    <dgm:cxn modelId="{867865E5-673A-496A-A0FE-83C8E2C3BDE4}" type="presOf" srcId="{279B2818-0557-4459-BE6B-960B4A9A28A7}" destId="{20DB7C98-F8BC-4C8D-BA85-C22772628FCD}" srcOrd="0" destOrd="0" presId="urn:microsoft.com/office/officeart/2008/layout/NameandTitleOrganizationalChart"/>
    <dgm:cxn modelId="{C05CA7E5-EEAA-496C-B8D0-76490BFC6C6D}" type="presOf" srcId="{A08702C9-E65C-4D61-8327-ADF8324A588E}" destId="{24D41183-BAE4-4AA7-92E6-AA9302455109}" srcOrd="0" destOrd="0" presId="urn:microsoft.com/office/officeart/2008/layout/NameandTitleOrganizationalChart"/>
    <dgm:cxn modelId="{2F4980EB-A427-483B-8F3B-C9FDBECB3A8C}" type="presOf" srcId="{C0F4BDBD-EE3A-4290-B916-8632A5F8B2AC}" destId="{1B996E7E-E1EB-4963-A61A-5278F00F2AEA}" srcOrd="0" destOrd="0" presId="urn:microsoft.com/office/officeart/2008/layout/NameandTitleOrganizationalChart"/>
    <dgm:cxn modelId="{7AF732EC-A82A-4E70-8E3B-23E3A0CDD127}" type="presOf" srcId="{7E884A82-A399-4BE4-A0DB-D1A3EDE4B5D7}" destId="{6F794939-5412-418C-8A47-D24A376CE83D}" srcOrd="0" destOrd="0" presId="urn:microsoft.com/office/officeart/2008/layout/NameandTitleOrganizationalChart"/>
    <dgm:cxn modelId="{AD7687EF-28DE-4AE3-B5F6-3677D85A5DE0}" type="presOf" srcId="{00351E92-C3D8-44FC-80C8-4F64F08A1185}" destId="{BCAC10F9-F3E1-4DA4-8878-1D7BBBB28CBA}" srcOrd="1" destOrd="0" presId="urn:microsoft.com/office/officeart/2008/layout/NameandTitleOrganizationalChart"/>
    <dgm:cxn modelId="{CEA945F2-1347-49DA-822B-07A667589E85}" type="presOf" srcId="{6EA17096-4A4F-4755-8915-ECA9D5A77DE5}" destId="{54E9C7DF-5E95-434B-9DEC-F52270A64643}" srcOrd="0" destOrd="0" presId="urn:microsoft.com/office/officeart/2008/layout/NameandTitleOrganizationalChart"/>
    <dgm:cxn modelId="{1FBAA8F2-4F2C-454A-80CF-1A1BF3F078CC}" srcId="{00351E92-C3D8-44FC-80C8-4F64F08A1185}" destId="{98C6B046-BB95-4A78-B692-51ACA05F87CE}" srcOrd="7" destOrd="0" parTransId="{995CCF26-5678-46AC-A5D2-05150C8945BB}" sibTransId="{CD3B6CCF-871A-40A7-9E01-1C8253B10874}"/>
    <dgm:cxn modelId="{8C3AD0FB-5192-4E07-9FA9-403559DE47FF}" type="presOf" srcId="{EFFD2B85-625F-4893-B3D4-53F44321DFBD}" destId="{1E36ED33-E0B1-498D-A7D0-061ECF05AC80}" srcOrd="1" destOrd="0" presId="urn:microsoft.com/office/officeart/2008/layout/NameandTitleOrganizationalChart"/>
    <dgm:cxn modelId="{76F337FE-606F-43ED-9716-349C60491D30}" srcId="{00351E92-C3D8-44FC-80C8-4F64F08A1185}" destId="{514CB907-FDC1-41C6-9C0E-5F7810D55B17}" srcOrd="2" destOrd="0" parTransId="{C8CDA512-488D-4047-8A3B-46E4B0AF6F3F}" sibTransId="{ECF2F96B-F081-4A5B-AECF-411D61614DF5}"/>
    <dgm:cxn modelId="{7C38F1FE-5A71-4722-B349-9E1CD64ADD11}" type="presOf" srcId="{50A1BFF9-E3CD-4C91-BDC6-24F041B95D5A}" destId="{F07F6A4D-E081-4643-A19C-F21D9C06BF43}" srcOrd="0" destOrd="0" presId="urn:microsoft.com/office/officeart/2008/layout/NameandTitleOrganizationalChart"/>
    <dgm:cxn modelId="{F7769CB4-C343-4FD8-838B-B4C1C0D297E6}" type="presParOf" srcId="{F07F6A4D-E081-4643-A19C-F21D9C06BF43}" destId="{413E16E8-3775-4DD3-9D90-E39E34074F95}" srcOrd="0" destOrd="0" presId="urn:microsoft.com/office/officeart/2008/layout/NameandTitleOrganizationalChart"/>
    <dgm:cxn modelId="{079369AF-BEA8-4E44-BF10-4FB23C6A2C9E}" type="presParOf" srcId="{413E16E8-3775-4DD3-9D90-E39E34074F95}" destId="{B26FC218-36F9-4F19-86FA-14C48BC1207A}" srcOrd="0" destOrd="0" presId="urn:microsoft.com/office/officeart/2008/layout/NameandTitleOrganizationalChart"/>
    <dgm:cxn modelId="{0CF7BF8C-FEFE-44B8-8909-0F49CDE713B8}" type="presParOf" srcId="{B26FC218-36F9-4F19-86FA-14C48BC1207A}" destId="{43332C9B-A415-4E7A-B6D7-716D2572465C}" srcOrd="0" destOrd="0" presId="urn:microsoft.com/office/officeart/2008/layout/NameandTitleOrganizationalChart"/>
    <dgm:cxn modelId="{502C38EE-FECC-4A14-AF42-D503B21CBA8D}" type="presParOf" srcId="{B26FC218-36F9-4F19-86FA-14C48BC1207A}" destId="{5CCBEA89-3D43-4A68-8DB8-FC1FB8385587}" srcOrd="1" destOrd="0" presId="urn:microsoft.com/office/officeart/2008/layout/NameandTitleOrganizationalChart"/>
    <dgm:cxn modelId="{30684676-1C2E-4FA8-ACE2-49983FBCDDEF}" type="presParOf" srcId="{B26FC218-36F9-4F19-86FA-14C48BC1207A}" destId="{BCAC10F9-F3E1-4DA4-8878-1D7BBBB28CBA}" srcOrd="2" destOrd="0" presId="urn:microsoft.com/office/officeart/2008/layout/NameandTitleOrganizationalChart"/>
    <dgm:cxn modelId="{992A2827-0E6E-447C-ABED-34E131414A1C}" type="presParOf" srcId="{413E16E8-3775-4DD3-9D90-E39E34074F95}" destId="{230F0F3D-3824-41D8-9AE7-71D1AE8A782D}" srcOrd="1" destOrd="0" presId="urn:microsoft.com/office/officeart/2008/layout/NameandTitleOrganizationalChart"/>
    <dgm:cxn modelId="{FE68352E-7158-4D27-90F3-F1E1CBC1FBF6}" type="presParOf" srcId="{230F0F3D-3824-41D8-9AE7-71D1AE8A782D}" destId="{6FB5ABAF-C891-498F-8F47-C93BB2127CF8}" srcOrd="0" destOrd="0" presId="urn:microsoft.com/office/officeart/2008/layout/NameandTitleOrganizationalChart"/>
    <dgm:cxn modelId="{EFE46F81-AE41-4EFB-B04C-1C9B77EE0017}" type="presParOf" srcId="{230F0F3D-3824-41D8-9AE7-71D1AE8A782D}" destId="{D0D8ACCB-BA01-4BE4-965F-91D957B80D6A}" srcOrd="1" destOrd="0" presId="urn:microsoft.com/office/officeart/2008/layout/NameandTitleOrganizationalChart"/>
    <dgm:cxn modelId="{DBE7DD10-9C35-4621-A591-E3EA6DEF121C}" type="presParOf" srcId="{D0D8ACCB-BA01-4BE4-965F-91D957B80D6A}" destId="{9B414CC6-BF4A-4B1A-9CD4-BD67DD2D202F}" srcOrd="0" destOrd="0" presId="urn:microsoft.com/office/officeart/2008/layout/NameandTitleOrganizationalChart"/>
    <dgm:cxn modelId="{4ACD66FB-44AF-4262-A284-0BB07A575351}" type="presParOf" srcId="{9B414CC6-BF4A-4B1A-9CD4-BD67DD2D202F}" destId="{4E7EB29F-7E42-4894-BBD6-5F2FEFFC70F0}" srcOrd="0" destOrd="0" presId="urn:microsoft.com/office/officeart/2008/layout/NameandTitleOrganizationalChart"/>
    <dgm:cxn modelId="{34A15F70-F543-4B4E-AC34-2569A05D13C9}" type="presParOf" srcId="{9B414CC6-BF4A-4B1A-9CD4-BD67DD2D202F}" destId="{95B3A9BF-DD4D-466C-B7BE-AD9888F30287}" srcOrd="1" destOrd="0" presId="urn:microsoft.com/office/officeart/2008/layout/NameandTitleOrganizationalChart"/>
    <dgm:cxn modelId="{26E692C8-3C6B-4810-8054-1BB9985CD8D6}" type="presParOf" srcId="{9B414CC6-BF4A-4B1A-9CD4-BD67DD2D202F}" destId="{2EF51EC5-187C-43A7-8092-24AC5011C092}" srcOrd="2" destOrd="0" presId="urn:microsoft.com/office/officeart/2008/layout/NameandTitleOrganizationalChart"/>
    <dgm:cxn modelId="{95377CE1-8CED-4AAB-AEDF-E365536B9D3A}" type="presParOf" srcId="{D0D8ACCB-BA01-4BE4-965F-91D957B80D6A}" destId="{AC6A1CE7-FE3F-48DB-B690-0AC19DDBD173}" srcOrd="1" destOrd="0" presId="urn:microsoft.com/office/officeart/2008/layout/NameandTitleOrganizationalChart"/>
    <dgm:cxn modelId="{A14A8D12-1E40-4641-BB66-1B1FA4B191BB}" type="presParOf" srcId="{D0D8ACCB-BA01-4BE4-965F-91D957B80D6A}" destId="{6A8CBFE2-7FEB-41DD-B4AE-87B994BD290C}" srcOrd="2" destOrd="0" presId="urn:microsoft.com/office/officeart/2008/layout/NameandTitleOrganizationalChart"/>
    <dgm:cxn modelId="{7C2AD76D-D0CA-4DFF-A543-ADA12E74199B}" type="presParOf" srcId="{230F0F3D-3824-41D8-9AE7-71D1AE8A782D}" destId="{D8F6E033-C374-40B1-A94A-216D8250CFF2}" srcOrd="2" destOrd="0" presId="urn:microsoft.com/office/officeart/2008/layout/NameandTitleOrganizationalChart"/>
    <dgm:cxn modelId="{18FB23FA-0092-4022-B385-B45A0929DE86}" type="presParOf" srcId="{230F0F3D-3824-41D8-9AE7-71D1AE8A782D}" destId="{4A334E30-9082-49F9-B2FB-3C825A07B358}" srcOrd="3" destOrd="0" presId="urn:microsoft.com/office/officeart/2008/layout/NameandTitleOrganizationalChart"/>
    <dgm:cxn modelId="{374DF90E-B45F-4816-90F1-1085B6A7B09D}" type="presParOf" srcId="{4A334E30-9082-49F9-B2FB-3C825A07B358}" destId="{6587C604-5C98-4FC1-8EE0-9C6D227E129C}" srcOrd="0" destOrd="0" presId="urn:microsoft.com/office/officeart/2008/layout/NameandTitleOrganizationalChart"/>
    <dgm:cxn modelId="{C02DCA73-C621-4AA9-A75A-47304EFA2147}" type="presParOf" srcId="{6587C604-5C98-4FC1-8EE0-9C6D227E129C}" destId="{A8B0B9A0-32B8-4F5D-9458-92D16AA889B6}" srcOrd="0" destOrd="0" presId="urn:microsoft.com/office/officeart/2008/layout/NameandTitleOrganizationalChart"/>
    <dgm:cxn modelId="{9AA4DFDE-FEAC-410B-BB05-DF4C3E8B1661}" type="presParOf" srcId="{6587C604-5C98-4FC1-8EE0-9C6D227E129C}" destId="{8BCAA3E6-922F-4E91-85E4-6F680BFD15B0}" srcOrd="1" destOrd="0" presId="urn:microsoft.com/office/officeart/2008/layout/NameandTitleOrganizationalChart"/>
    <dgm:cxn modelId="{EA66E61C-0C7D-451F-A441-A8728BFF61A4}" type="presParOf" srcId="{6587C604-5C98-4FC1-8EE0-9C6D227E129C}" destId="{8CBCE9E0-BE3A-432A-8D42-0F62CA676156}" srcOrd="2" destOrd="0" presId="urn:microsoft.com/office/officeart/2008/layout/NameandTitleOrganizationalChart"/>
    <dgm:cxn modelId="{59B9BB08-189E-4E1B-A190-32BE22B4B67B}" type="presParOf" srcId="{4A334E30-9082-49F9-B2FB-3C825A07B358}" destId="{9AF624A1-48FA-447D-B9F7-8F9DE653E1E9}" srcOrd="1" destOrd="0" presId="urn:microsoft.com/office/officeart/2008/layout/NameandTitleOrganizationalChart"/>
    <dgm:cxn modelId="{C5C07893-3AA1-474C-BBCA-1676BC20565B}" type="presParOf" srcId="{4A334E30-9082-49F9-B2FB-3C825A07B358}" destId="{2E5AF8A8-0397-4124-995E-DAC52627213D}" srcOrd="2" destOrd="0" presId="urn:microsoft.com/office/officeart/2008/layout/NameandTitleOrganizationalChart"/>
    <dgm:cxn modelId="{0F10C43F-77C7-4213-8E9D-C7F9EA08D17A}" type="presParOf" srcId="{230F0F3D-3824-41D8-9AE7-71D1AE8A782D}" destId="{C6DFB1D8-69DF-43C1-BCCB-17D3642C7BDD}" srcOrd="4" destOrd="0" presId="urn:microsoft.com/office/officeart/2008/layout/NameandTitleOrganizationalChart"/>
    <dgm:cxn modelId="{AB95DD77-9C7A-436D-A407-789E07FBE606}" type="presParOf" srcId="{230F0F3D-3824-41D8-9AE7-71D1AE8A782D}" destId="{7438F597-3A8F-4471-BFFF-C2322B6FD27D}" srcOrd="5" destOrd="0" presId="urn:microsoft.com/office/officeart/2008/layout/NameandTitleOrganizationalChart"/>
    <dgm:cxn modelId="{2A7C1874-255A-4B88-87DB-289EF2C3E724}" type="presParOf" srcId="{7438F597-3A8F-4471-BFFF-C2322B6FD27D}" destId="{6927E85B-010F-48B3-A877-8FE296351D29}" srcOrd="0" destOrd="0" presId="urn:microsoft.com/office/officeart/2008/layout/NameandTitleOrganizationalChart"/>
    <dgm:cxn modelId="{098CA252-354E-4290-994B-93603743D2AC}" type="presParOf" srcId="{6927E85B-010F-48B3-A877-8FE296351D29}" destId="{6F794939-5412-418C-8A47-D24A376CE83D}" srcOrd="0" destOrd="0" presId="urn:microsoft.com/office/officeart/2008/layout/NameandTitleOrganizationalChart"/>
    <dgm:cxn modelId="{63264D22-2B83-4314-BDE7-BEFB56E9B9E1}" type="presParOf" srcId="{6927E85B-010F-48B3-A877-8FE296351D29}" destId="{195161A7-A0B5-4F1E-9B05-973CD5B4828B}" srcOrd="1" destOrd="0" presId="urn:microsoft.com/office/officeart/2008/layout/NameandTitleOrganizationalChart"/>
    <dgm:cxn modelId="{22234EA7-E931-4449-90E0-9877554A838F}" type="presParOf" srcId="{6927E85B-010F-48B3-A877-8FE296351D29}" destId="{67ECFFD2-3700-424A-93D8-AEB52D819C79}" srcOrd="2" destOrd="0" presId="urn:microsoft.com/office/officeart/2008/layout/NameandTitleOrganizationalChart"/>
    <dgm:cxn modelId="{4504ADEE-037B-456D-AA0B-BCEDA6D997CF}" type="presParOf" srcId="{7438F597-3A8F-4471-BFFF-C2322B6FD27D}" destId="{33DCA152-1486-493B-B8D6-1EB96A95AAE6}" srcOrd="1" destOrd="0" presId="urn:microsoft.com/office/officeart/2008/layout/NameandTitleOrganizationalChart"/>
    <dgm:cxn modelId="{8E1EA272-1CC8-49BB-8B40-6F900763E045}" type="presParOf" srcId="{7438F597-3A8F-4471-BFFF-C2322B6FD27D}" destId="{F37FED9C-5180-4D1D-823D-7FAA9157FB1A}" srcOrd="2" destOrd="0" presId="urn:microsoft.com/office/officeart/2008/layout/NameandTitleOrganizationalChart"/>
    <dgm:cxn modelId="{ED548C53-205B-40EE-8443-0EE236CEF175}" type="presParOf" srcId="{230F0F3D-3824-41D8-9AE7-71D1AE8A782D}" destId="{C9FFC59A-C4BB-489C-ADC6-4D1585E3135C}" srcOrd="6" destOrd="0" presId="urn:microsoft.com/office/officeart/2008/layout/NameandTitleOrganizationalChart"/>
    <dgm:cxn modelId="{25ED44DB-14D4-4341-8D29-28C13118857E}" type="presParOf" srcId="{230F0F3D-3824-41D8-9AE7-71D1AE8A782D}" destId="{AA60FAA1-2540-42F2-966E-42EB3FA87336}" srcOrd="7" destOrd="0" presId="urn:microsoft.com/office/officeart/2008/layout/NameandTitleOrganizationalChart"/>
    <dgm:cxn modelId="{0955E704-231E-4536-B04E-93E0B5D49A02}" type="presParOf" srcId="{AA60FAA1-2540-42F2-966E-42EB3FA87336}" destId="{9E9F423B-54D1-4470-BB4D-AECDBCB4C34A}" srcOrd="0" destOrd="0" presId="urn:microsoft.com/office/officeart/2008/layout/NameandTitleOrganizationalChart"/>
    <dgm:cxn modelId="{ECEA6D87-A216-459E-9ECD-63D53714DED7}" type="presParOf" srcId="{9E9F423B-54D1-4470-BB4D-AECDBCB4C34A}" destId="{54E9C7DF-5E95-434B-9DEC-F52270A64643}" srcOrd="0" destOrd="0" presId="urn:microsoft.com/office/officeart/2008/layout/NameandTitleOrganizationalChart"/>
    <dgm:cxn modelId="{B9F6154F-CB5D-41BC-AF0C-29A79B9CD752}" type="presParOf" srcId="{9E9F423B-54D1-4470-BB4D-AECDBCB4C34A}" destId="{985931EB-2082-4DC0-B36A-A64B66DF61B0}" srcOrd="1" destOrd="0" presId="urn:microsoft.com/office/officeart/2008/layout/NameandTitleOrganizationalChart"/>
    <dgm:cxn modelId="{0E1F7B6D-DC55-4EEB-88AF-A82849A2D8F0}" type="presParOf" srcId="{9E9F423B-54D1-4470-BB4D-AECDBCB4C34A}" destId="{F10B71EC-0014-48E1-BFB8-966A7D760BDF}" srcOrd="2" destOrd="0" presId="urn:microsoft.com/office/officeart/2008/layout/NameandTitleOrganizationalChart"/>
    <dgm:cxn modelId="{D11B8DEF-3E11-44D4-8D9D-8628AEFBEDF8}" type="presParOf" srcId="{AA60FAA1-2540-42F2-966E-42EB3FA87336}" destId="{C6AF1432-FDF2-49FB-B823-6BDB63D78C44}" srcOrd="1" destOrd="0" presId="urn:microsoft.com/office/officeart/2008/layout/NameandTitleOrganizationalChart"/>
    <dgm:cxn modelId="{380B2BA6-EC5D-4FB8-9B2D-9762D875CEEC}" type="presParOf" srcId="{AA60FAA1-2540-42F2-966E-42EB3FA87336}" destId="{21A21AE0-CAD4-4B12-99E9-CACDFB95408E}" srcOrd="2" destOrd="0" presId="urn:microsoft.com/office/officeart/2008/layout/NameandTitleOrganizationalChart"/>
    <dgm:cxn modelId="{DFA0EA3B-9F50-4FE2-8DEF-0698A155C69D}" type="presParOf" srcId="{230F0F3D-3824-41D8-9AE7-71D1AE8A782D}" destId="{C7817CA9-409D-430B-ADFF-1B897492059C}" srcOrd="8" destOrd="0" presId="urn:microsoft.com/office/officeart/2008/layout/NameandTitleOrganizationalChart"/>
    <dgm:cxn modelId="{9E446301-E7AC-4C8F-AA14-12D022220F3D}" type="presParOf" srcId="{230F0F3D-3824-41D8-9AE7-71D1AE8A782D}" destId="{AE6941B1-B7DA-41C7-8BD5-067426CF19F8}" srcOrd="9" destOrd="0" presId="urn:microsoft.com/office/officeart/2008/layout/NameandTitleOrganizationalChart"/>
    <dgm:cxn modelId="{D6882790-D98D-4EB6-A36D-55C6888ED701}" type="presParOf" srcId="{AE6941B1-B7DA-41C7-8BD5-067426CF19F8}" destId="{336595EC-FFE2-417F-8322-79E362761909}" srcOrd="0" destOrd="0" presId="urn:microsoft.com/office/officeart/2008/layout/NameandTitleOrganizationalChart"/>
    <dgm:cxn modelId="{425785BC-8C71-4EA0-812F-5D7A7F6A6AAC}" type="presParOf" srcId="{336595EC-FFE2-417F-8322-79E362761909}" destId="{D8F2EC6B-6D42-4664-B278-674E30212D0B}" srcOrd="0" destOrd="0" presId="urn:microsoft.com/office/officeart/2008/layout/NameandTitleOrganizationalChart"/>
    <dgm:cxn modelId="{A189C67B-1347-4BB7-B99F-6D052F1F3B18}" type="presParOf" srcId="{336595EC-FFE2-417F-8322-79E362761909}" destId="{C968534E-D24A-4F90-B9D9-8305C5829BD4}" srcOrd="1" destOrd="0" presId="urn:microsoft.com/office/officeart/2008/layout/NameandTitleOrganizationalChart"/>
    <dgm:cxn modelId="{AFD359FF-A159-4C98-B187-341051D04B9E}" type="presParOf" srcId="{336595EC-FFE2-417F-8322-79E362761909}" destId="{1E36ED33-E0B1-498D-A7D0-061ECF05AC80}" srcOrd="2" destOrd="0" presId="urn:microsoft.com/office/officeart/2008/layout/NameandTitleOrganizationalChart"/>
    <dgm:cxn modelId="{9FB04D72-D99D-421F-A958-02414E6488E2}" type="presParOf" srcId="{AE6941B1-B7DA-41C7-8BD5-067426CF19F8}" destId="{1C76E5D6-DF7F-4C4D-BB33-5B0002E5C4A6}" srcOrd="1" destOrd="0" presId="urn:microsoft.com/office/officeart/2008/layout/NameandTitleOrganizationalChart"/>
    <dgm:cxn modelId="{A26EC24B-3EB9-4169-B793-E52A5743A9B5}" type="presParOf" srcId="{AE6941B1-B7DA-41C7-8BD5-067426CF19F8}" destId="{33EA35C5-1E9F-4FC9-965F-DEC7602E46F2}" srcOrd="2" destOrd="0" presId="urn:microsoft.com/office/officeart/2008/layout/NameandTitleOrganizationalChart"/>
    <dgm:cxn modelId="{C7AFEACC-2397-4776-A5C4-922DEE940255}" type="presParOf" srcId="{230F0F3D-3824-41D8-9AE7-71D1AE8A782D}" destId="{3989EB60-0C59-4EB3-AFF4-E19B6ED9CDA1}" srcOrd="10" destOrd="0" presId="urn:microsoft.com/office/officeart/2008/layout/NameandTitleOrganizationalChart"/>
    <dgm:cxn modelId="{3C20836C-835C-4EBB-9F22-E869A0D3B321}" type="presParOf" srcId="{230F0F3D-3824-41D8-9AE7-71D1AE8A782D}" destId="{62B22B56-D726-45E1-BB63-BE98698EDAEE}" srcOrd="11" destOrd="0" presId="urn:microsoft.com/office/officeart/2008/layout/NameandTitleOrganizationalChart"/>
    <dgm:cxn modelId="{FCE2CB0D-C0DC-4DAD-B5A9-8810B0D64580}" type="presParOf" srcId="{62B22B56-D726-45E1-BB63-BE98698EDAEE}" destId="{A36F78CE-C374-4693-81AA-020F4C267467}" srcOrd="0" destOrd="0" presId="urn:microsoft.com/office/officeart/2008/layout/NameandTitleOrganizationalChart"/>
    <dgm:cxn modelId="{6EBFCD04-C041-440C-9421-700BCB6C9872}" type="presParOf" srcId="{A36F78CE-C374-4693-81AA-020F4C267467}" destId="{5860CA49-DBFB-418E-8F1E-8767181D247A}" srcOrd="0" destOrd="0" presId="urn:microsoft.com/office/officeart/2008/layout/NameandTitleOrganizationalChart"/>
    <dgm:cxn modelId="{363CCE54-EDC2-44C8-B362-C9494F7D6193}" type="presParOf" srcId="{A36F78CE-C374-4693-81AA-020F4C267467}" destId="{CA3B3E81-7F2B-4F87-99D2-7706ED447F54}" srcOrd="1" destOrd="0" presId="urn:microsoft.com/office/officeart/2008/layout/NameandTitleOrganizationalChart"/>
    <dgm:cxn modelId="{B1B4F4A0-F815-4997-98D3-FA519D131AE5}" type="presParOf" srcId="{A36F78CE-C374-4693-81AA-020F4C267467}" destId="{EC1A73FF-9B4C-47AB-AD5A-6108E4225594}" srcOrd="2" destOrd="0" presId="urn:microsoft.com/office/officeart/2008/layout/NameandTitleOrganizationalChart"/>
    <dgm:cxn modelId="{D1F11BA7-3668-4336-BA16-3D5E0D135EB4}" type="presParOf" srcId="{62B22B56-D726-45E1-BB63-BE98698EDAEE}" destId="{B47262AA-4BB8-478B-9243-0CBE4BAD3ED3}" srcOrd="1" destOrd="0" presId="urn:microsoft.com/office/officeart/2008/layout/NameandTitleOrganizationalChart"/>
    <dgm:cxn modelId="{E4EE2FAF-3A54-4602-9DF3-C575DD0C10D4}" type="presParOf" srcId="{62B22B56-D726-45E1-BB63-BE98698EDAEE}" destId="{13007035-D53D-4873-9E81-1626A9D38F3C}" srcOrd="2" destOrd="0" presId="urn:microsoft.com/office/officeart/2008/layout/NameandTitleOrganizationalChart"/>
    <dgm:cxn modelId="{F5786C9B-42DB-47C2-9675-C1D69980E7B6}" type="presParOf" srcId="{230F0F3D-3824-41D8-9AE7-71D1AE8A782D}" destId="{CADC3988-AF42-489F-9910-A5512DD12CBA}" srcOrd="12" destOrd="0" presId="urn:microsoft.com/office/officeart/2008/layout/NameandTitleOrganizationalChart"/>
    <dgm:cxn modelId="{BDD51687-9DAC-45AC-9E6D-299ECCD629EC}" type="presParOf" srcId="{230F0F3D-3824-41D8-9AE7-71D1AE8A782D}" destId="{40850844-06C4-4E48-8ED5-A4FCEE8049C5}" srcOrd="13" destOrd="0" presId="urn:microsoft.com/office/officeart/2008/layout/NameandTitleOrganizationalChart"/>
    <dgm:cxn modelId="{2A116705-3B7A-47AD-862D-2A083AD949EE}" type="presParOf" srcId="{40850844-06C4-4E48-8ED5-A4FCEE8049C5}" destId="{F4624A2C-636E-444C-AA3F-D48E13C83229}" srcOrd="0" destOrd="0" presId="urn:microsoft.com/office/officeart/2008/layout/NameandTitleOrganizationalChart"/>
    <dgm:cxn modelId="{FA82F904-A8EB-4A65-8B55-CC9F4FFF333A}" type="presParOf" srcId="{F4624A2C-636E-444C-AA3F-D48E13C83229}" destId="{895F95F0-5150-469D-AE0E-255561B0EF3A}" srcOrd="0" destOrd="0" presId="urn:microsoft.com/office/officeart/2008/layout/NameandTitleOrganizationalChart"/>
    <dgm:cxn modelId="{F7A0C788-C075-40AD-B983-DA0B3AA90337}" type="presParOf" srcId="{F4624A2C-636E-444C-AA3F-D48E13C83229}" destId="{01D8FA4A-6FA4-405A-8D44-1C1A4A4F9273}" srcOrd="1" destOrd="0" presId="urn:microsoft.com/office/officeart/2008/layout/NameandTitleOrganizationalChart"/>
    <dgm:cxn modelId="{010C7496-7AD6-48CB-88C3-790B512C5212}" type="presParOf" srcId="{F4624A2C-636E-444C-AA3F-D48E13C83229}" destId="{02B61ACF-21B1-46AD-AEEC-5C65E36811FD}" srcOrd="2" destOrd="0" presId="urn:microsoft.com/office/officeart/2008/layout/NameandTitleOrganizationalChart"/>
    <dgm:cxn modelId="{44758231-0BC8-4271-937E-CA54A2004B4C}" type="presParOf" srcId="{40850844-06C4-4E48-8ED5-A4FCEE8049C5}" destId="{93060914-7CF5-4989-9B3B-DE33F7E6E871}" srcOrd="1" destOrd="0" presId="urn:microsoft.com/office/officeart/2008/layout/NameandTitleOrganizationalChart"/>
    <dgm:cxn modelId="{63EF7939-E6F0-42B8-89AF-136AC8C43417}" type="presParOf" srcId="{40850844-06C4-4E48-8ED5-A4FCEE8049C5}" destId="{F9EA869F-B1C4-4D89-A609-E7610810B0F4}" srcOrd="2" destOrd="0" presId="urn:microsoft.com/office/officeart/2008/layout/NameandTitleOrganizationalChart"/>
    <dgm:cxn modelId="{0C92DB85-B446-48BC-8019-8357014A0A0A}" type="presParOf" srcId="{230F0F3D-3824-41D8-9AE7-71D1AE8A782D}" destId="{422C6459-2357-4C7A-86C6-20FF96631261}" srcOrd="14" destOrd="0" presId="urn:microsoft.com/office/officeart/2008/layout/NameandTitleOrganizationalChart"/>
    <dgm:cxn modelId="{0A575D76-BA2C-4908-9107-357CFCC3986A}" type="presParOf" srcId="{230F0F3D-3824-41D8-9AE7-71D1AE8A782D}" destId="{18C690B3-2B05-4280-BCA7-4590820DCB86}" srcOrd="15" destOrd="0" presId="urn:microsoft.com/office/officeart/2008/layout/NameandTitleOrganizationalChart"/>
    <dgm:cxn modelId="{84E9B858-8756-44E1-97E9-027CF42545EE}" type="presParOf" srcId="{18C690B3-2B05-4280-BCA7-4590820DCB86}" destId="{1D7704C8-B9A5-47D0-8E61-CED3B31B7DBC}" srcOrd="0" destOrd="0" presId="urn:microsoft.com/office/officeart/2008/layout/NameandTitleOrganizationalChart"/>
    <dgm:cxn modelId="{2EB9B620-E24F-421B-A6E7-1FF31E259931}" type="presParOf" srcId="{1D7704C8-B9A5-47D0-8E61-CED3B31B7DBC}" destId="{D51E7AE2-344B-4B81-8B90-645F5167A7CA}" srcOrd="0" destOrd="0" presId="urn:microsoft.com/office/officeart/2008/layout/NameandTitleOrganizationalChart"/>
    <dgm:cxn modelId="{F8F71206-1316-4C44-81AA-3C0BD50FD607}" type="presParOf" srcId="{1D7704C8-B9A5-47D0-8E61-CED3B31B7DBC}" destId="{8142DB42-5F6A-4B0D-8972-18C86EF84D4D}" srcOrd="1" destOrd="0" presId="urn:microsoft.com/office/officeart/2008/layout/NameandTitleOrganizationalChart"/>
    <dgm:cxn modelId="{4179F061-E523-48A8-84AB-D6313F2E2532}" type="presParOf" srcId="{1D7704C8-B9A5-47D0-8E61-CED3B31B7DBC}" destId="{F7A6CC09-F3AF-46EF-8555-278EF8D4F9B5}" srcOrd="2" destOrd="0" presId="urn:microsoft.com/office/officeart/2008/layout/NameandTitleOrganizationalChart"/>
    <dgm:cxn modelId="{D81FD0E7-FBD2-45B3-A9F0-C4598A39F42E}" type="presParOf" srcId="{18C690B3-2B05-4280-BCA7-4590820DCB86}" destId="{746AD018-6F9C-4728-8E01-DAB7C3C94273}" srcOrd="1" destOrd="0" presId="urn:microsoft.com/office/officeart/2008/layout/NameandTitleOrganizationalChart"/>
    <dgm:cxn modelId="{600E7462-5191-4A91-AD7F-66397B850350}" type="presParOf" srcId="{746AD018-6F9C-4728-8E01-DAB7C3C94273}" destId="{1B996E7E-E1EB-4963-A61A-5278F00F2AEA}" srcOrd="0" destOrd="0" presId="urn:microsoft.com/office/officeart/2008/layout/NameandTitleOrganizationalChart"/>
    <dgm:cxn modelId="{A32EC3B1-740F-49DE-80E2-A3C6606030B7}" type="presParOf" srcId="{746AD018-6F9C-4728-8E01-DAB7C3C94273}" destId="{E2AFD8CF-976B-406A-AFB9-BB32603E2960}" srcOrd="1" destOrd="0" presId="urn:microsoft.com/office/officeart/2008/layout/NameandTitleOrganizationalChart"/>
    <dgm:cxn modelId="{4ED6551E-B00F-4CB2-A0EE-F0C2AB959E17}" type="presParOf" srcId="{E2AFD8CF-976B-406A-AFB9-BB32603E2960}" destId="{EF89CA6B-EC10-4E44-A50E-BA85D62143DB}" srcOrd="0" destOrd="0" presId="urn:microsoft.com/office/officeart/2008/layout/NameandTitleOrganizationalChart"/>
    <dgm:cxn modelId="{F9E35395-61E8-4F82-8DB7-573C603298DB}" type="presParOf" srcId="{EF89CA6B-EC10-4E44-A50E-BA85D62143DB}" destId="{E198C8F7-654F-40C8-8102-E0ED793DA9F0}" srcOrd="0" destOrd="0" presId="urn:microsoft.com/office/officeart/2008/layout/NameandTitleOrganizationalChart"/>
    <dgm:cxn modelId="{25FA9F08-C012-4374-A74E-DD073938E72C}" type="presParOf" srcId="{EF89CA6B-EC10-4E44-A50E-BA85D62143DB}" destId="{4A1F4744-F4D3-4725-B164-F420332D8DFE}" srcOrd="1" destOrd="0" presId="urn:microsoft.com/office/officeart/2008/layout/NameandTitleOrganizationalChart"/>
    <dgm:cxn modelId="{B9EC12A5-C3A9-435E-8878-9CD024305CF4}" type="presParOf" srcId="{EF89CA6B-EC10-4E44-A50E-BA85D62143DB}" destId="{14A06356-65E9-40CA-B954-BA750B701EDD}" srcOrd="2" destOrd="0" presId="urn:microsoft.com/office/officeart/2008/layout/NameandTitleOrganizationalChart"/>
    <dgm:cxn modelId="{4334A57D-D6B0-4AE0-8F15-59D8CB8BBB77}" type="presParOf" srcId="{E2AFD8CF-976B-406A-AFB9-BB32603E2960}" destId="{412F9CB7-E3E9-41CB-B691-26DF4E444B7C}" srcOrd="1" destOrd="0" presId="urn:microsoft.com/office/officeart/2008/layout/NameandTitleOrganizationalChart"/>
    <dgm:cxn modelId="{D196DBA9-D8B8-4C34-8A8D-6AC495666C20}" type="presParOf" srcId="{E2AFD8CF-976B-406A-AFB9-BB32603E2960}" destId="{FDE9FD58-C9AB-4227-8103-D2B32E647115}" srcOrd="2" destOrd="0" presId="urn:microsoft.com/office/officeart/2008/layout/NameandTitleOrganizationalChart"/>
    <dgm:cxn modelId="{A95C783F-67F5-479D-96CC-6D2192AFAD66}" type="presParOf" srcId="{746AD018-6F9C-4728-8E01-DAB7C3C94273}" destId="{9CAA6625-B41B-4308-9567-55C2D26A8B92}" srcOrd="2" destOrd="0" presId="urn:microsoft.com/office/officeart/2008/layout/NameandTitleOrganizationalChart"/>
    <dgm:cxn modelId="{831189E5-C850-4B09-B413-E9C1A16D8E06}" type="presParOf" srcId="{746AD018-6F9C-4728-8E01-DAB7C3C94273}" destId="{A2B975C9-4EC5-482C-890F-5489E63F8242}" srcOrd="3" destOrd="0" presId="urn:microsoft.com/office/officeart/2008/layout/NameandTitleOrganizationalChart"/>
    <dgm:cxn modelId="{D03D19FE-5F7B-48AD-B4FB-3990B4AF88A4}" type="presParOf" srcId="{A2B975C9-4EC5-482C-890F-5489E63F8242}" destId="{1015D898-36D7-4334-B91A-7992A878A4A8}" srcOrd="0" destOrd="0" presId="urn:microsoft.com/office/officeart/2008/layout/NameandTitleOrganizationalChart"/>
    <dgm:cxn modelId="{AB2DA5E9-3D72-4E65-96CE-5FD0D1CD9DB3}" type="presParOf" srcId="{1015D898-36D7-4334-B91A-7992A878A4A8}" destId="{6C5265ED-6326-4FB4-875A-A84B66A7B27B}" srcOrd="0" destOrd="0" presId="urn:microsoft.com/office/officeart/2008/layout/NameandTitleOrganizationalChart"/>
    <dgm:cxn modelId="{E2285003-DA78-47B8-880A-F4D55DE4C2FE}" type="presParOf" srcId="{1015D898-36D7-4334-B91A-7992A878A4A8}" destId="{97AD5351-BDAB-4D8F-9315-7EFB78DB43E7}" srcOrd="1" destOrd="0" presId="urn:microsoft.com/office/officeart/2008/layout/NameandTitleOrganizationalChart"/>
    <dgm:cxn modelId="{9541389A-485F-48BF-B62F-44CE3A9BF98D}" type="presParOf" srcId="{1015D898-36D7-4334-B91A-7992A878A4A8}" destId="{A8841D7C-F434-4056-B26D-3360B4A9DBF5}" srcOrd="2" destOrd="0" presId="urn:microsoft.com/office/officeart/2008/layout/NameandTitleOrganizationalChart"/>
    <dgm:cxn modelId="{4ABAAF2E-D454-4E59-84D8-B80455A332D6}" type="presParOf" srcId="{A2B975C9-4EC5-482C-890F-5489E63F8242}" destId="{3FBCCD47-5727-4EE5-A608-6C850837AC32}" srcOrd="1" destOrd="0" presId="urn:microsoft.com/office/officeart/2008/layout/NameandTitleOrganizationalChart"/>
    <dgm:cxn modelId="{9DA045A1-0DA5-480B-956F-976D0DD7B6E6}" type="presParOf" srcId="{A2B975C9-4EC5-482C-890F-5489E63F8242}" destId="{47A940E1-E716-440E-AD69-4DC15F17DB7C}" srcOrd="2" destOrd="0" presId="urn:microsoft.com/office/officeart/2008/layout/NameandTitleOrganizationalChart"/>
    <dgm:cxn modelId="{BC9029B5-BCC8-4F31-A6C8-236C52234F42}" type="presParOf" srcId="{746AD018-6F9C-4728-8E01-DAB7C3C94273}" destId="{68318860-EDC5-4F20-8380-377C65292F02}" srcOrd="4" destOrd="0" presId="urn:microsoft.com/office/officeart/2008/layout/NameandTitleOrganizationalChart"/>
    <dgm:cxn modelId="{C383CFD0-CDCD-48EC-841B-541F078865C2}" type="presParOf" srcId="{746AD018-6F9C-4728-8E01-DAB7C3C94273}" destId="{AA5F7E79-458A-4FB0-906F-28DC06462E1F}" srcOrd="5" destOrd="0" presId="urn:microsoft.com/office/officeart/2008/layout/NameandTitleOrganizationalChart"/>
    <dgm:cxn modelId="{B68807BB-691E-48F0-BA8B-925CD39BA932}" type="presParOf" srcId="{AA5F7E79-458A-4FB0-906F-28DC06462E1F}" destId="{1F135F52-7CC7-4B0C-9342-2531C77BB396}" srcOrd="0" destOrd="0" presId="urn:microsoft.com/office/officeart/2008/layout/NameandTitleOrganizationalChart"/>
    <dgm:cxn modelId="{FA066784-7C1F-443C-A0A8-3BC848397319}" type="presParOf" srcId="{1F135F52-7CC7-4B0C-9342-2531C77BB396}" destId="{F533158D-F85F-4003-B4F6-B471800259FD}" srcOrd="0" destOrd="0" presId="urn:microsoft.com/office/officeart/2008/layout/NameandTitleOrganizationalChart"/>
    <dgm:cxn modelId="{65928DBB-ABEA-4CFF-ACEC-9B789659D3F4}" type="presParOf" srcId="{1F135F52-7CC7-4B0C-9342-2531C77BB396}" destId="{FBF4D008-5EAB-4581-986E-0D0FA0B4284A}" srcOrd="1" destOrd="0" presId="urn:microsoft.com/office/officeart/2008/layout/NameandTitleOrganizationalChart"/>
    <dgm:cxn modelId="{8E845667-99FE-4647-B63A-A17E582B9600}" type="presParOf" srcId="{1F135F52-7CC7-4B0C-9342-2531C77BB396}" destId="{D150187C-81B8-4ECF-A76B-ED159E745CF1}" srcOrd="2" destOrd="0" presId="urn:microsoft.com/office/officeart/2008/layout/NameandTitleOrganizationalChart"/>
    <dgm:cxn modelId="{E99466C3-60E1-492E-ABB0-1B31073B6D8D}" type="presParOf" srcId="{AA5F7E79-458A-4FB0-906F-28DC06462E1F}" destId="{27BB00A7-FAA4-4AFF-A5AD-B884F0A4A37A}" srcOrd="1" destOrd="0" presId="urn:microsoft.com/office/officeart/2008/layout/NameandTitleOrganizationalChart"/>
    <dgm:cxn modelId="{2322772F-41C1-4A15-AE5F-E7CF8EB2D86B}" type="presParOf" srcId="{AA5F7E79-458A-4FB0-906F-28DC06462E1F}" destId="{F4843F96-C0A1-4A28-B599-DA33882F56F4}" srcOrd="2" destOrd="0" presId="urn:microsoft.com/office/officeart/2008/layout/NameandTitleOrganizationalChart"/>
    <dgm:cxn modelId="{1519E7D6-698D-43C7-A7CC-7DCBE5BB9473}" type="presParOf" srcId="{18C690B3-2B05-4280-BCA7-4590820DCB86}" destId="{1A56C205-0415-4F74-B4B5-AE06DCA2EA0B}" srcOrd="2" destOrd="0" presId="urn:microsoft.com/office/officeart/2008/layout/NameandTitleOrganizationalChart"/>
    <dgm:cxn modelId="{6C8C32E4-E0FB-462B-85B9-027A65B54F2E}" type="presParOf" srcId="{230F0F3D-3824-41D8-9AE7-71D1AE8A782D}" destId="{20DB7C98-F8BC-4C8D-BA85-C22772628FCD}" srcOrd="16" destOrd="0" presId="urn:microsoft.com/office/officeart/2008/layout/NameandTitleOrganizationalChart"/>
    <dgm:cxn modelId="{11A8BFEA-9635-44C7-9FA1-0CF380D320BB}" type="presParOf" srcId="{230F0F3D-3824-41D8-9AE7-71D1AE8A782D}" destId="{52238986-AC7B-441C-BE40-0F39E282E0ED}" srcOrd="17" destOrd="0" presId="urn:microsoft.com/office/officeart/2008/layout/NameandTitleOrganizationalChart"/>
    <dgm:cxn modelId="{BE5D3D62-C2A8-477F-9069-5CCDEE03D8B8}" type="presParOf" srcId="{52238986-AC7B-441C-BE40-0F39E282E0ED}" destId="{5F83E165-F923-4652-9C26-35AC82E4B58F}" srcOrd="0" destOrd="0" presId="urn:microsoft.com/office/officeart/2008/layout/NameandTitleOrganizationalChart"/>
    <dgm:cxn modelId="{40EF33AA-F3C8-4806-BAFE-A8F6169CFA07}" type="presParOf" srcId="{5F83E165-F923-4652-9C26-35AC82E4B58F}" destId="{E000072A-CFDA-4674-A6A9-DB8AFD83259E}" srcOrd="0" destOrd="0" presId="urn:microsoft.com/office/officeart/2008/layout/NameandTitleOrganizationalChart"/>
    <dgm:cxn modelId="{8AD4FE6F-2396-414A-8E97-EA55EC716D03}" type="presParOf" srcId="{5F83E165-F923-4652-9C26-35AC82E4B58F}" destId="{24D41183-BAE4-4AA7-92E6-AA9302455109}" srcOrd="1" destOrd="0" presId="urn:microsoft.com/office/officeart/2008/layout/NameandTitleOrganizationalChart"/>
    <dgm:cxn modelId="{79169FC5-4638-460C-B7AF-15624EF3C49C}" type="presParOf" srcId="{5F83E165-F923-4652-9C26-35AC82E4B58F}" destId="{693582F4-DA97-4905-B784-75E144796574}" srcOrd="2" destOrd="0" presId="urn:microsoft.com/office/officeart/2008/layout/NameandTitleOrganizationalChart"/>
    <dgm:cxn modelId="{97229A39-01BF-4A2E-9E44-4E98C639FDE7}" type="presParOf" srcId="{52238986-AC7B-441C-BE40-0F39E282E0ED}" destId="{C26F852D-B550-4A8A-A929-4C05E3D86253}" srcOrd="1" destOrd="0" presId="urn:microsoft.com/office/officeart/2008/layout/NameandTitleOrganizationalChart"/>
    <dgm:cxn modelId="{C3096653-3546-49B9-A9F0-460286764051}" type="presParOf" srcId="{52238986-AC7B-441C-BE40-0F39E282E0ED}" destId="{A16529E7-5E05-40FE-8AE9-FE72AA36386D}" srcOrd="2" destOrd="0" presId="urn:microsoft.com/office/officeart/2008/layout/NameandTitleOrganizationalChart"/>
    <dgm:cxn modelId="{A0E743C6-EEC8-438F-8170-7B07ADA77620}" type="presParOf" srcId="{413E16E8-3775-4DD3-9D90-E39E34074F95}" destId="{A2A791A7-F93F-49A4-A55A-827E1CDE8B7D}" srcOrd="2" destOrd="0" presId="urn:microsoft.com/office/officeart/2008/layout/NameandTitleOrganizationalChart"/>
    <dgm:cxn modelId="{CC55F69B-5B31-4E7A-9FD8-93E17FA743A8}" type="presParOf" srcId="{A2A791A7-F93F-49A4-A55A-827E1CDE8B7D}" destId="{5C86EAFC-D5D4-486C-9278-7ECEC42F52D9}" srcOrd="0" destOrd="0" presId="urn:microsoft.com/office/officeart/2008/layout/NameandTitleOrganizationalChart"/>
    <dgm:cxn modelId="{DD6F8CC2-0AE3-4D83-B597-587651C629D0}" type="presParOf" srcId="{A2A791A7-F93F-49A4-A55A-827E1CDE8B7D}" destId="{67245B7C-0BFF-4387-9B9B-9732E76C12FF}" srcOrd="1" destOrd="0" presId="urn:microsoft.com/office/officeart/2008/layout/NameandTitleOrganizationalChart"/>
    <dgm:cxn modelId="{72F76D14-80C7-40AF-B41C-34610F074D00}" type="presParOf" srcId="{67245B7C-0BFF-4387-9B9B-9732E76C12FF}" destId="{83DDF386-9EB4-40F5-B4D6-77A4047D1951}" srcOrd="0" destOrd="0" presId="urn:microsoft.com/office/officeart/2008/layout/NameandTitleOrganizationalChart"/>
    <dgm:cxn modelId="{2C572F64-E620-47BA-BB93-B8AD5D1A71A8}" type="presParOf" srcId="{83DDF386-9EB4-40F5-B4D6-77A4047D1951}" destId="{AD540EEE-B03E-4AE4-9B01-9F1E0F9AA2F9}" srcOrd="0" destOrd="0" presId="urn:microsoft.com/office/officeart/2008/layout/NameandTitleOrganizationalChart"/>
    <dgm:cxn modelId="{3B8AC537-B197-4CCC-8F3B-24A579EF9B60}" type="presParOf" srcId="{83DDF386-9EB4-40F5-B4D6-77A4047D1951}" destId="{11E99A98-7ADA-46A0-BF8F-30EB44983270}" srcOrd="1" destOrd="0" presId="urn:microsoft.com/office/officeart/2008/layout/NameandTitleOrganizationalChart"/>
    <dgm:cxn modelId="{BCE7FE71-A298-4281-B4E7-DEF11C5880BA}" type="presParOf" srcId="{83DDF386-9EB4-40F5-B4D6-77A4047D1951}" destId="{213AF0E7-DC9F-4932-96D3-9EA88AC33C33}" srcOrd="2" destOrd="0" presId="urn:microsoft.com/office/officeart/2008/layout/NameandTitleOrganizationalChart"/>
    <dgm:cxn modelId="{5C09B77B-7E3A-46F5-80F1-5E8FD87203DF}" type="presParOf" srcId="{67245B7C-0BFF-4387-9B9B-9732E76C12FF}" destId="{4D72156A-0A6C-4587-8A1B-6E4DE827C3CD}" srcOrd="1" destOrd="0" presId="urn:microsoft.com/office/officeart/2008/layout/NameandTitleOrganizationalChart"/>
    <dgm:cxn modelId="{421056E5-8CE1-47BB-8CBC-76DBD0AFA1C1}" type="presParOf" srcId="{4D72156A-0A6C-4587-8A1B-6E4DE827C3CD}" destId="{DA288D1C-710C-41FD-8BBB-3A09CAEA9355}" srcOrd="0" destOrd="0" presId="urn:microsoft.com/office/officeart/2008/layout/NameandTitleOrganizationalChart"/>
    <dgm:cxn modelId="{2DD10BD5-5996-4F59-A3A1-030DCB89B1DD}" type="presParOf" srcId="{4D72156A-0A6C-4587-8A1B-6E4DE827C3CD}" destId="{D751EFB8-D0C2-46B8-A392-F2EAA714DF66}" srcOrd="1" destOrd="0" presId="urn:microsoft.com/office/officeart/2008/layout/NameandTitleOrganizationalChart"/>
    <dgm:cxn modelId="{9941F952-B3FB-4422-8762-938224F6612C}" type="presParOf" srcId="{D751EFB8-D0C2-46B8-A392-F2EAA714DF66}" destId="{D42BDD9F-6862-4918-BDA6-2BE60DF5DC18}" srcOrd="0" destOrd="0" presId="urn:microsoft.com/office/officeart/2008/layout/NameandTitleOrganizationalChart"/>
    <dgm:cxn modelId="{68932E06-1069-4466-94D3-DDA90F4C4286}" type="presParOf" srcId="{D42BDD9F-6862-4918-BDA6-2BE60DF5DC18}" destId="{97AE8A7D-9D92-4EC3-AE7E-DA96FB41E910}" srcOrd="0" destOrd="0" presId="urn:microsoft.com/office/officeart/2008/layout/NameandTitleOrganizationalChart"/>
    <dgm:cxn modelId="{2BD44CC0-AB7B-430B-925A-84ECA81BC090}" type="presParOf" srcId="{D42BDD9F-6862-4918-BDA6-2BE60DF5DC18}" destId="{DBEFF529-2732-4802-AA2F-CDD4EC049ED3}" srcOrd="1" destOrd="0" presId="urn:microsoft.com/office/officeart/2008/layout/NameandTitleOrganizationalChart"/>
    <dgm:cxn modelId="{EAD7062B-687C-4B67-AD84-E8A832DC319D}" type="presParOf" srcId="{D42BDD9F-6862-4918-BDA6-2BE60DF5DC18}" destId="{687A8BA2-3DFA-4D6B-AA7F-536D77AF3B33}" srcOrd="2" destOrd="0" presId="urn:microsoft.com/office/officeart/2008/layout/NameandTitleOrganizationalChart"/>
    <dgm:cxn modelId="{5720A776-471E-4ED5-B07B-33790EFE3910}" type="presParOf" srcId="{D751EFB8-D0C2-46B8-A392-F2EAA714DF66}" destId="{B079148C-FDAC-469C-BDFE-3FBAED18E0D0}" srcOrd="1" destOrd="0" presId="urn:microsoft.com/office/officeart/2008/layout/NameandTitleOrganizationalChart"/>
    <dgm:cxn modelId="{2D05B412-B61A-41E9-A53F-C347DF276121}" type="presParOf" srcId="{B079148C-FDAC-469C-BDFE-3FBAED18E0D0}" destId="{692ACC42-3A8E-47C8-A410-624C11DDBA2F}" srcOrd="0" destOrd="0" presId="urn:microsoft.com/office/officeart/2008/layout/NameandTitleOrganizationalChart"/>
    <dgm:cxn modelId="{7519CBFF-B296-4AB0-BF89-5C8056D312EC}" type="presParOf" srcId="{B079148C-FDAC-469C-BDFE-3FBAED18E0D0}" destId="{CB115CF3-3B09-40E2-8E4C-029F4ABABCB2}" srcOrd="1" destOrd="0" presId="urn:microsoft.com/office/officeart/2008/layout/NameandTitleOrganizationalChart"/>
    <dgm:cxn modelId="{06439893-352B-4F30-B51E-8E28FE0B824A}" type="presParOf" srcId="{CB115CF3-3B09-40E2-8E4C-029F4ABABCB2}" destId="{111BA0C3-2C1B-4CDA-B635-17BD0C88DC1E}" srcOrd="0" destOrd="0" presId="urn:microsoft.com/office/officeart/2008/layout/NameandTitleOrganizationalChart"/>
    <dgm:cxn modelId="{28EE34D0-A0FA-43B8-8607-F90625F80B75}" type="presParOf" srcId="{111BA0C3-2C1B-4CDA-B635-17BD0C88DC1E}" destId="{D81CDD8F-05C4-46B7-BC64-013531399C35}" srcOrd="0" destOrd="0" presId="urn:microsoft.com/office/officeart/2008/layout/NameandTitleOrganizationalChart"/>
    <dgm:cxn modelId="{C2FAFA05-6F05-4CAF-87D6-BFA99BD9C977}" type="presParOf" srcId="{111BA0C3-2C1B-4CDA-B635-17BD0C88DC1E}" destId="{54D6BE2A-43A3-4C81-8B05-854F8B528EF5}" srcOrd="1" destOrd="0" presId="urn:microsoft.com/office/officeart/2008/layout/NameandTitleOrganizationalChart"/>
    <dgm:cxn modelId="{6BB6AFCC-972A-4FD9-A425-A290E45E3D17}" type="presParOf" srcId="{111BA0C3-2C1B-4CDA-B635-17BD0C88DC1E}" destId="{203EFE95-15FC-4E9C-8EA1-F404160E0BF2}" srcOrd="2" destOrd="0" presId="urn:microsoft.com/office/officeart/2008/layout/NameandTitleOrganizationalChart"/>
    <dgm:cxn modelId="{7BC7F32D-B9ED-4A05-90DC-1547B4B90D07}" type="presParOf" srcId="{CB115CF3-3B09-40E2-8E4C-029F4ABABCB2}" destId="{DF6A0703-1410-4BDA-A9F7-D32833C92255}" srcOrd="1" destOrd="0" presId="urn:microsoft.com/office/officeart/2008/layout/NameandTitleOrganizationalChart"/>
    <dgm:cxn modelId="{B2C4855A-9578-4138-A4A6-5181B7844697}" type="presParOf" srcId="{DF6A0703-1410-4BDA-A9F7-D32833C92255}" destId="{63902789-E026-4604-B6A3-55ABA03848D9}" srcOrd="0" destOrd="0" presId="urn:microsoft.com/office/officeart/2008/layout/NameandTitleOrganizationalChart"/>
    <dgm:cxn modelId="{2F3751A2-66AB-4FAC-A075-5BF244F9F361}" type="presParOf" srcId="{DF6A0703-1410-4BDA-A9F7-D32833C92255}" destId="{601823B2-6D98-458E-8C3D-F17465D407E5}" srcOrd="1" destOrd="0" presId="urn:microsoft.com/office/officeart/2008/layout/NameandTitleOrganizationalChart"/>
    <dgm:cxn modelId="{0A93DFC2-6EA3-4271-B490-29A0E043628F}" type="presParOf" srcId="{601823B2-6D98-458E-8C3D-F17465D407E5}" destId="{F515B12C-89B6-4F61-AEE9-10C766BA461E}" srcOrd="0" destOrd="0" presId="urn:microsoft.com/office/officeart/2008/layout/NameandTitleOrganizationalChart"/>
    <dgm:cxn modelId="{CF223B54-CEB0-4D37-A478-27CB6D6188CE}" type="presParOf" srcId="{F515B12C-89B6-4F61-AEE9-10C766BA461E}" destId="{C263E94F-02A5-4BC5-97DA-F29D5C6C9C37}" srcOrd="0" destOrd="0" presId="urn:microsoft.com/office/officeart/2008/layout/NameandTitleOrganizationalChart"/>
    <dgm:cxn modelId="{67BB13C8-BBB1-4153-9114-393A93D284E3}" type="presParOf" srcId="{F515B12C-89B6-4F61-AEE9-10C766BA461E}" destId="{5E3887F7-529E-413C-A991-677DB4BA1F59}" srcOrd="1" destOrd="0" presId="urn:microsoft.com/office/officeart/2008/layout/NameandTitleOrganizationalChart"/>
    <dgm:cxn modelId="{8FEBC601-41D5-4C8E-9344-14C61A87A3B9}" type="presParOf" srcId="{F515B12C-89B6-4F61-AEE9-10C766BA461E}" destId="{4FF00B77-2DEC-46CC-9708-DDF9E453424F}" srcOrd="2" destOrd="0" presId="urn:microsoft.com/office/officeart/2008/layout/NameandTitleOrganizationalChart"/>
    <dgm:cxn modelId="{273D7801-98C5-427A-BB55-E4E3A92E9B99}" type="presParOf" srcId="{601823B2-6D98-458E-8C3D-F17465D407E5}" destId="{E23E7A9F-446D-47E7-9A2A-6D8C2FC070EC}" srcOrd="1" destOrd="0" presId="urn:microsoft.com/office/officeart/2008/layout/NameandTitleOrganizationalChart"/>
    <dgm:cxn modelId="{FD450511-16C5-40EE-8EAA-4AA85E9053C0}" type="presParOf" srcId="{601823B2-6D98-458E-8C3D-F17465D407E5}" destId="{84C0E269-9F30-4EFD-8A2B-0EEB29CE3D90}" srcOrd="2" destOrd="0" presId="urn:microsoft.com/office/officeart/2008/layout/NameandTitleOrganizationalChart"/>
    <dgm:cxn modelId="{F0B2F915-B783-4044-86D8-44EAC5928842}" type="presParOf" srcId="{CB115CF3-3B09-40E2-8E4C-029F4ABABCB2}" destId="{0F4F8FBE-A6B7-4A84-8132-B9D29D077F18}" srcOrd="2" destOrd="0" presId="urn:microsoft.com/office/officeart/2008/layout/NameandTitleOrganizationalChart"/>
    <dgm:cxn modelId="{4C117CB7-F257-41ED-A05D-79D5E504E18D}" type="presParOf" srcId="{D751EFB8-D0C2-46B8-A392-F2EAA714DF66}" destId="{05F1B9C5-8A38-42E8-A64F-7AA605074CCE}" srcOrd="2" destOrd="0" presId="urn:microsoft.com/office/officeart/2008/layout/NameandTitleOrganizationalChart"/>
    <dgm:cxn modelId="{EED88257-2AD3-4FFE-BA60-5EB2FE62BB6F}" type="presParOf" srcId="{67245B7C-0BFF-4387-9B9B-9732E76C12FF}" destId="{F3873316-F765-4D26-AB5D-152527DEEC41}"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02789-E026-4604-B6A3-55ABA03848D9}">
      <dsp:nvSpPr>
        <dsp:cNvPr id="0" name=""/>
        <dsp:cNvSpPr/>
      </dsp:nvSpPr>
      <dsp:spPr>
        <a:xfrm>
          <a:off x="3926610" y="2391681"/>
          <a:ext cx="492796" cy="300674"/>
        </a:xfrm>
        <a:custGeom>
          <a:avLst/>
          <a:gdLst/>
          <a:ahLst/>
          <a:cxnLst/>
          <a:rect l="0" t="0" r="0" b="0"/>
          <a:pathLst>
            <a:path>
              <a:moveTo>
                <a:pt x="0" y="0"/>
              </a:moveTo>
              <a:lnTo>
                <a:pt x="0" y="209953"/>
              </a:lnTo>
              <a:lnTo>
                <a:pt x="492796" y="209953"/>
              </a:lnTo>
              <a:lnTo>
                <a:pt x="492796" y="30067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ACC42-3A8E-47C8-A410-624C11DDBA2F}">
      <dsp:nvSpPr>
        <dsp:cNvPr id="0" name=""/>
        <dsp:cNvSpPr/>
      </dsp:nvSpPr>
      <dsp:spPr>
        <a:xfrm>
          <a:off x="3837670" y="1729059"/>
          <a:ext cx="91440" cy="273819"/>
        </a:xfrm>
        <a:custGeom>
          <a:avLst/>
          <a:gdLst/>
          <a:ahLst/>
          <a:cxnLst/>
          <a:rect l="0" t="0" r="0" b="0"/>
          <a:pathLst>
            <a:path>
              <a:moveTo>
                <a:pt x="45720" y="0"/>
              </a:moveTo>
              <a:lnTo>
                <a:pt x="45720" y="183098"/>
              </a:lnTo>
              <a:lnTo>
                <a:pt x="88940" y="183098"/>
              </a:lnTo>
              <a:lnTo>
                <a:pt x="88940" y="2738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88D1C-710C-41FD-8BBB-3A09CAEA9355}">
      <dsp:nvSpPr>
        <dsp:cNvPr id="0" name=""/>
        <dsp:cNvSpPr/>
      </dsp:nvSpPr>
      <dsp:spPr>
        <a:xfrm>
          <a:off x="3837670" y="1115613"/>
          <a:ext cx="91440" cy="224642"/>
        </a:xfrm>
        <a:custGeom>
          <a:avLst/>
          <a:gdLst/>
          <a:ahLst/>
          <a:cxnLst/>
          <a:rect l="0" t="0" r="0" b="0"/>
          <a:pathLst>
            <a:path>
              <a:moveTo>
                <a:pt x="88940" y="0"/>
              </a:moveTo>
              <a:lnTo>
                <a:pt x="88940" y="133921"/>
              </a:lnTo>
              <a:lnTo>
                <a:pt x="45720" y="133921"/>
              </a:lnTo>
              <a:lnTo>
                <a:pt x="45720" y="22464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86EAFC-D5D4-486C-9278-7ECEC42F52D9}">
      <dsp:nvSpPr>
        <dsp:cNvPr id="0" name=""/>
        <dsp:cNvSpPr/>
      </dsp:nvSpPr>
      <dsp:spPr>
        <a:xfrm>
          <a:off x="4302080" y="610406"/>
          <a:ext cx="171488" cy="310804"/>
        </a:xfrm>
        <a:custGeom>
          <a:avLst/>
          <a:gdLst/>
          <a:ahLst/>
          <a:cxnLst/>
          <a:rect l="0" t="0" r="0" b="0"/>
          <a:pathLst>
            <a:path>
              <a:moveTo>
                <a:pt x="171488" y="0"/>
              </a:moveTo>
              <a:lnTo>
                <a:pt x="171488" y="310804"/>
              </a:lnTo>
              <a:lnTo>
                <a:pt x="0" y="31080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DB7C98-F8BC-4C8D-BA85-C22772628FCD}">
      <dsp:nvSpPr>
        <dsp:cNvPr id="0" name=""/>
        <dsp:cNvSpPr/>
      </dsp:nvSpPr>
      <dsp:spPr>
        <a:xfrm>
          <a:off x="4473568" y="610406"/>
          <a:ext cx="4010658" cy="2700360"/>
        </a:xfrm>
        <a:custGeom>
          <a:avLst/>
          <a:gdLst/>
          <a:ahLst/>
          <a:cxnLst/>
          <a:rect l="0" t="0" r="0" b="0"/>
          <a:pathLst>
            <a:path>
              <a:moveTo>
                <a:pt x="0" y="0"/>
              </a:moveTo>
              <a:lnTo>
                <a:pt x="0" y="2609639"/>
              </a:lnTo>
              <a:lnTo>
                <a:pt x="4010658" y="2609639"/>
              </a:lnTo>
              <a:lnTo>
                <a:pt x="4010658"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318860-EDC5-4F20-8380-377C65292F02}">
      <dsp:nvSpPr>
        <dsp:cNvPr id="0" name=""/>
        <dsp:cNvSpPr/>
      </dsp:nvSpPr>
      <dsp:spPr>
        <a:xfrm>
          <a:off x="7551845" y="3699571"/>
          <a:ext cx="969928" cy="226966"/>
        </a:xfrm>
        <a:custGeom>
          <a:avLst/>
          <a:gdLst/>
          <a:ahLst/>
          <a:cxnLst/>
          <a:rect l="0" t="0" r="0" b="0"/>
          <a:pathLst>
            <a:path>
              <a:moveTo>
                <a:pt x="0" y="0"/>
              </a:moveTo>
              <a:lnTo>
                <a:pt x="0" y="136245"/>
              </a:lnTo>
              <a:lnTo>
                <a:pt x="969928" y="136245"/>
              </a:lnTo>
              <a:lnTo>
                <a:pt x="969928" y="22696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A6625-B41B-4308-9567-55C2D26A8B92}">
      <dsp:nvSpPr>
        <dsp:cNvPr id="0" name=""/>
        <dsp:cNvSpPr/>
      </dsp:nvSpPr>
      <dsp:spPr>
        <a:xfrm>
          <a:off x="7503414" y="3699571"/>
          <a:ext cx="91440" cy="231943"/>
        </a:xfrm>
        <a:custGeom>
          <a:avLst/>
          <a:gdLst/>
          <a:ahLst/>
          <a:cxnLst/>
          <a:rect l="0" t="0" r="0" b="0"/>
          <a:pathLst>
            <a:path>
              <a:moveTo>
                <a:pt x="48430" y="0"/>
              </a:moveTo>
              <a:lnTo>
                <a:pt x="48430" y="141222"/>
              </a:lnTo>
              <a:lnTo>
                <a:pt x="45720" y="141222"/>
              </a:lnTo>
              <a:lnTo>
                <a:pt x="45720" y="231943"/>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996E7E-E1EB-4963-A61A-5278F00F2AEA}">
      <dsp:nvSpPr>
        <dsp:cNvPr id="0" name=""/>
        <dsp:cNvSpPr/>
      </dsp:nvSpPr>
      <dsp:spPr>
        <a:xfrm>
          <a:off x="6506822" y="3699571"/>
          <a:ext cx="1045022" cy="226966"/>
        </a:xfrm>
        <a:custGeom>
          <a:avLst/>
          <a:gdLst/>
          <a:ahLst/>
          <a:cxnLst/>
          <a:rect l="0" t="0" r="0" b="0"/>
          <a:pathLst>
            <a:path>
              <a:moveTo>
                <a:pt x="1045022" y="0"/>
              </a:moveTo>
              <a:lnTo>
                <a:pt x="1045022" y="136245"/>
              </a:lnTo>
              <a:lnTo>
                <a:pt x="0" y="136245"/>
              </a:lnTo>
              <a:lnTo>
                <a:pt x="0" y="22696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2C6459-2357-4C7A-86C6-20FF96631261}">
      <dsp:nvSpPr>
        <dsp:cNvPr id="0" name=""/>
        <dsp:cNvSpPr/>
      </dsp:nvSpPr>
      <dsp:spPr>
        <a:xfrm>
          <a:off x="4473568" y="610406"/>
          <a:ext cx="3078276" cy="2700360"/>
        </a:xfrm>
        <a:custGeom>
          <a:avLst/>
          <a:gdLst/>
          <a:ahLst/>
          <a:cxnLst/>
          <a:rect l="0" t="0" r="0" b="0"/>
          <a:pathLst>
            <a:path>
              <a:moveTo>
                <a:pt x="0" y="0"/>
              </a:moveTo>
              <a:lnTo>
                <a:pt x="0" y="2609639"/>
              </a:lnTo>
              <a:lnTo>
                <a:pt x="3078276" y="2609639"/>
              </a:lnTo>
              <a:lnTo>
                <a:pt x="3078276"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DC3988-AF42-489F-9910-A5512DD12CBA}">
      <dsp:nvSpPr>
        <dsp:cNvPr id="0" name=""/>
        <dsp:cNvSpPr/>
      </dsp:nvSpPr>
      <dsp:spPr>
        <a:xfrm>
          <a:off x="4473568" y="610406"/>
          <a:ext cx="2070800" cy="2700360"/>
        </a:xfrm>
        <a:custGeom>
          <a:avLst/>
          <a:gdLst/>
          <a:ahLst/>
          <a:cxnLst/>
          <a:rect l="0" t="0" r="0" b="0"/>
          <a:pathLst>
            <a:path>
              <a:moveTo>
                <a:pt x="0" y="0"/>
              </a:moveTo>
              <a:lnTo>
                <a:pt x="0" y="2609639"/>
              </a:lnTo>
              <a:lnTo>
                <a:pt x="2070800" y="2609639"/>
              </a:lnTo>
              <a:lnTo>
                <a:pt x="2070800"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89EB60-0C59-4EB3-AFF4-E19B6ED9CDA1}">
      <dsp:nvSpPr>
        <dsp:cNvPr id="0" name=""/>
        <dsp:cNvSpPr/>
      </dsp:nvSpPr>
      <dsp:spPr>
        <a:xfrm>
          <a:off x="4473568" y="610406"/>
          <a:ext cx="1063324" cy="2700360"/>
        </a:xfrm>
        <a:custGeom>
          <a:avLst/>
          <a:gdLst/>
          <a:ahLst/>
          <a:cxnLst/>
          <a:rect l="0" t="0" r="0" b="0"/>
          <a:pathLst>
            <a:path>
              <a:moveTo>
                <a:pt x="0" y="0"/>
              </a:moveTo>
              <a:lnTo>
                <a:pt x="0" y="2609639"/>
              </a:lnTo>
              <a:lnTo>
                <a:pt x="1063324" y="2609639"/>
              </a:lnTo>
              <a:lnTo>
                <a:pt x="1063324"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817CA9-409D-430B-ADFF-1B897492059C}">
      <dsp:nvSpPr>
        <dsp:cNvPr id="0" name=""/>
        <dsp:cNvSpPr/>
      </dsp:nvSpPr>
      <dsp:spPr>
        <a:xfrm>
          <a:off x="4427848" y="610406"/>
          <a:ext cx="91440" cy="2700360"/>
        </a:xfrm>
        <a:custGeom>
          <a:avLst/>
          <a:gdLst/>
          <a:ahLst/>
          <a:cxnLst/>
          <a:rect l="0" t="0" r="0" b="0"/>
          <a:pathLst>
            <a:path>
              <a:moveTo>
                <a:pt x="45720" y="0"/>
              </a:moveTo>
              <a:lnTo>
                <a:pt x="45720" y="2609639"/>
              </a:lnTo>
              <a:lnTo>
                <a:pt x="101568" y="2609639"/>
              </a:lnTo>
              <a:lnTo>
                <a:pt x="101568"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FC59A-C4BB-489C-ADC6-4D1585E3135C}">
      <dsp:nvSpPr>
        <dsp:cNvPr id="0" name=""/>
        <dsp:cNvSpPr/>
      </dsp:nvSpPr>
      <dsp:spPr>
        <a:xfrm>
          <a:off x="3521942" y="610406"/>
          <a:ext cx="951626" cy="2700360"/>
        </a:xfrm>
        <a:custGeom>
          <a:avLst/>
          <a:gdLst/>
          <a:ahLst/>
          <a:cxnLst/>
          <a:rect l="0" t="0" r="0" b="0"/>
          <a:pathLst>
            <a:path>
              <a:moveTo>
                <a:pt x="951626" y="0"/>
              </a:moveTo>
              <a:lnTo>
                <a:pt x="951626" y="2609639"/>
              </a:lnTo>
              <a:lnTo>
                <a:pt x="0" y="2609639"/>
              </a:lnTo>
              <a:lnTo>
                <a:pt x="0"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DFB1D8-69DF-43C1-BCCB-17D3642C7BDD}">
      <dsp:nvSpPr>
        <dsp:cNvPr id="0" name=""/>
        <dsp:cNvSpPr/>
      </dsp:nvSpPr>
      <dsp:spPr>
        <a:xfrm>
          <a:off x="2514466" y="610406"/>
          <a:ext cx="1959102" cy="2700360"/>
        </a:xfrm>
        <a:custGeom>
          <a:avLst/>
          <a:gdLst/>
          <a:ahLst/>
          <a:cxnLst/>
          <a:rect l="0" t="0" r="0" b="0"/>
          <a:pathLst>
            <a:path>
              <a:moveTo>
                <a:pt x="1959102" y="0"/>
              </a:moveTo>
              <a:lnTo>
                <a:pt x="1959102" y="2609639"/>
              </a:lnTo>
              <a:lnTo>
                <a:pt x="0" y="2609639"/>
              </a:lnTo>
              <a:lnTo>
                <a:pt x="0"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6E033-C374-40B1-A94A-216D8250CFF2}">
      <dsp:nvSpPr>
        <dsp:cNvPr id="0" name=""/>
        <dsp:cNvSpPr/>
      </dsp:nvSpPr>
      <dsp:spPr>
        <a:xfrm>
          <a:off x="1507446" y="610406"/>
          <a:ext cx="2966122" cy="2700360"/>
        </a:xfrm>
        <a:custGeom>
          <a:avLst/>
          <a:gdLst/>
          <a:ahLst/>
          <a:cxnLst/>
          <a:rect l="0" t="0" r="0" b="0"/>
          <a:pathLst>
            <a:path>
              <a:moveTo>
                <a:pt x="2966122" y="0"/>
              </a:moveTo>
              <a:lnTo>
                <a:pt x="2966122" y="2609639"/>
              </a:lnTo>
              <a:lnTo>
                <a:pt x="0" y="2609639"/>
              </a:lnTo>
              <a:lnTo>
                <a:pt x="0"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5ABAF-C891-498F-8F47-C93BB2127CF8}">
      <dsp:nvSpPr>
        <dsp:cNvPr id="0" name=""/>
        <dsp:cNvSpPr/>
      </dsp:nvSpPr>
      <dsp:spPr>
        <a:xfrm>
          <a:off x="462910" y="610406"/>
          <a:ext cx="4010658" cy="2700360"/>
        </a:xfrm>
        <a:custGeom>
          <a:avLst/>
          <a:gdLst/>
          <a:ahLst/>
          <a:cxnLst/>
          <a:rect l="0" t="0" r="0" b="0"/>
          <a:pathLst>
            <a:path>
              <a:moveTo>
                <a:pt x="4010658" y="0"/>
              </a:moveTo>
              <a:lnTo>
                <a:pt x="4010658" y="2609639"/>
              </a:lnTo>
              <a:lnTo>
                <a:pt x="0" y="2609639"/>
              </a:lnTo>
              <a:lnTo>
                <a:pt x="0" y="270036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332C9B-A415-4E7A-B6D7-716D2572465C}">
      <dsp:nvSpPr>
        <dsp:cNvPr id="0" name=""/>
        <dsp:cNvSpPr/>
      </dsp:nvSpPr>
      <dsp:spPr>
        <a:xfrm>
          <a:off x="4098098" y="221603"/>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Adivina la palabra</a:t>
          </a:r>
        </a:p>
      </dsp:txBody>
      <dsp:txXfrm>
        <a:off x="4098098" y="221603"/>
        <a:ext cx="750940" cy="388803"/>
      </dsp:txXfrm>
    </dsp:sp>
    <dsp:sp modelId="{5CCBEA89-3D43-4A68-8DB8-FC1FB8385587}">
      <dsp:nvSpPr>
        <dsp:cNvPr id="0" name=""/>
        <dsp:cNvSpPr/>
      </dsp:nvSpPr>
      <dsp:spPr>
        <a:xfrm>
          <a:off x="4589366" y="523095"/>
          <a:ext cx="675846" cy="129601"/>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marL="0" lvl="0" indent="0" algn="r" defTabSz="266700">
            <a:lnSpc>
              <a:spcPct val="90000"/>
            </a:lnSpc>
            <a:spcBef>
              <a:spcPct val="0"/>
            </a:spcBef>
            <a:spcAft>
              <a:spcPct val="35000"/>
            </a:spcAft>
            <a:buNone/>
          </a:pPr>
          <a:r>
            <a:rPr lang="es-ES" sz="600" kern="1200"/>
            <a:t>Programa principal</a:t>
          </a:r>
        </a:p>
      </dsp:txBody>
      <dsp:txXfrm>
        <a:off x="4589366" y="523095"/>
        <a:ext cx="675846" cy="129601"/>
      </dsp:txXfrm>
    </dsp:sp>
    <dsp:sp modelId="{4E7EB29F-7E42-4894-BBD6-5F2FEFFC70F0}">
      <dsp:nvSpPr>
        <dsp:cNvPr id="0" name=""/>
        <dsp:cNvSpPr/>
      </dsp:nvSpPr>
      <dsp:spPr>
        <a:xfrm>
          <a:off x="87440"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Inicializacion variables</a:t>
          </a:r>
        </a:p>
      </dsp:txBody>
      <dsp:txXfrm>
        <a:off x="87440" y="3310767"/>
        <a:ext cx="750940" cy="388803"/>
      </dsp:txXfrm>
    </dsp:sp>
    <dsp:sp modelId="{95B3A9BF-DD4D-466C-B7BE-AD9888F30287}">
      <dsp:nvSpPr>
        <dsp:cNvPr id="0" name=""/>
        <dsp:cNvSpPr/>
      </dsp:nvSpPr>
      <dsp:spPr>
        <a:xfrm>
          <a:off x="200568" y="3518831"/>
          <a:ext cx="749966" cy="318279"/>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Inicializa variables como el puntaje, el número máximo de ayudas extras permitidas, etc.</a:t>
          </a:r>
          <a:endParaRPr lang="es-ES" sz="500" kern="1200"/>
        </a:p>
      </dsp:txBody>
      <dsp:txXfrm>
        <a:off x="200568" y="3518831"/>
        <a:ext cx="749966" cy="318279"/>
      </dsp:txXfrm>
    </dsp:sp>
    <dsp:sp modelId="{A8B0B9A0-32B8-4F5D-9458-92D16AA889B6}">
      <dsp:nvSpPr>
        <dsp:cNvPr id="0" name=""/>
        <dsp:cNvSpPr/>
      </dsp:nvSpPr>
      <dsp:spPr>
        <a:xfrm>
          <a:off x="1131976"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Mensaje de bienvenida</a:t>
          </a:r>
        </a:p>
      </dsp:txBody>
      <dsp:txXfrm>
        <a:off x="1131976" y="3310767"/>
        <a:ext cx="750940" cy="388803"/>
      </dsp:txXfrm>
    </dsp:sp>
    <dsp:sp modelId="{8BCAA3E6-922F-4E91-85E4-6F680BFD15B0}">
      <dsp:nvSpPr>
        <dsp:cNvPr id="0" name=""/>
        <dsp:cNvSpPr/>
      </dsp:nvSpPr>
      <dsp:spPr>
        <a:xfrm>
          <a:off x="1282620" y="3560448"/>
          <a:ext cx="674933" cy="235044"/>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Imprime un mensaje de bienvenida usando el nombre del jugador.</a:t>
          </a:r>
          <a:endParaRPr lang="es-ES" sz="500" kern="1200"/>
        </a:p>
      </dsp:txBody>
      <dsp:txXfrm>
        <a:off x="1282620" y="3560448"/>
        <a:ext cx="674933" cy="235044"/>
      </dsp:txXfrm>
    </dsp:sp>
    <dsp:sp modelId="{6F794939-5412-418C-8A47-D24A376CE83D}">
      <dsp:nvSpPr>
        <dsp:cNvPr id="0" name=""/>
        <dsp:cNvSpPr/>
      </dsp:nvSpPr>
      <dsp:spPr>
        <a:xfrm>
          <a:off x="2138996"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Bucle principal juego</a:t>
          </a:r>
        </a:p>
      </dsp:txBody>
      <dsp:txXfrm>
        <a:off x="2138996" y="3310767"/>
        <a:ext cx="750940" cy="388803"/>
      </dsp:txXfrm>
    </dsp:sp>
    <dsp:sp modelId="{195161A7-A0B5-4F1E-9B05-973CD5B4828B}">
      <dsp:nvSpPr>
        <dsp:cNvPr id="0" name=""/>
        <dsp:cNvSpPr/>
      </dsp:nvSpPr>
      <dsp:spPr>
        <a:xfrm>
          <a:off x="2289184" y="3535407"/>
          <a:ext cx="675846" cy="615163"/>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Utiliza un bucle while que se ejecuta mientras el puntaje no alcance el máximo.</a:t>
          </a:r>
        </a:p>
        <a:p>
          <a:pPr marL="0" lvl="0" indent="0" algn="r" defTabSz="222250">
            <a:lnSpc>
              <a:spcPct val="90000"/>
            </a:lnSpc>
            <a:spcBef>
              <a:spcPct val="0"/>
            </a:spcBef>
            <a:spcAft>
              <a:spcPct val="35000"/>
            </a:spcAft>
            <a:buFont typeface="Arial" panose="020B0604020202020204" pitchFamily="34" charset="0"/>
            <a:buNone/>
          </a:pPr>
          <a:r>
            <a:rPr lang="es-ES" sz="500" b="0" i="0" kern="1200"/>
            <a:t>Llama a la función seleccionarPalabraAleatoria para obtener una palabra aleatoria.</a:t>
          </a:r>
          <a:endParaRPr lang="es-ES" sz="500" kern="1200"/>
        </a:p>
      </dsp:txBody>
      <dsp:txXfrm>
        <a:off x="2289184" y="3535407"/>
        <a:ext cx="675846" cy="615163"/>
      </dsp:txXfrm>
    </dsp:sp>
    <dsp:sp modelId="{54E9C7DF-5E95-434B-9DEC-F52270A64643}">
      <dsp:nvSpPr>
        <dsp:cNvPr id="0" name=""/>
        <dsp:cNvSpPr/>
      </dsp:nvSpPr>
      <dsp:spPr>
        <a:xfrm>
          <a:off x="3146472"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Mostrar definicion</a:t>
          </a:r>
        </a:p>
      </dsp:txBody>
      <dsp:txXfrm>
        <a:off x="3146472" y="3310767"/>
        <a:ext cx="750940" cy="388803"/>
      </dsp:txXfrm>
    </dsp:sp>
    <dsp:sp modelId="{985931EB-2082-4DC0-B36A-A64B66DF61B0}">
      <dsp:nvSpPr>
        <dsp:cNvPr id="0" name=""/>
        <dsp:cNvSpPr/>
      </dsp:nvSpPr>
      <dsp:spPr>
        <a:xfrm>
          <a:off x="3296660" y="3535443"/>
          <a:ext cx="675846" cy="285055"/>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Utiliza la función para presentar la definición de la palabra actual.</a:t>
          </a:r>
          <a:endParaRPr lang="es-ES" sz="500" kern="1200"/>
        </a:p>
      </dsp:txBody>
      <dsp:txXfrm>
        <a:off x="3296660" y="3535443"/>
        <a:ext cx="675846" cy="285055"/>
      </dsp:txXfrm>
    </dsp:sp>
    <dsp:sp modelId="{D8F2EC6B-6D42-4664-B278-674E30212D0B}">
      <dsp:nvSpPr>
        <dsp:cNvPr id="0" name=""/>
        <dsp:cNvSpPr/>
      </dsp:nvSpPr>
      <dsp:spPr>
        <a:xfrm>
          <a:off x="4153947"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Bucle intentos</a:t>
          </a:r>
        </a:p>
      </dsp:txBody>
      <dsp:txXfrm>
        <a:off x="4153947" y="3310767"/>
        <a:ext cx="750940" cy="388803"/>
      </dsp:txXfrm>
    </dsp:sp>
    <dsp:sp modelId="{C968534E-D24A-4F90-B9D9-8305C5829BD4}">
      <dsp:nvSpPr>
        <dsp:cNvPr id="0" name=""/>
        <dsp:cNvSpPr/>
      </dsp:nvSpPr>
      <dsp:spPr>
        <a:xfrm>
          <a:off x="4289132" y="3560063"/>
          <a:ext cx="675846" cy="615854"/>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Utiliza otro bucle while para gestionar los intentos del jugador.</a:t>
          </a:r>
        </a:p>
        <a:p>
          <a:pPr marL="0" lvl="0" indent="0" algn="r" defTabSz="222250">
            <a:lnSpc>
              <a:spcPct val="90000"/>
            </a:lnSpc>
            <a:spcBef>
              <a:spcPct val="0"/>
            </a:spcBef>
            <a:spcAft>
              <a:spcPct val="35000"/>
            </a:spcAft>
            <a:buFont typeface="Arial" panose="020B0604020202020204" pitchFamily="34" charset="0"/>
            <a:buNone/>
          </a:pPr>
          <a:r>
            <a:rPr lang="es-ES" sz="500" b="0" i="0" kern="1200"/>
            <a:t>Llama a la función mostrarPista cuando se activa una ayuda extra y registra su uso.</a:t>
          </a:r>
          <a:endParaRPr lang="es-ES" sz="500" kern="1200"/>
        </a:p>
      </dsp:txBody>
      <dsp:txXfrm>
        <a:off x="4289132" y="3560063"/>
        <a:ext cx="675846" cy="615854"/>
      </dsp:txXfrm>
    </dsp:sp>
    <dsp:sp modelId="{5860CA49-DBFB-418E-8F1E-8767181D247A}">
      <dsp:nvSpPr>
        <dsp:cNvPr id="0" name=""/>
        <dsp:cNvSpPr/>
      </dsp:nvSpPr>
      <dsp:spPr>
        <a:xfrm>
          <a:off x="5161423"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Verificacion respuesta</a:t>
          </a:r>
        </a:p>
      </dsp:txBody>
      <dsp:txXfrm>
        <a:off x="5161423" y="3310767"/>
        <a:ext cx="750940" cy="388803"/>
      </dsp:txXfrm>
    </dsp:sp>
    <dsp:sp modelId="{CA3B3E81-7F2B-4F87-99D2-7706ED447F54}">
      <dsp:nvSpPr>
        <dsp:cNvPr id="0" name=""/>
        <dsp:cNvSpPr/>
      </dsp:nvSpPr>
      <dsp:spPr>
        <a:xfrm>
          <a:off x="5316612" y="3585061"/>
          <a:ext cx="675846" cy="435847"/>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kern="1200"/>
            <a:t>C</a:t>
          </a:r>
          <a:r>
            <a:rPr lang="es-ES" sz="500" b="0" i="0" kern="1200"/>
            <a:t>ompara la entrada del jugador con la palabra correcta.</a:t>
          </a:r>
        </a:p>
        <a:p>
          <a:pPr marL="0" lvl="0" indent="0" algn="r" defTabSz="222250">
            <a:lnSpc>
              <a:spcPct val="90000"/>
            </a:lnSpc>
            <a:spcBef>
              <a:spcPct val="0"/>
            </a:spcBef>
            <a:spcAft>
              <a:spcPct val="35000"/>
            </a:spcAft>
            <a:buFont typeface="Arial" panose="020B0604020202020204" pitchFamily="34" charset="0"/>
            <a:buNone/>
          </a:pPr>
          <a:r>
            <a:rPr lang="es-ES" sz="500" b="0" i="0" kern="1200"/>
            <a:t>Calcula el puntaje y penalizaciones según la lógica del juego.</a:t>
          </a:r>
          <a:endParaRPr lang="es-ES" sz="500" kern="1200"/>
        </a:p>
      </dsp:txBody>
      <dsp:txXfrm>
        <a:off x="5316612" y="3585061"/>
        <a:ext cx="675846" cy="435847"/>
      </dsp:txXfrm>
    </dsp:sp>
    <dsp:sp modelId="{895F95F0-5150-469D-AE0E-255561B0EF3A}">
      <dsp:nvSpPr>
        <dsp:cNvPr id="0" name=""/>
        <dsp:cNvSpPr/>
      </dsp:nvSpPr>
      <dsp:spPr>
        <a:xfrm>
          <a:off x="6168899"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Mensaje resultado</a:t>
          </a:r>
        </a:p>
      </dsp:txBody>
      <dsp:txXfrm>
        <a:off x="6168899" y="3310767"/>
        <a:ext cx="750940" cy="388803"/>
      </dsp:txXfrm>
    </dsp:sp>
    <dsp:sp modelId="{01D8FA4A-6FA4-405A-8D44-1C1A4A4F9273}">
      <dsp:nvSpPr>
        <dsp:cNvPr id="0" name=""/>
        <dsp:cNvSpPr/>
      </dsp:nvSpPr>
      <dsp:spPr>
        <a:xfrm>
          <a:off x="6319087" y="3570059"/>
          <a:ext cx="675846" cy="215822"/>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kern="1200"/>
            <a:t>I</a:t>
          </a:r>
          <a:r>
            <a:rPr lang="es-ES" sz="500" b="0" i="0" kern="1200"/>
            <a:t>mprime mensajes según si la respuesta fue correcta o incorrecta.</a:t>
          </a:r>
          <a:endParaRPr lang="es-ES" sz="500" kern="1200"/>
        </a:p>
      </dsp:txBody>
      <dsp:txXfrm>
        <a:off x="6319087" y="3570059"/>
        <a:ext cx="675846" cy="215822"/>
      </dsp:txXfrm>
    </dsp:sp>
    <dsp:sp modelId="{D51E7AE2-344B-4B81-8B90-645F5167A7CA}">
      <dsp:nvSpPr>
        <dsp:cNvPr id="0" name=""/>
        <dsp:cNvSpPr/>
      </dsp:nvSpPr>
      <dsp:spPr>
        <a:xfrm>
          <a:off x="7176375"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funciones ayuda</a:t>
          </a:r>
        </a:p>
      </dsp:txBody>
      <dsp:txXfrm>
        <a:off x="7176375" y="3310767"/>
        <a:ext cx="750940" cy="388803"/>
      </dsp:txXfrm>
    </dsp:sp>
    <dsp:sp modelId="{8142DB42-5F6A-4B0D-8972-18C86EF84D4D}">
      <dsp:nvSpPr>
        <dsp:cNvPr id="0" name=""/>
        <dsp:cNvSpPr/>
      </dsp:nvSpPr>
      <dsp:spPr>
        <a:xfrm>
          <a:off x="7592866" y="3615822"/>
          <a:ext cx="392071" cy="134249"/>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kern="1200"/>
            <a:t>Se divide en:</a:t>
          </a:r>
        </a:p>
        <a:p>
          <a:pPr marL="0" lvl="0" indent="0" algn="r" defTabSz="222250">
            <a:lnSpc>
              <a:spcPct val="90000"/>
            </a:lnSpc>
            <a:spcBef>
              <a:spcPct val="0"/>
            </a:spcBef>
            <a:spcAft>
              <a:spcPct val="35000"/>
            </a:spcAft>
            <a:buNone/>
          </a:pPr>
          <a:endParaRPr lang="es-ES" sz="500" kern="1200"/>
        </a:p>
      </dsp:txBody>
      <dsp:txXfrm>
        <a:off x="7592866" y="3615822"/>
        <a:ext cx="392071" cy="134249"/>
      </dsp:txXfrm>
    </dsp:sp>
    <dsp:sp modelId="{E198C8F7-654F-40C8-8102-E0ED793DA9F0}">
      <dsp:nvSpPr>
        <dsp:cNvPr id="0" name=""/>
        <dsp:cNvSpPr/>
      </dsp:nvSpPr>
      <dsp:spPr>
        <a:xfrm>
          <a:off x="6131352" y="392653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j</a:t>
          </a:r>
          <a:r>
            <a:rPr lang="es-ES" sz="500" b="1" i="0" kern="1200"/>
            <a:t>Función mostrarPista:</a:t>
          </a:r>
          <a:endParaRPr lang="es-ES" sz="500" kern="1200"/>
        </a:p>
      </dsp:txBody>
      <dsp:txXfrm>
        <a:off x="6131352" y="3926537"/>
        <a:ext cx="750940" cy="388803"/>
      </dsp:txXfrm>
    </dsp:sp>
    <dsp:sp modelId="{4A1F4744-F4D3-4725-B164-F420332D8DFE}">
      <dsp:nvSpPr>
        <dsp:cNvPr id="0" name=""/>
        <dsp:cNvSpPr/>
      </dsp:nvSpPr>
      <dsp:spPr>
        <a:xfrm>
          <a:off x="6281540" y="4176353"/>
          <a:ext cx="675846" cy="234775"/>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Recibe la palabra y muestra una pista (una sola vez).</a:t>
          </a:r>
          <a:endParaRPr lang="es-ES" sz="500" kern="1200"/>
        </a:p>
      </dsp:txBody>
      <dsp:txXfrm>
        <a:off x="6281540" y="4176353"/>
        <a:ext cx="675846" cy="234775"/>
      </dsp:txXfrm>
    </dsp:sp>
    <dsp:sp modelId="{6C5265ED-6326-4FB4-875A-A84B66A7B27B}">
      <dsp:nvSpPr>
        <dsp:cNvPr id="0" name=""/>
        <dsp:cNvSpPr/>
      </dsp:nvSpPr>
      <dsp:spPr>
        <a:xfrm>
          <a:off x="7173664" y="3931514"/>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b="1" i="0" kern="1200"/>
            <a:t>Función mostrarDefinicion</a:t>
          </a:r>
          <a:endParaRPr lang="es-ES" sz="500" kern="1200"/>
        </a:p>
      </dsp:txBody>
      <dsp:txXfrm>
        <a:off x="7173664" y="3931514"/>
        <a:ext cx="750940" cy="388803"/>
      </dsp:txXfrm>
    </dsp:sp>
    <dsp:sp modelId="{97AD5351-BDAB-4D8F-9315-7EFB78DB43E7}">
      <dsp:nvSpPr>
        <dsp:cNvPr id="0" name=""/>
        <dsp:cNvSpPr/>
      </dsp:nvSpPr>
      <dsp:spPr>
        <a:xfrm>
          <a:off x="7289016" y="4184899"/>
          <a:ext cx="675846" cy="217683"/>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Recibe una palabra y muestra su definición.</a:t>
          </a:r>
          <a:endParaRPr lang="es-ES" sz="500" kern="1200"/>
        </a:p>
      </dsp:txBody>
      <dsp:txXfrm>
        <a:off x="7289016" y="4184899"/>
        <a:ext cx="675846" cy="217683"/>
      </dsp:txXfrm>
    </dsp:sp>
    <dsp:sp modelId="{F533158D-F85F-4003-B4F6-B471800259FD}">
      <dsp:nvSpPr>
        <dsp:cNvPr id="0" name=""/>
        <dsp:cNvSpPr/>
      </dsp:nvSpPr>
      <dsp:spPr>
        <a:xfrm>
          <a:off x="8146304" y="392653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b="1" i="0" kern="1200"/>
            <a:t>Función seleccionarPalabraAleatoria</a:t>
          </a:r>
          <a:endParaRPr lang="es-ES" sz="500" kern="1200"/>
        </a:p>
      </dsp:txBody>
      <dsp:txXfrm>
        <a:off x="8146304" y="3926537"/>
        <a:ext cx="750940" cy="388803"/>
      </dsp:txXfrm>
    </dsp:sp>
    <dsp:sp modelId="{FBF4D008-5EAB-4581-986E-0D0FA0B4284A}">
      <dsp:nvSpPr>
        <dsp:cNvPr id="0" name=""/>
        <dsp:cNvSpPr/>
      </dsp:nvSpPr>
      <dsp:spPr>
        <a:xfrm>
          <a:off x="8296492" y="4169967"/>
          <a:ext cx="675846" cy="247547"/>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Recibe el vector de palabras y devuelve una palabra aleatoria.</a:t>
          </a:r>
          <a:endParaRPr lang="es-ES" sz="500" kern="1200"/>
        </a:p>
      </dsp:txBody>
      <dsp:txXfrm>
        <a:off x="8296492" y="4169967"/>
        <a:ext cx="675846" cy="247547"/>
      </dsp:txXfrm>
    </dsp:sp>
    <dsp:sp modelId="{E000072A-CFDA-4674-A6A9-DB8AFD83259E}">
      <dsp:nvSpPr>
        <dsp:cNvPr id="0" name=""/>
        <dsp:cNvSpPr/>
      </dsp:nvSpPr>
      <dsp:spPr>
        <a:xfrm>
          <a:off x="8108757" y="3310767"/>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Fin del juego</a:t>
          </a:r>
        </a:p>
      </dsp:txBody>
      <dsp:txXfrm>
        <a:off x="8108757" y="3310767"/>
        <a:ext cx="750940" cy="388803"/>
      </dsp:txXfrm>
    </dsp:sp>
    <dsp:sp modelId="{24D41183-BAE4-4AA7-92E6-AA9302455109}">
      <dsp:nvSpPr>
        <dsp:cNvPr id="0" name=""/>
        <dsp:cNvSpPr/>
      </dsp:nvSpPr>
      <dsp:spPr>
        <a:xfrm>
          <a:off x="8258945" y="3547032"/>
          <a:ext cx="675846" cy="261876"/>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b="0" i="0" kern="1200"/>
            <a:t>Imprime un mensaje de felicitaciones si el jugador alcanza el puntaje máximo.</a:t>
          </a:r>
          <a:endParaRPr lang="es-ES" sz="500" kern="1200"/>
        </a:p>
      </dsp:txBody>
      <dsp:txXfrm>
        <a:off x="8258945" y="3547032"/>
        <a:ext cx="675846" cy="261876"/>
      </dsp:txXfrm>
    </dsp:sp>
    <dsp:sp modelId="{AD540EEE-B03E-4AE4-9B01-9F1E0F9AA2F9}">
      <dsp:nvSpPr>
        <dsp:cNvPr id="0" name=""/>
        <dsp:cNvSpPr/>
      </dsp:nvSpPr>
      <dsp:spPr>
        <a:xfrm>
          <a:off x="3551140" y="726809"/>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Solicitar nombre del jugador</a:t>
          </a:r>
        </a:p>
      </dsp:txBody>
      <dsp:txXfrm>
        <a:off x="3551140" y="726809"/>
        <a:ext cx="750940" cy="388803"/>
      </dsp:txXfrm>
    </dsp:sp>
    <dsp:sp modelId="{11E99A98-7ADA-46A0-BF8F-30EB44983270}">
      <dsp:nvSpPr>
        <dsp:cNvPr id="0" name=""/>
        <dsp:cNvSpPr/>
      </dsp:nvSpPr>
      <dsp:spPr>
        <a:xfrm>
          <a:off x="3701328" y="1029212"/>
          <a:ext cx="675846" cy="129601"/>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kern="1200"/>
            <a:t>Funcion: Solicitar nombre del jugador</a:t>
          </a:r>
        </a:p>
      </dsp:txBody>
      <dsp:txXfrm>
        <a:off x="3701328" y="1029212"/>
        <a:ext cx="675846" cy="129601"/>
      </dsp:txXfrm>
    </dsp:sp>
    <dsp:sp modelId="{97AE8A7D-9D92-4EC3-AE7E-DA96FB41E910}">
      <dsp:nvSpPr>
        <dsp:cNvPr id="0" name=""/>
        <dsp:cNvSpPr/>
      </dsp:nvSpPr>
      <dsp:spPr>
        <a:xfrm>
          <a:off x="3507920" y="1340255"/>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Generar numeros aleatorios</a:t>
          </a:r>
        </a:p>
      </dsp:txBody>
      <dsp:txXfrm>
        <a:off x="3507920" y="1340255"/>
        <a:ext cx="750940" cy="388803"/>
      </dsp:txXfrm>
    </dsp:sp>
    <dsp:sp modelId="{DBEFF529-2732-4802-AA2F-CDD4EC049ED3}">
      <dsp:nvSpPr>
        <dsp:cNvPr id="0" name=""/>
        <dsp:cNvSpPr/>
      </dsp:nvSpPr>
      <dsp:spPr>
        <a:xfrm>
          <a:off x="3571667" y="1593481"/>
          <a:ext cx="848727" cy="227955"/>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kern="1200"/>
            <a:t>Funcion: InicializarGeneradorAleatorio</a:t>
          </a:r>
        </a:p>
      </dsp:txBody>
      <dsp:txXfrm>
        <a:off x="3571667" y="1593481"/>
        <a:ext cx="848727" cy="227955"/>
      </dsp:txXfrm>
    </dsp:sp>
    <dsp:sp modelId="{D81CDD8F-05C4-46B7-BC64-013531399C35}">
      <dsp:nvSpPr>
        <dsp:cNvPr id="0" name=""/>
        <dsp:cNvSpPr/>
      </dsp:nvSpPr>
      <dsp:spPr>
        <a:xfrm>
          <a:off x="3551140" y="2002878"/>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Definicion palabras y parametros </a:t>
          </a:r>
        </a:p>
      </dsp:txBody>
      <dsp:txXfrm>
        <a:off x="3551140" y="2002878"/>
        <a:ext cx="750940" cy="388803"/>
      </dsp:txXfrm>
    </dsp:sp>
    <dsp:sp modelId="{54D6BE2A-43A3-4C81-8B05-854F8B528EF5}">
      <dsp:nvSpPr>
        <dsp:cNvPr id="0" name=""/>
        <dsp:cNvSpPr/>
      </dsp:nvSpPr>
      <dsp:spPr>
        <a:xfrm>
          <a:off x="3714541" y="2271891"/>
          <a:ext cx="675846" cy="24263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kern="1200"/>
            <a:t>-Declarar el vector</a:t>
          </a:r>
        </a:p>
        <a:p>
          <a:pPr marL="0" lvl="0" indent="0" algn="r" defTabSz="222250">
            <a:lnSpc>
              <a:spcPct val="90000"/>
            </a:lnSpc>
            <a:spcBef>
              <a:spcPct val="0"/>
            </a:spcBef>
            <a:spcAft>
              <a:spcPct val="35000"/>
            </a:spcAft>
            <a:buNone/>
          </a:pPr>
          <a:r>
            <a:rPr lang="es-ES" sz="500" kern="1200"/>
            <a:t>--Parametro (puntajes, penalizacion, etc)</a:t>
          </a:r>
        </a:p>
      </dsp:txBody>
      <dsp:txXfrm>
        <a:off x="3714541" y="2271891"/>
        <a:ext cx="675846" cy="242630"/>
      </dsp:txXfrm>
    </dsp:sp>
    <dsp:sp modelId="{C263E94F-02A5-4BC5-97DA-F29D5C6C9C37}">
      <dsp:nvSpPr>
        <dsp:cNvPr id="0" name=""/>
        <dsp:cNvSpPr/>
      </dsp:nvSpPr>
      <dsp:spPr>
        <a:xfrm>
          <a:off x="4043937" y="2692356"/>
          <a:ext cx="750940" cy="38880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 tIns="3175" rIns="3175" bIns="54864" numCol="1" spcCol="1270" anchor="ctr" anchorCtr="0">
          <a:noAutofit/>
        </a:bodyPr>
        <a:lstStyle/>
        <a:p>
          <a:pPr marL="0" lvl="0" indent="0" algn="ctr" defTabSz="222250">
            <a:lnSpc>
              <a:spcPct val="90000"/>
            </a:lnSpc>
            <a:spcBef>
              <a:spcPct val="0"/>
            </a:spcBef>
            <a:spcAft>
              <a:spcPct val="35000"/>
            </a:spcAft>
            <a:buNone/>
          </a:pPr>
          <a:r>
            <a:rPr lang="es-ES" sz="500" kern="1200"/>
            <a:t>Inicia el juego</a:t>
          </a:r>
        </a:p>
      </dsp:txBody>
      <dsp:txXfrm>
        <a:off x="4043937" y="2692356"/>
        <a:ext cx="750940" cy="388803"/>
      </dsp:txXfrm>
    </dsp:sp>
    <dsp:sp modelId="{5E3887F7-529E-413C-A991-677DB4BA1F59}">
      <dsp:nvSpPr>
        <dsp:cNvPr id="0" name=""/>
        <dsp:cNvSpPr/>
      </dsp:nvSpPr>
      <dsp:spPr>
        <a:xfrm>
          <a:off x="4477125" y="2999551"/>
          <a:ext cx="675846" cy="178568"/>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175" rIns="12700" bIns="3175" numCol="1" spcCol="1270" anchor="ctr" anchorCtr="0">
          <a:noAutofit/>
        </a:bodyPr>
        <a:lstStyle/>
        <a:p>
          <a:pPr marL="0" lvl="0" indent="0" algn="r" defTabSz="222250">
            <a:lnSpc>
              <a:spcPct val="90000"/>
            </a:lnSpc>
            <a:spcBef>
              <a:spcPct val="0"/>
            </a:spcBef>
            <a:spcAft>
              <a:spcPct val="35000"/>
            </a:spcAft>
            <a:buNone/>
          </a:pPr>
          <a:r>
            <a:rPr lang="es-ES" sz="500" kern="1200"/>
            <a:t>Funcion. Jugar</a:t>
          </a:r>
        </a:p>
        <a:p>
          <a:pPr marL="0" lvl="0" indent="0" algn="r" defTabSz="222250">
            <a:lnSpc>
              <a:spcPct val="90000"/>
            </a:lnSpc>
            <a:spcBef>
              <a:spcPct val="0"/>
            </a:spcBef>
            <a:spcAft>
              <a:spcPct val="35000"/>
            </a:spcAft>
            <a:buNone/>
          </a:pPr>
          <a:r>
            <a:rPr lang="es-ES" sz="500" kern="1200"/>
            <a:t>Funcion:Intentos</a:t>
          </a:r>
        </a:p>
      </dsp:txBody>
      <dsp:txXfrm>
        <a:off x="4477125" y="2999551"/>
        <a:ext cx="675846" cy="17856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60"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Juego</a:t>
            </a:r>
            <a:endParaRPr dirty="0">
              <a:solidFill>
                <a:schemeClr val="accent1"/>
              </a:solidFill>
            </a:endParaRPr>
          </a:p>
          <a:p>
            <a:pPr marL="0" lvl="0" indent="0" algn="r" rtl="0">
              <a:spcBef>
                <a:spcPts val="0"/>
              </a:spcBef>
              <a:spcAft>
                <a:spcPts val="0"/>
              </a:spcAft>
              <a:buNone/>
            </a:pPr>
            <a:r>
              <a:rPr lang="es" dirty="0">
                <a:solidFill>
                  <a:schemeClr val="accent1"/>
                </a:solidFill>
              </a:rPr>
              <a:t>Adivinanzas</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Algoritmos II</a:t>
            </a:r>
          </a:p>
          <a:p>
            <a:pPr marL="0" lvl="0" indent="0" algn="r" rtl="0">
              <a:spcBef>
                <a:spcPts val="0"/>
              </a:spcBef>
              <a:spcAft>
                <a:spcPts val="0"/>
              </a:spcAft>
              <a:buNone/>
            </a:pPr>
            <a:r>
              <a:rPr lang="es" dirty="0"/>
              <a:t>Luz Mery Rios</a:t>
            </a:r>
          </a:p>
          <a:p>
            <a:pPr marL="0" lvl="0" indent="0" algn="r" rtl="0">
              <a:spcBef>
                <a:spcPts val="0"/>
              </a:spcBef>
              <a:spcAft>
                <a:spcPts val="0"/>
              </a:spcAft>
              <a:buNone/>
            </a:pP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a:extLst>
              <a:ext uri="{FF2B5EF4-FFF2-40B4-BE49-F238E27FC236}">
                <a16:creationId xmlns:a16="http://schemas.microsoft.com/office/drawing/2014/main" id="{9A33050F-0A2F-B218-CA49-6320956C0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06" y="25899"/>
            <a:ext cx="2257497" cy="11452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¡Hora de jugar!</a:t>
            </a:r>
            <a:endParaRPr dirty="0">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sz="1400" dirty="0">
                <a:solidFill>
                  <a:srgbClr val="0E2A47"/>
                </a:solidFill>
              </a:rPr>
              <a:t>Vamos a sacar un ganador.</a:t>
            </a:r>
            <a:endParaRPr sz="1400" dirty="0">
              <a:solidFill>
                <a:srgbClr val="0E2A47"/>
              </a:solidFill>
            </a:endParaRPr>
          </a:p>
          <a:p>
            <a:pPr marL="0" lvl="0" indent="0" algn="ctr" rtl="0">
              <a:spcBef>
                <a:spcPts val="0"/>
              </a:spcBef>
              <a:spcAft>
                <a:spcPts val="0"/>
              </a:spcAft>
              <a:buNone/>
            </a:pPr>
            <a:endParaRPr sz="1400" dirty="0">
              <a:solidFill>
                <a:srgbClr val="0E2A47"/>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sz="1400" dirty="0">
                <a:solidFill>
                  <a:srgbClr val="0E2A47"/>
                </a:solidFill>
              </a:rPr>
              <a:t>Es un juego educativo, no lo olvides.</a:t>
            </a:r>
            <a:endParaRPr sz="1400" dirty="0">
              <a:solidFill>
                <a:srgbClr val="0E2A47"/>
              </a:solidFill>
            </a:endParaRPr>
          </a:p>
          <a:p>
            <a:pPr marL="0" lvl="0" indent="0" algn="ctr" rtl="0">
              <a:spcBef>
                <a:spcPts val="0"/>
              </a:spcBef>
              <a:spcAft>
                <a:spcPts val="0"/>
              </a:spcAft>
              <a:buNone/>
            </a:pPr>
            <a:endParaRPr sz="1400" dirty="0">
              <a:solidFill>
                <a:srgbClr val="0E2A47"/>
              </a:solidFill>
            </a:endParaRPr>
          </a:p>
        </p:txBody>
      </p:sp>
      <p:sp>
        <p:nvSpPr>
          <p:cNvPr id="626" name="Google Shape;626;p32"/>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400" dirty="0">
                <a:solidFill>
                  <a:srgbClr val="0E2A47"/>
                </a:solidFill>
              </a:rPr>
              <a:t>Observemos un poco del algoritmo</a:t>
            </a:r>
            <a:endParaRPr sz="1400" dirty="0">
              <a:solidFill>
                <a:srgbClr val="0E2A47"/>
              </a:solidFill>
              <a:latin typeface="Roboto Light"/>
              <a:ea typeface="Roboto Light"/>
              <a:cs typeface="Roboto Light"/>
              <a:sym typeface="Roboto Light"/>
            </a:endParaRPr>
          </a:p>
        </p:txBody>
      </p:sp>
      <p:sp>
        <p:nvSpPr>
          <p:cNvPr id="627" name="Google Shape;627;p32"/>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solidFill>
                  <a:srgbClr val="0E2A47"/>
                </a:solidFill>
              </a:rPr>
              <a:t>Que gane el </a:t>
            </a:r>
            <a:br>
              <a:rPr lang="es" sz="1600" dirty="0">
                <a:solidFill>
                  <a:srgbClr val="0E2A47"/>
                </a:solidFill>
              </a:rPr>
            </a:br>
            <a:r>
              <a:rPr lang="es" sz="1600" dirty="0">
                <a:solidFill>
                  <a:srgbClr val="0E2A47"/>
                </a:solidFill>
              </a:rPr>
              <a:t>mejior.</a:t>
            </a:r>
            <a:endParaRPr sz="1600" dirty="0">
              <a:solidFill>
                <a:srgbClr val="0E2A47"/>
              </a:solidFill>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solidFill>
                  <a:srgbClr val="0E2A47"/>
                </a:solidFill>
              </a:rPr>
              <a:t>Aumenta tu conocimiento</a:t>
            </a:r>
            <a:r>
              <a:rPr lang="es" dirty="0">
                <a:solidFill>
                  <a:srgbClr val="0E2A47"/>
                </a:solidFill>
              </a:rPr>
              <a:t>.</a:t>
            </a:r>
            <a:endParaRPr dirty="0">
              <a:solidFill>
                <a:srgbClr val="0E2A47"/>
              </a:solidFill>
            </a:endParaRPr>
          </a:p>
        </p:txBody>
      </p:sp>
      <p:sp>
        <p:nvSpPr>
          <p:cNvPr id="629" name="Google Shape;629;p32"/>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solidFill>
                  <a:srgbClr val="0E2A47"/>
                </a:solidFill>
              </a:rPr>
              <a:t>Algoritmo</a:t>
            </a:r>
            <a:endParaRPr sz="1600" dirty="0">
              <a:solidFill>
                <a:srgbClr val="0E2A47"/>
              </a:solidFill>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097C6-209A-BD8F-332A-58651F2E89A5}"/>
              </a:ext>
            </a:extLst>
          </p:cNvPr>
          <p:cNvSpPr>
            <a:spLocks noGrp="1"/>
          </p:cNvSpPr>
          <p:nvPr>
            <p:ph type="ctrTitle"/>
          </p:nvPr>
        </p:nvSpPr>
        <p:spPr>
          <a:xfrm>
            <a:off x="1558829" y="370025"/>
            <a:ext cx="6469065" cy="606600"/>
          </a:xfrm>
        </p:spPr>
        <p:txBody>
          <a:bodyPr/>
          <a:lstStyle/>
          <a:p>
            <a:r>
              <a:rPr lang="es-ES" sz="4000"/>
              <a:t>Tipos de números enteros</a:t>
            </a:r>
            <a:endParaRPr lang="es-ES" sz="4000" dirty="0"/>
          </a:p>
        </p:txBody>
      </p:sp>
      <p:sp>
        <p:nvSpPr>
          <p:cNvPr id="3" name="Subtítulo 2">
            <a:extLst>
              <a:ext uri="{FF2B5EF4-FFF2-40B4-BE49-F238E27FC236}">
                <a16:creationId xmlns:a16="http://schemas.microsoft.com/office/drawing/2014/main" id="{A57F643C-F17B-CCDE-82DA-6ED07532DAA5}"/>
              </a:ext>
            </a:extLst>
          </p:cNvPr>
          <p:cNvSpPr>
            <a:spLocks noGrp="1"/>
          </p:cNvSpPr>
          <p:nvPr>
            <p:ph type="subTitle" idx="1"/>
          </p:nvPr>
        </p:nvSpPr>
        <p:spPr>
          <a:xfrm>
            <a:off x="0" y="976625"/>
            <a:ext cx="4760259" cy="3935039"/>
          </a:xfrm>
        </p:spPr>
        <p:txBody>
          <a:bodyPr/>
          <a:lstStyle/>
          <a:p>
            <a:r>
              <a:rPr lang="es-ES" sz="1600"/>
              <a:t>•	</a:t>
            </a:r>
            <a:r>
              <a:rPr lang="es-ES" sz="1600" b="1"/>
              <a:t>char: </a:t>
            </a:r>
            <a:r>
              <a:rPr lang="es-ES" sz="1600"/>
              <a:t>utilizado para representar caracteres individuales. Requiere sólo un byte de memoria y puede tomar valores entre -128 y 127 o entre 0 y 255 (dependiendo de si está firmado o no).</a:t>
            </a:r>
          </a:p>
          <a:p>
            <a:r>
              <a:rPr lang="es-ES" sz="1600"/>
              <a:t>•	</a:t>
            </a:r>
            <a:r>
              <a:rPr lang="es-ES" sz="1600" b="1"/>
              <a:t>short: </a:t>
            </a:r>
            <a:r>
              <a:rPr lang="es-ES" sz="1600"/>
              <a:t>puede tomar valores entre -32,768 y 32,767 o de 0 a 65,535 (dependiendo de si está firmado o no).</a:t>
            </a:r>
          </a:p>
          <a:p>
            <a:r>
              <a:rPr lang="es-ES" sz="1600"/>
              <a:t>•	</a:t>
            </a:r>
            <a:r>
              <a:rPr lang="es-ES" sz="1600" b="1"/>
              <a:t>int: </a:t>
            </a:r>
            <a:r>
              <a:rPr lang="es-ES" sz="1600"/>
              <a:t>puede tomar valores entre -2.147.483.648 y 2.147.483.647 o de 0 a 4.294.967.295 (dependiendo de si está firmado o no).</a:t>
            </a:r>
          </a:p>
          <a:p>
            <a:r>
              <a:rPr lang="es-ES" sz="1600"/>
              <a:t>•	l</a:t>
            </a:r>
            <a:r>
              <a:rPr lang="es-ES" sz="1600" b="1"/>
              <a:t>ong</a:t>
            </a:r>
            <a:r>
              <a:rPr lang="es-ES" sz="1600"/>
              <a:t>: puede tomar valores entre -2.147.483.648 y 2.147.483.647 o de 0 a 4.294.967.295 (dependiendo de si está firmado o no).</a:t>
            </a:r>
          </a:p>
          <a:p>
            <a:r>
              <a:rPr lang="es-ES" sz="1600"/>
              <a:t>•	</a:t>
            </a:r>
            <a:r>
              <a:rPr lang="es-ES" sz="1600" b="1"/>
              <a:t>long long</a:t>
            </a:r>
            <a:r>
              <a:rPr lang="es-ES" sz="1600"/>
              <a:t>: puede tomar valores muy grandes.</a:t>
            </a:r>
          </a:p>
          <a:p>
            <a:endParaRPr lang="es-ES" sz="1600" dirty="0"/>
          </a:p>
        </p:txBody>
      </p:sp>
      <p:pic>
        <p:nvPicPr>
          <p:cNvPr id="1026" name="Picture 2" descr="Videotutorial Números enteros en C++ - C++ | LinkedIn Learning, antes  Lynda.com">
            <a:extLst>
              <a:ext uri="{FF2B5EF4-FFF2-40B4-BE49-F238E27FC236}">
                <a16:creationId xmlns:a16="http://schemas.microsoft.com/office/drawing/2014/main" id="{AA6B25E2-9E19-A0CC-C1FF-F500D12B4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325" y="1596838"/>
            <a:ext cx="3944071" cy="220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2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097C6-209A-BD8F-332A-58651F2E89A5}"/>
              </a:ext>
            </a:extLst>
          </p:cNvPr>
          <p:cNvSpPr>
            <a:spLocks noGrp="1"/>
          </p:cNvSpPr>
          <p:nvPr>
            <p:ph type="ctrTitle"/>
          </p:nvPr>
        </p:nvSpPr>
        <p:spPr>
          <a:xfrm>
            <a:off x="1558829" y="370025"/>
            <a:ext cx="6469065" cy="606600"/>
          </a:xfrm>
        </p:spPr>
        <p:txBody>
          <a:bodyPr/>
          <a:lstStyle/>
          <a:p>
            <a:r>
              <a:rPr lang="es-ES" sz="4000" dirty="0"/>
              <a:t>Tipos de punto flotante</a:t>
            </a:r>
          </a:p>
        </p:txBody>
      </p:sp>
      <p:sp>
        <p:nvSpPr>
          <p:cNvPr id="3" name="Subtítulo 2">
            <a:extLst>
              <a:ext uri="{FF2B5EF4-FFF2-40B4-BE49-F238E27FC236}">
                <a16:creationId xmlns:a16="http://schemas.microsoft.com/office/drawing/2014/main" id="{A57F643C-F17B-CCDE-82DA-6ED07532DAA5}"/>
              </a:ext>
            </a:extLst>
          </p:cNvPr>
          <p:cNvSpPr>
            <a:spLocks noGrp="1"/>
          </p:cNvSpPr>
          <p:nvPr>
            <p:ph type="subTitle" idx="1"/>
          </p:nvPr>
        </p:nvSpPr>
        <p:spPr>
          <a:xfrm>
            <a:off x="0" y="1596838"/>
            <a:ext cx="4760259" cy="3935039"/>
          </a:xfrm>
        </p:spPr>
        <p:txBody>
          <a:bodyPr/>
          <a:lstStyle/>
          <a:p>
            <a:r>
              <a:rPr lang="es-ES" sz="1600" dirty="0"/>
              <a:t>•	</a:t>
            </a:r>
            <a:r>
              <a:rPr lang="es-ES" sz="1600" dirty="0" err="1"/>
              <a:t>float</a:t>
            </a:r>
            <a:r>
              <a:rPr lang="es-ES" sz="1600" dirty="0"/>
              <a:t>: utilizado para representar números reales. Puede tomar valores entre 3,4e-38 y 3,4e+38.</a:t>
            </a:r>
          </a:p>
          <a:p>
            <a:r>
              <a:rPr lang="es-ES" sz="1600" dirty="0"/>
              <a:t>•	</a:t>
            </a:r>
            <a:r>
              <a:rPr lang="es-ES" sz="1600" dirty="0" err="1"/>
              <a:t>double</a:t>
            </a:r>
            <a:r>
              <a:rPr lang="es-ES" sz="1600" dirty="0"/>
              <a:t>: se utiliza para representar números reales con mayor precisión. Puede tomar valores entre 1.7e-308 y 1.7e+308.</a:t>
            </a:r>
          </a:p>
          <a:p>
            <a:r>
              <a:rPr lang="es-ES" sz="1600" dirty="0"/>
              <a:t>•	</a:t>
            </a:r>
            <a:r>
              <a:rPr lang="es-ES" sz="1600" dirty="0" err="1"/>
              <a:t>long</a:t>
            </a:r>
            <a:r>
              <a:rPr lang="es-ES" sz="1600" dirty="0"/>
              <a:t> </a:t>
            </a:r>
            <a:r>
              <a:rPr lang="es-ES" sz="1600" dirty="0" err="1"/>
              <a:t>double</a:t>
            </a:r>
            <a:r>
              <a:rPr lang="es-ES" sz="1600" dirty="0"/>
              <a:t>: se utiliza para representar números reales con una precisión aún mayor.</a:t>
            </a:r>
          </a:p>
          <a:p>
            <a:endParaRPr lang="es-ES" sz="1600" dirty="0"/>
          </a:p>
        </p:txBody>
      </p:sp>
      <p:pic>
        <p:nvPicPr>
          <p:cNvPr id="2050" name="Picture 2" descr="C++ - Wikipedia, la enciclopedia libre">
            <a:extLst>
              <a:ext uri="{FF2B5EF4-FFF2-40B4-BE49-F238E27FC236}">
                <a16:creationId xmlns:a16="http://schemas.microsoft.com/office/drawing/2014/main" id="{01394623-49F6-3DD8-A889-69E8694D5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8136" y="1179978"/>
            <a:ext cx="2952145" cy="331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5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097C6-209A-BD8F-332A-58651F2E89A5}"/>
              </a:ext>
            </a:extLst>
          </p:cNvPr>
          <p:cNvSpPr>
            <a:spLocks noGrp="1"/>
          </p:cNvSpPr>
          <p:nvPr>
            <p:ph type="ctrTitle"/>
          </p:nvPr>
        </p:nvSpPr>
        <p:spPr>
          <a:xfrm>
            <a:off x="1558829" y="370025"/>
            <a:ext cx="6469065" cy="606600"/>
          </a:xfrm>
        </p:spPr>
        <p:txBody>
          <a:bodyPr/>
          <a:lstStyle/>
          <a:p>
            <a:r>
              <a:rPr lang="es-ES" sz="2000" dirty="0"/>
              <a:t>C++ también admite tipos de datos definidos por el usuario, como matrices, estructuras y clases.</a:t>
            </a:r>
          </a:p>
        </p:txBody>
      </p:sp>
      <p:sp>
        <p:nvSpPr>
          <p:cNvPr id="3" name="Subtítulo 2">
            <a:extLst>
              <a:ext uri="{FF2B5EF4-FFF2-40B4-BE49-F238E27FC236}">
                <a16:creationId xmlns:a16="http://schemas.microsoft.com/office/drawing/2014/main" id="{A57F643C-F17B-CCDE-82DA-6ED07532DAA5}"/>
              </a:ext>
            </a:extLst>
          </p:cNvPr>
          <p:cNvSpPr>
            <a:spLocks noGrp="1"/>
          </p:cNvSpPr>
          <p:nvPr>
            <p:ph type="subTitle" idx="1"/>
          </p:nvPr>
        </p:nvSpPr>
        <p:spPr>
          <a:xfrm>
            <a:off x="33102" y="976625"/>
            <a:ext cx="4760259" cy="3935039"/>
          </a:xfrm>
        </p:spPr>
        <p:txBody>
          <a:bodyPr/>
          <a:lstStyle/>
          <a:p>
            <a:pPr>
              <a:buFont typeface="Arial" panose="020B0604020202020204" pitchFamily="34" charset="0"/>
              <a:buChar char="•"/>
            </a:pPr>
            <a:r>
              <a:rPr lang="es-ES" sz="1600" dirty="0"/>
              <a:t>Una matriz es un tipo de datos que le permite almacenar una colección de elementos del mismo tipo. Por ejemplo, puedes declarar una matriz de números enteros.</a:t>
            </a:r>
          </a:p>
          <a:p>
            <a:pPr marL="114300" indent="0"/>
            <a:endParaRPr lang="es-ES" sz="1600" dirty="0"/>
          </a:p>
          <a:p>
            <a:pPr>
              <a:buFont typeface="Arial" panose="020B0604020202020204" pitchFamily="34" charset="0"/>
              <a:buChar char="•"/>
            </a:pPr>
            <a:r>
              <a:rPr lang="es-CO" sz="1800" dirty="0">
                <a:effectLst/>
                <a:latin typeface="Calibri" panose="020F0502020204030204" pitchFamily="34" charset="0"/>
                <a:ea typeface="Calibri" panose="020F0502020204030204" pitchFamily="34" charset="0"/>
                <a:cs typeface="Times New Roman" panose="02020603050405020304" pitchFamily="18" charset="0"/>
              </a:rPr>
              <a:t>Una estructura es un tipo de datos que permite agrupar elementos de diferentes tipos. Por ejemplo, puedes declarar una estructura llamada ‘</a:t>
            </a:r>
            <a:r>
              <a:rPr lang="es-CO" sz="1800" b="1" dirty="0">
                <a:effectLst/>
                <a:latin typeface="Calibri" panose="020F0502020204030204" pitchFamily="34" charset="0"/>
                <a:ea typeface="Calibri" panose="020F0502020204030204" pitchFamily="34" charset="0"/>
                <a:cs typeface="Times New Roman" panose="02020603050405020304" pitchFamily="18" charset="0"/>
              </a:rPr>
              <a:t>tiempo’.</a:t>
            </a:r>
          </a:p>
          <a:p>
            <a:pPr marL="114300" indent="0"/>
            <a:endParaRPr lang="es-CO" sz="1800" b="1"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s-ES" sz="1600" dirty="0"/>
              <a:t>Finalmente, una clase es un tipo de datos que le permite definir sus propios tipos de datos personalizados con atributos y métodos. Por ejemplo, puedes definir una clase llamada ‘Punto’.</a:t>
            </a:r>
          </a:p>
          <a:p>
            <a:endParaRPr lang="es-ES" sz="1600" dirty="0"/>
          </a:p>
        </p:txBody>
      </p:sp>
      <p:pic>
        <p:nvPicPr>
          <p:cNvPr id="4" name="Imagen 3">
            <a:extLst>
              <a:ext uri="{FF2B5EF4-FFF2-40B4-BE49-F238E27FC236}">
                <a16:creationId xmlns:a16="http://schemas.microsoft.com/office/drawing/2014/main" id="{AD7CD54A-B8F0-508B-279E-3906759C259B}"/>
              </a:ext>
            </a:extLst>
          </p:cNvPr>
          <p:cNvPicPr>
            <a:picLocks noChangeAspect="1"/>
          </p:cNvPicPr>
          <p:nvPr/>
        </p:nvPicPr>
        <p:blipFill rotWithShape="1">
          <a:blip r:embed="rId2"/>
          <a:srcRect l="-1" r="-42168"/>
          <a:stretch/>
        </p:blipFill>
        <p:spPr>
          <a:xfrm>
            <a:off x="5042647" y="1070754"/>
            <a:ext cx="9383522" cy="925687"/>
          </a:xfrm>
          <a:prstGeom prst="rect">
            <a:avLst/>
          </a:prstGeom>
        </p:spPr>
      </p:pic>
      <p:pic>
        <p:nvPicPr>
          <p:cNvPr id="5" name="Imagen 4">
            <a:extLst>
              <a:ext uri="{FF2B5EF4-FFF2-40B4-BE49-F238E27FC236}">
                <a16:creationId xmlns:a16="http://schemas.microsoft.com/office/drawing/2014/main" id="{712D2937-0091-6135-0C9E-0D059674D417}"/>
              </a:ext>
            </a:extLst>
          </p:cNvPr>
          <p:cNvPicPr>
            <a:picLocks noChangeAspect="1"/>
          </p:cNvPicPr>
          <p:nvPr/>
        </p:nvPicPr>
        <p:blipFill>
          <a:blip r:embed="rId3"/>
          <a:stretch>
            <a:fillRect/>
          </a:stretch>
        </p:blipFill>
        <p:spPr>
          <a:xfrm>
            <a:off x="4572000" y="2336416"/>
            <a:ext cx="6844553" cy="817454"/>
          </a:xfrm>
          <a:prstGeom prst="rect">
            <a:avLst/>
          </a:prstGeom>
        </p:spPr>
      </p:pic>
      <p:pic>
        <p:nvPicPr>
          <p:cNvPr id="6" name="Imagen 5">
            <a:extLst>
              <a:ext uri="{FF2B5EF4-FFF2-40B4-BE49-F238E27FC236}">
                <a16:creationId xmlns:a16="http://schemas.microsoft.com/office/drawing/2014/main" id="{806EA2B7-DE41-C869-FFED-1417717CD67E}"/>
              </a:ext>
            </a:extLst>
          </p:cNvPr>
          <p:cNvPicPr>
            <a:picLocks noChangeAspect="1"/>
          </p:cNvPicPr>
          <p:nvPr/>
        </p:nvPicPr>
        <p:blipFill>
          <a:blip r:embed="rId4"/>
          <a:stretch>
            <a:fillRect/>
          </a:stretch>
        </p:blipFill>
        <p:spPr>
          <a:xfrm>
            <a:off x="4793360" y="3441612"/>
            <a:ext cx="5695345" cy="1564182"/>
          </a:xfrm>
          <a:prstGeom prst="rect">
            <a:avLst/>
          </a:prstGeom>
        </p:spPr>
      </p:pic>
    </p:spTree>
    <p:extLst>
      <p:ext uri="{BB962C8B-B14F-4D97-AF65-F5344CB8AC3E}">
        <p14:creationId xmlns:p14="http://schemas.microsoft.com/office/powerpoint/2010/main" val="414583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6063312" y="4091963"/>
            <a:ext cx="35781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Gracias por su atencion!</a:t>
            </a:r>
            <a:endParaRPr dirty="0"/>
          </a:p>
        </p:txBody>
      </p:sp>
      <p:grpSp>
        <p:nvGrpSpPr>
          <p:cNvPr id="1128" name="Google Shape;1128;p40"/>
          <p:cNvGrpSpPr/>
          <p:nvPr/>
        </p:nvGrpSpPr>
        <p:grpSpPr>
          <a:xfrm flipH="1">
            <a:off x="-3662026" y="-238334"/>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Integrantes</a:t>
            </a:r>
            <a:endParaRPr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600" dirty="0">
                <a:solidFill>
                  <a:schemeClr val="dk1"/>
                </a:solidFill>
              </a:rPr>
              <a:t>Juan Jose Arias</a:t>
            </a:r>
            <a:endParaRPr sz="1600" dirty="0">
              <a:solidFill>
                <a:schemeClr val="dk1"/>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600" dirty="0">
                <a:solidFill>
                  <a:schemeClr val="dk1"/>
                </a:solidFill>
              </a:rPr>
              <a:t>Jhonny Benitez</a:t>
            </a:r>
            <a:endParaRPr sz="1600" dirty="0">
              <a:solidFill>
                <a:schemeClr val="dk1"/>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600" dirty="0">
                <a:solidFill>
                  <a:schemeClr val="dk1"/>
                </a:solidFill>
              </a:rPr>
              <a:t>Jean Paul Ortiz</a:t>
            </a:r>
            <a:endParaRPr sz="1600"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00;p28">
            <a:extLst>
              <a:ext uri="{FF2B5EF4-FFF2-40B4-BE49-F238E27FC236}">
                <a16:creationId xmlns:a16="http://schemas.microsoft.com/office/drawing/2014/main" id="{EA30FBAC-D8C4-5CE7-8038-32393B7EE03C}"/>
              </a:ext>
            </a:extLst>
          </p:cNvPr>
          <p:cNvSpPr/>
          <p:nvPr/>
        </p:nvSpPr>
        <p:spPr>
          <a:xfrm>
            <a:off x="1344811" y="39459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solidFill>
                <a:srgbClr val="48FFD5"/>
              </a:solidFill>
            </a:endParaRPr>
          </a:p>
        </p:txBody>
      </p:sp>
      <p:sp>
        <p:nvSpPr>
          <p:cNvPr id="3" name="Google Shape;405;p28">
            <a:extLst>
              <a:ext uri="{FF2B5EF4-FFF2-40B4-BE49-F238E27FC236}">
                <a16:creationId xmlns:a16="http://schemas.microsoft.com/office/drawing/2014/main" id="{82D188EA-54D3-1C02-A019-521064F81FA9}"/>
              </a:ext>
            </a:extLst>
          </p:cNvPr>
          <p:cNvSpPr txBox="1">
            <a:spLocks/>
          </p:cNvSpPr>
          <p:nvPr/>
        </p:nvSpPr>
        <p:spPr>
          <a:xfrm>
            <a:off x="1566517" y="413162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s-ES" sz="1600" dirty="0">
                <a:solidFill>
                  <a:schemeClr val="dk1"/>
                </a:solidFill>
              </a:rPr>
              <a:t>Sebastián Zapata</a:t>
            </a:r>
          </a:p>
        </p:txBody>
      </p:sp>
      <p:sp>
        <p:nvSpPr>
          <p:cNvPr id="4" name="Google Shape;411;p28">
            <a:extLst>
              <a:ext uri="{FF2B5EF4-FFF2-40B4-BE49-F238E27FC236}">
                <a16:creationId xmlns:a16="http://schemas.microsoft.com/office/drawing/2014/main" id="{762E4C33-F51D-458F-4E70-94BD9D0EAC9B}"/>
              </a:ext>
            </a:extLst>
          </p:cNvPr>
          <p:cNvSpPr/>
          <p:nvPr/>
        </p:nvSpPr>
        <p:spPr>
          <a:xfrm>
            <a:off x="828511" y="3924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grpSp>
        <p:nvGrpSpPr>
          <p:cNvPr id="11" name="Google Shape;8753;p58">
            <a:extLst>
              <a:ext uri="{FF2B5EF4-FFF2-40B4-BE49-F238E27FC236}">
                <a16:creationId xmlns:a16="http://schemas.microsoft.com/office/drawing/2014/main" id="{C02E4A17-2AAE-6AED-E13F-70DC18EA74A7}"/>
              </a:ext>
            </a:extLst>
          </p:cNvPr>
          <p:cNvGrpSpPr/>
          <p:nvPr/>
        </p:nvGrpSpPr>
        <p:grpSpPr>
          <a:xfrm>
            <a:off x="885120" y="3984788"/>
            <a:ext cx="282243" cy="317310"/>
            <a:chOff x="-5971525" y="3273750"/>
            <a:chExt cx="292250" cy="290650"/>
          </a:xfrm>
        </p:grpSpPr>
        <p:sp>
          <p:nvSpPr>
            <p:cNvPr id="12" name="Google Shape;8754;p58">
              <a:extLst>
                <a:ext uri="{FF2B5EF4-FFF2-40B4-BE49-F238E27FC236}">
                  <a16:creationId xmlns:a16="http://schemas.microsoft.com/office/drawing/2014/main" id="{8B2014A9-D0D2-6EE2-0A3C-D40CBF44C33F}"/>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55;p58">
              <a:extLst>
                <a:ext uri="{FF2B5EF4-FFF2-40B4-BE49-F238E27FC236}">
                  <a16:creationId xmlns:a16="http://schemas.microsoft.com/office/drawing/2014/main" id="{66A56DB4-0D1D-FABE-9C8B-2D13B647ECA0}"/>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1318;p45">
            <a:extLst>
              <a:ext uri="{FF2B5EF4-FFF2-40B4-BE49-F238E27FC236}">
                <a16:creationId xmlns:a16="http://schemas.microsoft.com/office/drawing/2014/main" id="{04BD95BD-2AC5-62DB-15B9-516AF85AC90E}"/>
              </a:ext>
            </a:extLst>
          </p:cNvPr>
          <p:cNvPicPr preferRelativeResize="0"/>
          <p:nvPr/>
        </p:nvPicPr>
        <p:blipFill rotWithShape="1">
          <a:blip r:embed="rId3">
            <a:alphaModFix/>
          </a:blip>
          <a:srcRect t="16540" b="16547"/>
          <a:stretch/>
        </p:blipFill>
        <p:spPr>
          <a:xfrm>
            <a:off x="6952163" y="1504795"/>
            <a:ext cx="1265777" cy="14797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000" dirty="0"/>
              <a:t>¿En que consiste el juego?</a:t>
            </a:r>
            <a:endParaRPr sz="3000" dirty="0"/>
          </a:p>
        </p:txBody>
      </p:sp>
      <p:sp>
        <p:nvSpPr>
          <p:cNvPr id="263" name="Google Shape;263;p24"/>
          <p:cNvSpPr txBox="1">
            <a:spLocks noGrp="1"/>
          </p:cNvSpPr>
          <p:nvPr>
            <p:ph type="subTitle" idx="1"/>
          </p:nvPr>
        </p:nvSpPr>
        <p:spPr>
          <a:xfrm>
            <a:off x="4922700" y="2480778"/>
            <a:ext cx="3457500" cy="1932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Nuestro juego de adivinanzas consistirá en adivinar las capitales de determinados países de Europa, esto brindando la oportunidad de medir nuestro conocimiento geográfico, no solo de nuestro continente Sur América, si no como lo es Europa.</a:t>
            </a:r>
            <a:endParaRPr sz="1400"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rgbClr val="48FFD5"/>
                </a:solidFill>
                <a:latin typeface="Impact"/>
                <a:ea typeface="Impact"/>
                <a:cs typeface="Impact"/>
                <a:sym typeface="Impact"/>
              </a:rPr>
              <a:t>C</a:t>
            </a:r>
            <a:r>
              <a:rPr lang="es" dirty="0">
                <a:solidFill>
                  <a:srgbClr val="48FFD5"/>
                </a:solidFill>
                <a:latin typeface="Impact"/>
                <a:ea typeface="Impact"/>
                <a:cs typeface="Impact"/>
                <a:sym typeface="Impact"/>
              </a:rPr>
              <a:t>++</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¿Qué hace diferente nuestro programa?</a:t>
            </a:r>
            <a:endParaRPr dirty="0"/>
          </a:p>
        </p:txBody>
      </p:sp>
      <p:sp>
        <p:nvSpPr>
          <p:cNvPr id="276" name="Google Shape;276;p25"/>
          <p:cNvSpPr txBox="1">
            <a:spLocks noGrp="1"/>
          </p:cNvSpPr>
          <p:nvPr>
            <p:ph type="subTitle" idx="1"/>
          </p:nvPr>
        </p:nvSpPr>
        <p:spPr>
          <a:xfrm>
            <a:off x="819931" y="3340124"/>
            <a:ext cx="1889400" cy="1048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400" dirty="0"/>
              <a:t>Te asegura  fomentar una educación  geográfica sana.</a:t>
            </a:r>
            <a:endParaRPr sz="1400" dirty="0"/>
          </a:p>
        </p:txBody>
      </p:sp>
      <p:sp>
        <p:nvSpPr>
          <p:cNvPr id="277" name="Google Shape;277;p2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400" dirty="0"/>
              <a:t>Un juego super ligero, que te permitirá una mejor interacción a la hora de jugar.</a:t>
            </a:r>
            <a:endParaRPr sz="1400" dirty="0"/>
          </a:p>
        </p:txBody>
      </p:sp>
      <p:sp>
        <p:nvSpPr>
          <p:cNvPr id="278" name="Google Shape;278;p2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400" dirty="0"/>
              <a:t>Podrás acceder desde tu computadora y jugar las veces que desees.</a:t>
            </a:r>
            <a:endParaRPr sz="1400" dirty="0"/>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Seguro</a:t>
            </a:r>
            <a:endParaRPr dirty="0"/>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Rápido y eficaz</a:t>
            </a:r>
            <a:endParaRPr dirty="0"/>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Accesible</a:t>
            </a:r>
            <a:endParaRPr dirty="0"/>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912586" y="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Aspectos clave</a:t>
            </a:r>
            <a:endParaRPr dirty="0">
              <a:solidFill>
                <a:srgbClr val="FFFFFF"/>
              </a:solidFill>
            </a:endParaRPr>
          </a:p>
        </p:txBody>
      </p:sp>
      <p:sp>
        <p:nvSpPr>
          <p:cNvPr id="297" name="Google Shape;297;p26"/>
          <p:cNvSpPr txBox="1">
            <a:spLocks noGrp="1"/>
          </p:cNvSpPr>
          <p:nvPr>
            <p:ph type="subTitle" idx="1"/>
          </p:nvPr>
        </p:nvSpPr>
        <p:spPr>
          <a:xfrm>
            <a:off x="3552886" y="618372"/>
            <a:ext cx="5330417" cy="4228946"/>
          </a:xfrm>
          <a:prstGeom prst="rect">
            <a:avLst/>
          </a:prstGeom>
        </p:spPr>
        <p:txBody>
          <a:bodyPr spcFirstLastPara="1" wrap="square" lIns="91425" tIns="91425" rIns="91425" bIns="91425" anchor="t" anchorCtr="0">
            <a:noAutofit/>
          </a:bodyPr>
          <a:lstStyle/>
          <a:p>
            <a:pPr algn="l">
              <a:buFont typeface="+mj-lt"/>
              <a:buAutoNum type="arabicPeriod"/>
            </a:pPr>
            <a:r>
              <a:rPr lang="es-ES" sz="1200" b="1" i="0" dirty="0">
                <a:solidFill>
                  <a:srgbClr val="ECECEC"/>
                </a:solidFill>
                <a:effectLst/>
                <a:latin typeface="Söhne"/>
              </a:rPr>
              <a:t>Usabilidad y experiencia del usuario: </a:t>
            </a:r>
            <a:r>
              <a:rPr lang="es-ES" sz="1400" i="0" dirty="0">
                <a:solidFill>
                  <a:srgbClr val="ECECEC"/>
                </a:solidFill>
                <a:effectLst/>
                <a:latin typeface="Söhne"/>
              </a:rPr>
              <a:t>interfaz de usuario clara  e instrucciones detalladas.</a:t>
            </a:r>
          </a:p>
          <a:p>
            <a:pPr algn="l">
              <a:buFont typeface="+mj-lt"/>
              <a:buAutoNum type="arabicPeriod"/>
            </a:pPr>
            <a:r>
              <a:rPr lang="es-ES" sz="1200" b="1" i="0" dirty="0">
                <a:solidFill>
                  <a:srgbClr val="ECECEC"/>
                </a:solidFill>
                <a:effectLst/>
                <a:latin typeface="Söhne"/>
              </a:rPr>
              <a:t>Diseño del juego:</a:t>
            </a:r>
            <a:r>
              <a:rPr lang="es-ES" sz="1200" dirty="0">
                <a:solidFill>
                  <a:srgbClr val="ECECEC"/>
                </a:solidFill>
                <a:latin typeface="Söhne"/>
              </a:rPr>
              <a:t> </a:t>
            </a:r>
            <a:r>
              <a:rPr lang="es-ES" sz="1400" i="0" dirty="0">
                <a:solidFill>
                  <a:srgbClr val="ECECEC"/>
                </a:solidFill>
                <a:effectLst/>
                <a:latin typeface="Söhne"/>
              </a:rPr>
              <a:t>tema atractivo</a:t>
            </a:r>
            <a:r>
              <a:rPr lang="es-ES" sz="1400" dirty="0">
                <a:solidFill>
                  <a:srgbClr val="ECECEC"/>
                </a:solidFill>
                <a:latin typeface="Söhne"/>
              </a:rPr>
              <a:t>, v</a:t>
            </a:r>
            <a:r>
              <a:rPr lang="es-ES" sz="1400" i="0" dirty="0">
                <a:solidFill>
                  <a:srgbClr val="ECECEC"/>
                </a:solidFill>
                <a:effectLst/>
                <a:latin typeface="Söhne"/>
              </a:rPr>
              <a:t>ariedad de palabras y dificultad gradual.</a:t>
            </a:r>
          </a:p>
          <a:p>
            <a:pPr algn="l">
              <a:buFont typeface="+mj-lt"/>
              <a:buAutoNum type="arabicPeriod"/>
            </a:pPr>
            <a:r>
              <a:rPr lang="es-ES" sz="1200" b="1" i="0" dirty="0">
                <a:solidFill>
                  <a:srgbClr val="ECECEC"/>
                </a:solidFill>
                <a:effectLst/>
                <a:latin typeface="Söhne"/>
              </a:rPr>
              <a:t>Mecánicas del juego:</a:t>
            </a:r>
            <a:r>
              <a:rPr lang="es-ES" sz="1200" dirty="0">
                <a:solidFill>
                  <a:srgbClr val="ECECEC"/>
                </a:solidFill>
                <a:latin typeface="Söhne"/>
              </a:rPr>
              <a:t> </a:t>
            </a:r>
            <a:r>
              <a:rPr lang="es-ES" sz="1400" i="0" dirty="0">
                <a:solidFill>
                  <a:srgbClr val="ECECEC"/>
                </a:solidFill>
                <a:effectLst/>
                <a:latin typeface="Söhne"/>
              </a:rPr>
              <a:t>acciones  principales </a:t>
            </a:r>
            <a:r>
              <a:rPr lang="es-ES" sz="1400" dirty="0">
                <a:solidFill>
                  <a:srgbClr val="ECECEC"/>
                </a:solidFill>
                <a:latin typeface="Söhne"/>
              </a:rPr>
              <a:t>c</a:t>
            </a:r>
            <a:r>
              <a:rPr lang="es-ES" sz="1400" i="0" dirty="0">
                <a:solidFill>
                  <a:srgbClr val="ECECEC"/>
                </a:solidFill>
                <a:effectLst/>
                <a:latin typeface="Söhne"/>
              </a:rPr>
              <a:t>laras, acciones con penalización y puntuación </a:t>
            </a:r>
            <a:r>
              <a:rPr lang="es-ES" sz="1400" dirty="0">
                <a:solidFill>
                  <a:srgbClr val="ECECEC"/>
                </a:solidFill>
                <a:latin typeface="Söhne"/>
              </a:rPr>
              <a:t>a</a:t>
            </a:r>
            <a:r>
              <a:rPr lang="es-ES" sz="1400" i="0" dirty="0">
                <a:solidFill>
                  <a:srgbClr val="ECECEC"/>
                </a:solidFill>
                <a:effectLst/>
                <a:latin typeface="Söhne"/>
              </a:rPr>
              <a:t>tractiva.</a:t>
            </a:r>
          </a:p>
          <a:p>
            <a:pPr algn="l">
              <a:buFont typeface="+mj-lt"/>
              <a:buAutoNum type="arabicPeriod"/>
            </a:pPr>
            <a:r>
              <a:rPr lang="es-ES" sz="1200" b="1" i="0" dirty="0">
                <a:solidFill>
                  <a:srgbClr val="ECECEC"/>
                </a:solidFill>
                <a:effectLst/>
                <a:latin typeface="Söhne"/>
              </a:rPr>
              <a:t>Diseño top-</a:t>
            </a:r>
            <a:r>
              <a:rPr lang="es-ES" sz="1200" b="1" i="0" dirty="0" err="1">
                <a:solidFill>
                  <a:srgbClr val="ECECEC"/>
                </a:solidFill>
                <a:effectLst/>
                <a:latin typeface="Söhne"/>
              </a:rPr>
              <a:t>down</a:t>
            </a:r>
            <a:r>
              <a:rPr lang="es-ES" sz="1200" b="1" i="0" dirty="0">
                <a:solidFill>
                  <a:srgbClr val="ECECEC"/>
                </a:solidFill>
                <a:effectLst/>
                <a:latin typeface="Söhne"/>
              </a:rPr>
              <a:t> y modularidad:</a:t>
            </a:r>
            <a:r>
              <a:rPr lang="es-ES" sz="1200" dirty="0">
                <a:solidFill>
                  <a:srgbClr val="ECECEC"/>
                </a:solidFill>
                <a:latin typeface="Söhne"/>
              </a:rPr>
              <a:t> </a:t>
            </a:r>
            <a:r>
              <a:rPr lang="es-ES" sz="1400" i="0" dirty="0">
                <a:solidFill>
                  <a:srgbClr val="ECECEC"/>
                </a:solidFill>
                <a:effectLst/>
                <a:latin typeface="Söhne"/>
              </a:rPr>
              <a:t>organización estructurada y</a:t>
            </a:r>
            <a:r>
              <a:rPr lang="es-ES" sz="1400" dirty="0">
                <a:solidFill>
                  <a:srgbClr val="ECECEC"/>
                </a:solidFill>
                <a:latin typeface="Söhne"/>
              </a:rPr>
              <a:t> </a:t>
            </a:r>
            <a:r>
              <a:rPr lang="es-ES" sz="1400" i="0" dirty="0">
                <a:solidFill>
                  <a:srgbClr val="ECECEC"/>
                </a:solidFill>
                <a:effectLst/>
                <a:latin typeface="Söhne"/>
              </a:rPr>
              <a:t>buenas prácticas de programación.</a:t>
            </a:r>
            <a:r>
              <a:rPr lang="es-ES" sz="1400" dirty="0">
                <a:solidFill>
                  <a:srgbClr val="ECECEC"/>
                </a:solidFill>
                <a:latin typeface="Söhne"/>
              </a:rPr>
              <a:t> </a:t>
            </a:r>
          </a:p>
          <a:p>
            <a:pPr algn="l">
              <a:buFont typeface="+mj-lt"/>
              <a:buAutoNum type="arabicPeriod"/>
            </a:pPr>
            <a:r>
              <a:rPr lang="es-ES" sz="1200" b="1" i="0" dirty="0">
                <a:solidFill>
                  <a:srgbClr val="ECECEC"/>
                </a:solidFill>
                <a:effectLst/>
                <a:latin typeface="Söhne"/>
              </a:rPr>
              <a:t>Manejo de datos y estructuras:</a:t>
            </a:r>
            <a:r>
              <a:rPr lang="es-ES" sz="1200" dirty="0">
                <a:solidFill>
                  <a:srgbClr val="ECECEC"/>
                </a:solidFill>
                <a:latin typeface="Söhne"/>
              </a:rPr>
              <a:t> </a:t>
            </a:r>
            <a:r>
              <a:rPr lang="es-ES" sz="1400" i="0" dirty="0">
                <a:solidFill>
                  <a:srgbClr val="ECECEC"/>
                </a:solidFill>
                <a:effectLst/>
                <a:latin typeface="Söhne"/>
              </a:rPr>
              <a:t>datos de palabras, </a:t>
            </a:r>
            <a:r>
              <a:rPr lang="es-ES" sz="1400" dirty="0">
                <a:solidFill>
                  <a:srgbClr val="ECECEC"/>
                </a:solidFill>
                <a:latin typeface="Söhne"/>
              </a:rPr>
              <a:t> </a:t>
            </a:r>
            <a:r>
              <a:rPr lang="es-ES" sz="1400" i="0" dirty="0">
                <a:solidFill>
                  <a:srgbClr val="ECECEC"/>
                </a:solidFill>
                <a:effectLst/>
                <a:latin typeface="Söhne"/>
              </a:rPr>
              <a:t>manejo de pistas y ayudas. </a:t>
            </a:r>
          </a:p>
          <a:p>
            <a:pPr algn="l">
              <a:buFont typeface="+mj-lt"/>
              <a:buAutoNum type="arabicPeriod"/>
            </a:pPr>
            <a:r>
              <a:rPr lang="es-ES" sz="1200" b="1" i="0" dirty="0">
                <a:solidFill>
                  <a:srgbClr val="ECECEC"/>
                </a:solidFill>
                <a:effectLst/>
                <a:latin typeface="Söhne"/>
              </a:rPr>
              <a:t>Dinámica competitiva:</a:t>
            </a:r>
            <a:r>
              <a:rPr lang="es-ES" sz="1200" dirty="0">
                <a:solidFill>
                  <a:srgbClr val="ECECEC"/>
                </a:solidFill>
                <a:latin typeface="Söhne"/>
              </a:rPr>
              <a:t> </a:t>
            </a:r>
            <a:r>
              <a:rPr lang="es-ES" sz="1400" i="0" dirty="0">
                <a:solidFill>
                  <a:srgbClr val="ECECEC"/>
                </a:solidFill>
                <a:effectLst/>
                <a:latin typeface="Söhne"/>
              </a:rPr>
              <a:t>juego </a:t>
            </a:r>
            <a:r>
              <a:rPr lang="es-ES" sz="1400" i="0" dirty="0" err="1">
                <a:solidFill>
                  <a:srgbClr val="ECECEC"/>
                </a:solidFill>
                <a:effectLst/>
                <a:latin typeface="Söhne"/>
              </a:rPr>
              <a:t>multiplayer</a:t>
            </a:r>
            <a:r>
              <a:rPr lang="es-ES" sz="1400" dirty="0">
                <a:solidFill>
                  <a:srgbClr val="ECECEC"/>
                </a:solidFill>
                <a:latin typeface="Söhne"/>
              </a:rPr>
              <a:t>, </a:t>
            </a:r>
            <a:r>
              <a:rPr lang="es-ES" sz="1400" i="0" dirty="0">
                <a:solidFill>
                  <a:srgbClr val="ECECEC"/>
                </a:solidFill>
                <a:effectLst/>
                <a:latin typeface="Söhne"/>
              </a:rPr>
              <a:t>condiciones de victoria y derrota.</a:t>
            </a:r>
          </a:p>
          <a:p>
            <a:pPr algn="l">
              <a:buFont typeface="+mj-lt"/>
              <a:buAutoNum type="arabicPeriod"/>
            </a:pPr>
            <a:r>
              <a:rPr lang="es-ES" sz="1200" b="1" i="0" dirty="0">
                <a:solidFill>
                  <a:srgbClr val="ECECEC"/>
                </a:solidFill>
                <a:effectLst/>
                <a:latin typeface="Söhne"/>
              </a:rPr>
              <a:t>Pensamiento estratégico y toma de decisiones:</a:t>
            </a:r>
            <a:r>
              <a:rPr lang="es-ES" sz="1200" dirty="0">
                <a:solidFill>
                  <a:srgbClr val="ECECEC"/>
                </a:solidFill>
                <a:latin typeface="Söhne"/>
              </a:rPr>
              <a:t> </a:t>
            </a:r>
            <a:r>
              <a:rPr lang="es-ES" sz="1400" i="0" dirty="0">
                <a:solidFill>
                  <a:srgbClr val="ECECEC"/>
                </a:solidFill>
                <a:effectLst/>
                <a:latin typeface="Söhne"/>
              </a:rPr>
              <a:t>uso de pistas con penalización</a:t>
            </a:r>
            <a:r>
              <a:rPr lang="es-ES" sz="1400" dirty="0">
                <a:solidFill>
                  <a:srgbClr val="ECECEC"/>
                </a:solidFill>
                <a:latin typeface="Söhne"/>
              </a:rPr>
              <a:t>. </a:t>
            </a:r>
          </a:p>
          <a:p>
            <a:pPr algn="l">
              <a:buFont typeface="+mj-lt"/>
              <a:buAutoNum type="arabicPeriod"/>
            </a:pPr>
            <a:r>
              <a:rPr lang="es-ES" sz="1200" b="1" i="0" dirty="0">
                <a:solidFill>
                  <a:srgbClr val="ECECEC"/>
                </a:solidFill>
                <a:effectLst/>
                <a:latin typeface="Söhne"/>
              </a:rPr>
              <a:t>Documentación y manual de usuario:</a:t>
            </a:r>
            <a:r>
              <a:rPr lang="es-ES" sz="1200" b="1" dirty="0">
                <a:solidFill>
                  <a:srgbClr val="ECECEC"/>
                </a:solidFill>
                <a:latin typeface="Söhne"/>
              </a:rPr>
              <a:t> </a:t>
            </a:r>
            <a:r>
              <a:rPr lang="es-ES" sz="1400" i="0" dirty="0">
                <a:solidFill>
                  <a:srgbClr val="ECECEC"/>
                </a:solidFill>
                <a:effectLst/>
                <a:latin typeface="Söhne"/>
              </a:rPr>
              <a:t>instrucciones claras y </a:t>
            </a:r>
            <a:r>
              <a:rPr lang="es-ES" sz="1400" b="1" dirty="0">
                <a:solidFill>
                  <a:srgbClr val="ECECEC"/>
                </a:solidFill>
                <a:latin typeface="Söhne"/>
              </a:rPr>
              <a:t> </a:t>
            </a:r>
            <a:r>
              <a:rPr lang="es-ES" sz="1400" i="0" dirty="0">
                <a:solidFill>
                  <a:srgbClr val="ECECEC"/>
                </a:solidFill>
                <a:effectLst/>
                <a:latin typeface="Söhne"/>
              </a:rPr>
              <a:t>documentación del código. </a:t>
            </a:r>
          </a:p>
          <a:p>
            <a:pPr algn="l">
              <a:buFont typeface="+mj-lt"/>
              <a:buAutoNum type="arabicPeriod"/>
            </a:pPr>
            <a:r>
              <a:rPr lang="es-ES" sz="1200" b="1" i="0" dirty="0">
                <a:solidFill>
                  <a:srgbClr val="ECECEC"/>
                </a:solidFill>
                <a:effectLst/>
                <a:latin typeface="Söhne"/>
              </a:rPr>
              <a:t>Pruebas y depuración:</a:t>
            </a:r>
            <a:r>
              <a:rPr lang="es-ES" sz="1200" dirty="0">
                <a:solidFill>
                  <a:srgbClr val="ECECEC"/>
                </a:solidFill>
                <a:latin typeface="Söhne"/>
              </a:rPr>
              <a:t> </a:t>
            </a:r>
            <a:r>
              <a:rPr lang="es-ES" sz="1400" i="0" dirty="0">
                <a:solidFill>
                  <a:srgbClr val="ECECEC"/>
                </a:solidFill>
                <a:effectLst/>
                <a:latin typeface="Söhne"/>
              </a:rPr>
              <a:t>pruebas exhaustivas y manejo de excepciones.</a:t>
            </a:r>
          </a:p>
          <a:p>
            <a:pPr algn="l">
              <a:buFont typeface="+mj-lt"/>
              <a:buAutoNum type="arabicPeriod"/>
            </a:pPr>
            <a:r>
              <a:rPr lang="es-ES" sz="1200" b="1" i="0" dirty="0">
                <a:solidFill>
                  <a:srgbClr val="ECECEC"/>
                </a:solidFill>
                <a:effectLst/>
                <a:latin typeface="Söhne"/>
              </a:rPr>
              <a:t>Creatividad e innovación:</a:t>
            </a:r>
            <a:r>
              <a:rPr lang="es-ES" sz="1200" dirty="0">
                <a:solidFill>
                  <a:srgbClr val="ECECEC"/>
                </a:solidFill>
                <a:latin typeface="Söhne"/>
              </a:rPr>
              <a:t> </a:t>
            </a:r>
            <a:r>
              <a:rPr lang="es-ES" sz="1400" i="0" dirty="0">
                <a:solidFill>
                  <a:srgbClr val="ECECEC"/>
                </a:solidFill>
                <a:effectLst/>
                <a:latin typeface="Söhne"/>
              </a:rPr>
              <a:t>elementos divertidos y innovación en mecánicas.</a:t>
            </a:r>
            <a:endParaRPr lang="en-US" sz="1200" dirty="0">
              <a:solidFill>
                <a:srgbClr val="FFFFFF"/>
              </a:solidFill>
            </a:endParaRPr>
          </a:p>
        </p:txBody>
      </p:sp>
      <p:cxnSp>
        <p:nvCxnSpPr>
          <p:cNvPr id="298" name="Google Shape;298;p26"/>
          <p:cNvCxnSpPr>
            <a:cxnSpLocks/>
          </p:cNvCxnSpPr>
          <p:nvPr/>
        </p:nvCxnSpPr>
        <p:spPr>
          <a:xfrm>
            <a:off x="3552886" y="601996"/>
            <a:ext cx="5591114"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075772" y="1368276"/>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179055" y="1530382"/>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518308" y="3199321"/>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514211" y="1431897"/>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373990" y="281970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448541" y="2922303"/>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449228" y="2982502"/>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533361" y="3012594"/>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1970439" y="2982502"/>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000532" y="2619977"/>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000532" y="2562528"/>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092871" y="256252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466327" y="2562528"/>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495733" y="2645285"/>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495733" y="2964025"/>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795330" y="1615889"/>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858938" y="1615889"/>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926656" y="1615889"/>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956076" y="1707541"/>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956749" y="2203426"/>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045680" y="2233532"/>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756340" y="2233532"/>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731032" y="2186338"/>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733770" y="3177435"/>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846634" y="3148017"/>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876727" y="2776611"/>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876727" y="2717787"/>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962908" y="2717787"/>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1862359" y="2717787"/>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892451" y="2827915"/>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821323" y="2822444"/>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648274" y="2546114"/>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648274" y="2087153"/>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648961" y="2030377"/>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737190" y="2030377"/>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671518" y="2000285"/>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701624" y="1888796"/>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701624" y="1836131"/>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595608" y="2545426"/>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933500" y="1178813"/>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933500" y="1266369"/>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904081" y="1842963"/>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418448" y="1872382"/>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359624" y="1872382"/>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359624" y="1957202"/>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359624" y="2395638"/>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288496" y="2375801"/>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1746606" y="606600"/>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512467" y="1320785"/>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2330843" y="3158777"/>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235021" y="2992768"/>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248513" y="1408051"/>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Desafios </a:t>
            </a:r>
            <a:endParaRPr dirty="0"/>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90" name="Google Shape;990;p36"/>
          <p:cNvSpPr txBox="1">
            <a:spLocks noGrp="1"/>
          </p:cNvSpPr>
          <p:nvPr>
            <p:ph type="ctrTitle" idx="4294967295"/>
          </p:nvPr>
        </p:nvSpPr>
        <p:spPr>
          <a:xfrm>
            <a:off x="6716962" y="1199191"/>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900" dirty="0">
                <a:solidFill>
                  <a:srgbClr val="FFFFFF"/>
                </a:solidFill>
              </a:rPr>
              <a:t>Encontrar una amplia variedad de palabras relevantes para el tema seleccionado podría ser complicado.</a:t>
            </a:r>
            <a:endParaRPr sz="900" dirty="0">
              <a:solidFill>
                <a:srgbClr val="FFFFFF"/>
              </a:solidFill>
            </a:endParaRPr>
          </a:p>
        </p:txBody>
      </p:sp>
      <p:sp>
        <p:nvSpPr>
          <p:cNvPr id="992" name="Google Shape;992;p36"/>
          <p:cNvSpPr txBox="1">
            <a:spLocks noGrp="1"/>
          </p:cNvSpPr>
          <p:nvPr>
            <p:ph type="ctrTitle" idx="4294967295"/>
          </p:nvPr>
        </p:nvSpPr>
        <p:spPr>
          <a:xfrm>
            <a:off x="1463850" y="4338783"/>
            <a:ext cx="1587778" cy="2410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900" dirty="0">
                <a:solidFill>
                  <a:srgbClr val="FFFFFF"/>
                </a:solidFill>
              </a:rPr>
              <a:t>Integrar penalizaciones de manera que no afecten negativamente la experiencia del jugador.</a:t>
            </a:r>
            <a:endParaRPr sz="900" dirty="0">
              <a:solidFill>
                <a:srgbClr val="FFFFFF"/>
              </a:solidFill>
            </a:endParaRPr>
          </a:p>
        </p:txBody>
      </p:sp>
      <p:sp>
        <p:nvSpPr>
          <p:cNvPr id="994" name="Google Shape;994;p36"/>
          <p:cNvSpPr txBox="1">
            <a:spLocks noGrp="1"/>
          </p:cNvSpPr>
          <p:nvPr>
            <p:ph type="ctrTitle" idx="4294967295"/>
          </p:nvPr>
        </p:nvSpPr>
        <p:spPr>
          <a:xfrm>
            <a:off x="5929738" y="4443687"/>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900" dirty="0">
                <a:solidFill>
                  <a:srgbClr val="FFFFFF"/>
                </a:solidFill>
              </a:rPr>
              <a:t>justar la dificultad del juego para que aumente gradualmente sin volverse demasiado fácil o difícil.</a:t>
            </a:r>
            <a:endParaRPr sz="900" dirty="0">
              <a:solidFill>
                <a:srgbClr val="FFFFFF"/>
              </a:solidFill>
            </a:endParaRPr>
          </a:p>
        </p:txBody>
      </p:sp>
      <p:cxnSp>
        <p:nvCxnSpPr>
          <p:cNvPr id="995" name="Google Shape;995;p36"/>
          <p:cNvCxnSpPr>
            <a:cxnSpLocks/>
          </p:cNvCxnSpPr>
          <p:nvPr/>
        </p:nvCxnSpPr>
        <p:spPr>
          <a:xfrm rot="5400000">
            <a:off x="2867849" y="4024672"/>
            <a:ext cx="993398" cy="605155"/>
          </a:xfrm>
          <a:prstGeom prst="bentConnector3">
            <a:avLst>
              <a:gd name="adj1" fmla="val 99941"/>
            </a:avLst>
          </a:prstGeom>
          <a:noFill/>
          <a:ln w="28575" cap="flat" cmpd="sng">
            <a:solidFill>
              <a:srgbClr val="FFFFFF"/>
            </a:solidFill>
            <a:prstDash val="solid"/>
            <a:round/>
            <a:headEnd type="oval" w="med" len="med"/>
            <a:tailEnd type="oval" w="med" len="med"/>
          </a:ln>
        </p:spPr>
      </p:cxnSp>
      <p:cxnSp>
        <p:nvCxnSpPr>
          <p:cNvPr id="996" name="Google Shape;996;p36"/>
          <p:cNvCxnSpPr>
            <a:cxnSpLocks/>
          </p:cNvCxnSpPr>
          <p:nvPr/>
        </p:nvCxnSpPr>
        <p:spPr>
          <a:xfrm rot="10800000" flipV="1">
            <a:off x="5744119" y="1545285"/>
            <a:ext cx="972843" cy="950109"/>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cxnSpLocks/>
          </p:cNvCxnSpPr>
          <p:nvPr/>
        </p:nvCxnSpPr>
        <p:spPr>
          <a:xfrm rot="16200000" flipH="1">
            <a:off x="5246540" y="4239356"/>
            <a:ext cx="856877" cy="312307"/>
          </a:xfrm>
          <a:prstGeom prst="bentConnector3">
            <a:avLst>
              <a:gd name="adj1" fmla="val 98816"/>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cxnSp>
        <p:nvCxnSpPr>
          <p:cNvPr id="2" name="Google Shape;995;p36">
            <a:extLst>
              <a:ext uri="{FF2B5EF4-FFF2-40B4-BE49-F238E27FC236}">
                <a16:creationId xmlns:a16="http://schemas.microsoft.com/office/drawing/2014/main" id="{9D9FF120-9055-E994-AD6B-18FE435D53FC}"/>
              </a:ext>
            </a:extLst>
          </p:cNvPr>
          <p:cNvCxnSpPr>
            <a:cxnSpLocks/>
          </p:cNvCxnSpPr>
          <p:nvPr/>
        </p:nvCxnSpPr>
        <p:spPr>
          <a:xfrm rot="10800000">
            <a:off x="1996241" y="2038900"/>
            <a:ext cx="671121" cy="279181"/>
          </a:xfrm>
          <a:prstGeom prst="bentConnector3">
            <a:avLst>
              <a:gd name="adj1" fmla="val 97832"/>
            </a:avLst>
          </a:prstGeom>
          <a:noFill/>
          <a:ln w="28575" cap="flat" cmpd="sng">
            <a:solidFill>
              <a:srgbClr val="FFFFFF"/>
            </a:solidFill>
            <a:prstDash val="solid"/>
            <a:round/>
            <a:headEnd type="oval" w="med" len="med"/>
            <a:tailEnd type="oval" w="med" len="med"/>
          </a:ln>
        </p:spPr>
      </p:cxnSp>
      <p:sp>
        <p:nvSpPr>
          <p:cNvPr id="4" name="Google Shape;992;p36">
            <a:extLst>
              <a:ext uri="{FF2B5EF4-FFF2-40B4-BE49-F238E27FC236}">
                <a16:creationId xmlns:a16="http://schemas.microsoft.com/office/drawing/2014/main" id="{48C39F1A-7DDC-B558-CFC1-7103E2B04290}"/>
              </a:ext>
            </a:extLst>
          </p:cNvPr>
          <p:cNvSpPr txBox="1">
            <a:spLocks/>
          </p:cNvSpPr>
          <p:nvPr/>
        </p:nvSpPr>
        <p:spPr>
          <a:xfrm>
            <a:off x="1280688" y="1259411"/>
            <a:ext cx="1587778" cy="241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900" dirty="0"/>
              <a:t>Implementar mecánicas de ayuda y pistas de manera que sean útiles, pero no trivialicen el juego.</a:t>
            </a:r>
          </a:p>
        </p:txBody>
      </p:sp>
      <p:cxnSp>
        <p:nvCxnSpPr>
          <p:cNvPr id="5" name="Google Shape;996;p36">
            <a:extLst>
              <a:ext uri="{FF2B5EF4-FFF2-40B4-BE49-F238E27FC236}">
                <a16:creationId xmlns:a16="http://schemas.microsoft.com/office/drawing/2014/main" id="{DE2D7D8D-612D-5ACF-4755-2A4B1FE68A62}"/>
              </a:ext>
            </a:extLst>
          </p:cNvPr>
          <p:cNvCxnSpPr>
            <a:cxnSpLocks/>
          </p:cNvCxnSpPr>
          <p:nvPr/>
        </p:nvCxnSpPr>
        <p:spPr>
          <a:xfrm rot="10800000" flipV="1">
            <a:off x="6080349" y="2469867"/>
            <a:ext cx="816562" cy="509623"/>
          </a:xfrm>
          <a:prstGeom prst="bentConnector3">
            <a:avLst>
              <a:gd name="adj1" fmla="val 50000"/>
            </a:avLst>
          </a:prstGeom>
          <a:noFill/>
          <a:ln w="28575" cap="flat" cmpd="sng">
            <a:solidFill>
              <a:srgbClr val="FFFFFF"/>
            </a:solidFill>
            <a:prstDash val="solid"/>
            <a:round/>
            <a:headEnd type="oval" w="med" len="med"/>
            <a:tailEnd type="oval" w="med" len="med"/>
          </a:ln>
        </p:spPr>
      </p:cxnSp>
      <p:sp>
        <p:nvSpPr>
          <p:cNvPr id="24" name="Google Shape;994;p36">
            <a:extLst>
              <a:ext uri="{FF2B5EF4-FFF2-40B4-BE49-F238E27FC236}">
                <a16:creationId xmlns:a16="http://schemas.microsoft.com/office/drawing/2014/main" id="{A5D276BE-BEA2-9A19-1328-CBD4255B0CBD}"/>
              </a:ext>
            </a:extLst>
          </p:cNvPr>
          <p:cNvSpPr txBox="1">
            <a:spLocks/>
          </p:cNvSpPr>
          <p:nvPr/>
        </p:nvSpPr>
        <p:spPr>
          <a:xfrm>
            <a:off x="6887483" y="2232227"/>
            <a:ext cx="20760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900" dirty="0"/>
              <a:t>Manejar de manera eficiente la entrada del usuario, especialmente cuando se trata de palabras largas</a:t>
            </a:r>
          </a:p>
        </p:txBody>
      </p:sp>
      <p:cxnSp>
        <p:nvCxnSpPr>
          <p:cNvPr id="25" name="Google Shape;997;p36">
            <a:extLst>
              <a:ext uri="{FF2B5EF4-FFF2-40B4-BE49-F238E27FC236}">
                <a16:creationId xmlns:a16="http://schemas.microsoft.com/office/drawing/2014/main" id="{DF79B481-6ED4-2FD7-671F-FB2EA3ED6D4A}"/>
              </a:ext>
            </a:extLst>
          </p:cNvPr>
          <p:cNvCxnSpPr>
            <a:cxnSpLocks/>
          </p:cNvCxnSpPr>
          <p:nvPr/>
        </p:nvCxnSpPr>
        <p:spPr>
          <a:xfrm>
            <a:off x="6099047" y="3592780"/>
            <a:ext cx="1245215" cy="374290"/>
          </a:xfrm>
          <a:prstGeom prst="bentConnector3">
            <a:avLst>
              <a:gd name="adj1" fmla="val 50000"/>
            </a:avLst>
          </a:prstGeom>
          <a:noFill/>
          <a:ln w="28575" cap="flat" cmpd="sng">
            <a:solidFill>
              <a:srgbClr val="FFFFFF"/>
            </a:solidFill>
            <a:prstDash val="solid"/>
            <a:round/>
            <a:headEnd type="oval" w="med" len="med"/>
            <a:tailEnd type="oval" w="med" len="med"/>
          </a:ln>
        </p:spPr>
      </p:cxnSp>
      <p:sp>
        <p:nvSpPr>
          <p:cNvPr id="30" name="Google Shape;994;p36">
            <a:extLst>
              <a:ext uri="{FF2B5EF4-FFF2-40B4-BE49-F238E27FC236}">
                <a16:creationId xmlns:a16="http://schemas.microsoft.com/office/drawing/2014/main" id="{59A1EBEB-519A-7705-A852-31D34481B748}"/>
              </a:ext>
            </a:extLst>
          </p:cNvPr>
          <p:cNvSpPr txBox="1">
            <a:spLocks/>
          </p:cNvSpPr>
          <p:nvPr/>
        </p:nvSpPr>
        <p:spPr>
          <a:xfrm>
            <a:off x="7369162" y="3601991"/>
            <a:ext cx="1889270" cy="268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lang="es-ES" sz="900" dirty="0"/>
          </a:p>
        </p:txBody>
      </p:sp>
      <p:sp>
        <p:nvSpPr>
          <p:cNvPr id="31" name="Google Shape;994;p36">
            <a:extLst>
              <a:ext uri="{FF2B5EF4-FFF2-40B4-BE49-F238E27FC236}">
                <a16:creationId xmlns:a16="http://schemas.microsoft.com/office/drawing/2014/main" id="{F87861CF-68C7-ED48-2653-5D380BD6C880}"/>
              </a:ext>
            </a:extLst>
          </p:cNvPr>
          <p:cNvSpPr txBox="1">
            <a:spLocks/>
          </p:cNvSpPr>
          <p:nvPr/>
        </p:nvSpPr>
        <p:spPr>
          <a:xfrm>
            <a:off x="7344262" y="3615478"/>
            <a:ext cx="1738839" cy="292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900" dirty="0"/>
              <a:t>Proporcionar mensajes y retroalimentación claros para guiar al usuario a través del juego.</a:t>
            </a:r>
          </a:p>
        </p:txBody>
      </p:sp>
      <p:cxnSp>
        <p:nvCxnSpPr>
          <p:cNvPr id="32" name="Google Shape;995;p36">
            <a:extLst>
              <a:ext uri="{FF2B5EF4-FFF2-40B4-BE49-F238E27FC236}">
                <a16:creationId xmlns:a16="http://schemas.microsoft.com/office/drawing/2014/main" id="{8D27AA18-018D-68E2-FC23-03A4FEDE602F}"/>
              </a:ext>
            </a:extLst>
          </p:cNvPr>
          <p:cNvCxnSpPr>
            <a:cxnSpLocks/>
          </p:cNvCxnSpPr>
          <p:nvPr/>
        </p:nvCxnSpPr>
        <p:spPr>
          <a:xfrm rot="10800000">
            <a:off x="1471346" y="2736609"/>
            <a:ext cx="1433286" cy="307394"/>
          </a:xfrm>
          <a:prstGeom prst="bentConnector3">
            <a:avLst>
              <a:gd name="adj1" fmla="val 50000"/>
            </a:avLst>
          </a:prstGeom>
          <a:noFill/>
          <a:ln w="28575" cap="flat" cmpd="sng">
            <a:solidFill>
              <a:srgbClr val="FFFFFF"/>
            </a:solidFill>
            <a:prstDash val="solid"/>
            <a:round/>
            <a:headEnd type="oval" w="med" len="med"/>
            <a:tailEnd type="oval" w="med" len="med"/>
          </a:ln>
        </p:spPr>
      </p:cxnSp>
      <p:sp>
        <p:nvSpPr>
          <p:cNvPr id="37" name="Google Shape;992;p36">
            <a:extLst>
              <a:ext uri="{FF2B5EF4-FFF2-40B4-BE49-F238E27FC236}">
                <a16:creationId xmlns:a16="http://schemas.microsoft.com/office/drawing/2014/main" id="{88343ABD-DF6E-D628-47B0-7A5BCE5CE2DB}"/>
              </a:ext>
            </a:extLst>
          </p:cNvPr>
          <p:cNvSpPr txBox="1">
            <a:spLocks/>
          </p:cNvSpPr>
          <p:nvPr/>
        </p:nvSpPr>
        <p:spPr>
          <a:xfrm>
            <a:off x="72777" y="2376326"/>
            <a:ext cx="1398568" cy="241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900" dirty="0"/>
              <a:t>Introducir elementos creativos e innovadores en el juego.</a:t>
            </a:r>
          </a:p>
        </p:txBody>
      </p:sp>
      <p:cxnSp>
        <p:nvCxnSpPr>
          <p:cNvPr id="38" name="Google Shape;995;p36">
            <a:extLst>
              <a:ext uri="{FF2B5EF4-FFF2-40B4-BE49-F238E27FC236}">
                <a16:creationId xmlns:a16="http://schemas.microsoft.com/office/drawing/2014/main" id="{755A2A85-3177-262B-AC35-97CD6AAC2390}"/>
              </a:ext>
            </a:extLst>
          </p:cNvPr>
          <p:cNvCxnSpPr>
            <a:cxnSpLocks/>
          </p:cNvCxnSpPr>
          <p:nvPr/>
        </p:nvCxnSpPr>
        <p:spPr>
          <a:xfrm rot="10800000" flipV="1">
            <a:off x="1192671" y="3693638"/>
            <a:ext cx="1766426" cy="263317"/>
          </a:xfrm>
          <a:prstGeom prst="bentConnector3">
            <a:avLst>
              <a:gd name="adj1" fmla="val 50000"/>
            </a:avLst>
          </a:prstGeom>
          <a:noFill/>
          <a:ln w="28575" cap="flat" cmpd="sng">
            <a:solidFill>
              <a:srgbClr val="FFFFFF"/>
            </a:solidFill>
            <a:prstDash val="solid"/>
            <a:round/>
            <a:headEnd type="oval" w="med" len="med"/>
            <a:tailEnd type="oval" w="med" len="med"/>
          </a:ln>
        </p:spPr>
      </p:cxnSp>
      <p:sp>
        <p:nvSpPr>
          <p:cNvPr id="41" name="Google Shape;992;p36">
            <a:extLst>
              <a:ext uri="{FF2B5EF4-FFF2-40B4-BE49-F238E27FC236}">
                <a16:creationId xmlns:a16="http://schemas.microsoft.com/office/drawing/2014/main" id="{CD505CF3-FF0B-E8A2-A37E-4B7F3D6BC269}"/>
              </a:ext>
            </a:extLst>
          </p:cNvPr>
          <p:cNvSpPr txBox="1">
            <a:spLocks/>
          </p:cNvSpPr>
          <p:nvPr/>
        </p:nvSpPr>
        <p:spPr>
          <a:xfrm>
            <a:off x="-75437" y="3725531"/>
            <a:ext cx="1285708" cy="241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900" dirty="0"/>
              <a:t>Identificar y corregir errores en el código y en la lógica del juego.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248747" y="118643"/>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Soluciones a los desafios</a:t>
            </a:r>
            <a:endParaRPr dirty="0"/>
          </a:p>
        </p:txBody>
      </p:sp>
      <p:pic>
        <p:nvPicPr>
          <p:cNvPr id="1109" name="Google Shape;1109;p39"/>
          <p:cNvPicPr preferRelativeResize="0"/>
          <p:nvPr/>
        </p:nvPicPr>
        <p:blipFill rotWithShape="1">
          <a:blip r:embed="rId3">
            <a:alphaModFix/>
          </a:blip>
          <a:srcRect l="14268" r="27494"/>
          <a:stretch/>
        </p:blipFill>
        <p:spPr>
          <a:xfrm>
            <a:off x="311712" y="860612"/>
            <a:ext cx="1289125" cy="3901890"/>
          </a:xfrm>
          <a:prstGeom prst="rect">
            <a:avLst/>
          </a:prstGeom>
          <a:noFill/>
          <a:ln>
            <a:noFill/>
          </a:ln>
        </p:spPr>
      </p:pic>
      <p:pic>
        <p:nvPicPr>
          <p:cNvPr id="1111" name="Google Shape;1111;p39"/>
          <p:cNvPicPr preferRelativeResize="0"/>
          <p:nvPr/>
        </p:nvPicPr>
        <p:blipFill rotWithShape="1">
          <a:blip r:embed="rId4">
            <a:alphaModFix/>
          </a:blip>
          <a:srcRect l="37643" r="36348"/>
          <a:stretch/>
        </p:blipFill>
        <p:spPr>
          <a:xfrm>
            <a:off x="1709739" y="860612"/>
            <a:ext cx="1289126" cy="3901890"/>
          </a:xfrm>
          <a:prstGeom prst="rect">
            <a:avLst/>
          </a:prstGeom>
          <a:noFill/>
          <a:ln>
            <a:noFill/>
          </a:ln>
        </p:spPr>
      </p:pic>
      <p:sp>
        <p:nvSpPr>
          <p:cNvPr id="1118" name="Google Shape;1118;p39"/>
          <p:cNvSpPr txBox="1">
            <a:spLocks noGrp="1"/>
          </p:cNvSpPr>
          <p:nvPr>
            <p:ph type="ctrTitle" idx="4294967295"/>
          </p:nvPr>
        </p:nvSpPr>
        <p:spPr>
          <a:xfrm>
            <a:off x="4952023" y="697092"/>
            <a:ext cx="1938261" cy="8486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ES" sz="1000" dirty="0">
                <a:solidFill>
                  <a:srgbClr val="FFFFFF"/>
                </a:solidFill>
              </a:rPr>
              <a:t> Investigamos y seleccionamos cuidadosamente las palabras asegurándote de que sean educativas y atractivas.</a:t>
            </a:r>
            <a:endParaRPr sz="1000" dirty="0">
              <a:solidFill>
                <a:srgbClr val="FFFFFF"/>
              </a:solidFill>
            </a:endParaRPr>
          </a:p>
        </p:txBody>
      </p:sp>
      <p:sp>
        <p:nvSpPr>
          <p:cNvPr id="1119" name="Google Shape;1119;p39"/>
          <p:cNvSpPr txBox="1">
            <a:spLocks noGrp="1"/>
          </p:cNvSpPr>
          <p:nvPr>
            <p:ph type="ctrTitle" idx="4294967295"/>
          </p:nvPr>
        </p:nvSpPr>
        <p:spPr>
          <a:xfrm>
            <a:off x="4958618" y="1614253"/>
            <a:ext cx="1938261" cy="8383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ES" sz="1000" dirty="0">
                <a:solidFill>
                  <a:srgbClr val="FFFFFF"/>
                </a:solidFill>
              </a:rPr>
              <a:t>Clasificamos las palabras por niveles de dificultad y ajusta dinámicamente la selección de palabras según el rendimiento del jugador.</a:t>
            </a:r>
            <a:endParaRPr sz="1000" dirty="0">
              <a:solidFill>
                <a:srgbClr val="FFFFFF"/>
              </a:solidFill>
            </a:endParaRPr>
          </a:p>
        </p:txBody>
      </p:sp>
      <p:cxnSp>
        <p:nvCxnSpPr>
          <p:cNvPr id="1121" name="Google Shape;1121;p39"/>
          <p:cNvCxnSpPr/>
          <p:nvPr/>
        </p:nvCxnSpPr>
        <p:spPr>
          <a:xfrm>
            <a:off x="311700" y="626924"/>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Google Shape;1109;p39">
            <a:extLst>
              <a:ext uri="{FF2B5EF4-FFF2-40B4-BE49-F238E27FC236}">
                <a16:creationId xmlns:a16="http://schemas.microsoft.com/office/drawing/2014/main" id="{9D74E579-4948-9446-2D28-F5CFAD9BE453}"/>
              </a:ext>
            </a:extLst>
          </p:cNvPr>
          <p:cNvPicPr preferRelativeResize="0"/>
          <p:nvPr/>
        </p:nvPicPr>
        <p:blipFill rotWithShape="1">
          <a:blip r:embed="rId3">
            <a:alphaModFix/>
          </a:blip>
          <a:srcRect l="14268" r="27494"/>
          <a:stretch/>
        </p:blipFill>
        <p:spPr>
          <a:xfrm>
            <a:off x="3219922" y="860612"/>
            <a:ext cx="1289125" cy="3901890"/>
          </a:xfrm>
          <a:prstGeom prst="rect">
            <a:avLst/>
          </a:prstGeom>
          <a:noFill/>
          <a:ln>
            <a:noFill/>
          </a:ln>
        </p:spPr>
      </p:pic>
      <p:cxnSp>
        <p:nvCxnSpPr>
          <p:cNvPr id="4" name="Google Shape;1112;p39">
            <a:extLst>
              <a:ext uri="{FF2B5EF4-FFF2-40B4-BE49-F238E27FC236}">
                <a16:creationId xmlns:a16="http://schemas.microsoft.com/office/drawing/2014/main" id="{AE790E4F-5B7D-F039-DBDE-759DCF0F67B6}"/>
              </a:ext>
            </a:extLst>
          </p:cNvPr>
          <p:cNvCxnSpPr>
            <a:cxnSpLocks/>
          </p:cNvCxnSpPr>
          <p:nvPr/>
        </p:nvCxnSpPr>
        <p:spPr>
          <a:xfrm>
            <a:off x="3934606" y="1071259"/>
            <a:ext cx="906335" cy="0"/>
          </a:xfrm>
          <a:prstGeom prst="straightConnector1">
            <a:avLst/>
          </a:prstGeom>
          <a:noFill/>
          <a:ln w="28575" cap="flat" cmpd="sng">
            <a:solidFill>
              <a:srgbClr val="FFFFFF"/>
            </a:solidFill>
            <a:prstDash val="solid"/>
            <a:round/>
            <a:headEnd type="oval" w="med" len="med"/>
            <a:tailEnd type="oval" w="med" len="med"/>
          </a:ln>
        </p:spPr>
      </p:cxnSp>
      <p:cxnSp>
        <p:nvCxnSpPr>
          <p:cNvPr id="5" name="Google Shape;1112;p39">
            <a:extLst>
              <a:ext uri="{FF2B5EF4-FFF2-40B4-BE49-F238E27FC236}">
                <a16:creationId xmlns:a16="http://schemas.microsoft.com/office/drawing/2014/main" id="{74C31A44-2B0E-6B91-05A0-B3F3AC03E48C}"/>
              </a:ext>
            </a:extLst>
          </p:cNvPr>
          <p:cNvCxnSpPr>
            <a:cxnSpLocks/>
          </p:cNvCxnSpPr>
          <p:nvPr/>
        </p:nvCxnSpPr>
        <p:spPr>
          <a:xfrm>
            <a:off x="4842243" y="1087821"/>
            <a:ext cx="0" cy="3121772"/>
          </a:xfrm>
          <a:prstGeom prst="straightConnector1">
            <a:avLst/>
          </a:prstGeom>
          <a:noFill/>
          <a:ln w="28575" cap="flat" cmpd="sng">
            <a:solidFill>
              <a:srgbClr val="FFFFFF"/>
            </a:solidFill>
            <a:prstDash val="solid"/>
            <a:round/>
            <a:headEnd type="oval" w="med" len="med"/>
            <a:tailEnd type="oval" w="med" len="med"/>
          </a:ln>
        </p:spPr>
      </p:cxnSp>
      <p:sp>
        <p:nvSpPr>
          <p:cNvPr id="14" name="Google Shape;1119;p39">
            <a:extLst>
              <a:ext uri="{FF2B5EF4-FFF2-40B4-BE49-F238E27FC236}">
                <a16:creationId xmlns:a16="http://schemas.microsoft.com/office/drawing/2014/main" id="{7A8DB5D6-E31C-4077-6C05-53D6A503D193}"/>
              </a:ext>
            </a:extLst>
          </p:cNvPr>
          <p:cNvSpPr txBox="1">
            <a:spLocks/>
          </p:cNvSpPr>
          <p:nvPr/>
        </p:nvSpPr>
        <p:spPr>
          <a:xfrm>
            <a:off x="4958618" y="2521064"/>
            <a:ext cx="1938261" cy="1163088"/>
          </a:xfrm>
          <a:prstGeom prst="rect">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000" dirty="0"/>
              <a:t>Ajustamos cuidadosamente las penalizaciones para que sean justas y proporcionales. Proporciona retroalimentación clara al jugador sobre las penalizaciones.</a:t>
            </a:r>
          </a:p>
        </p:txBody>
      </p:sp>
      <p:cxnSp>
        <p:nvCxnSpPr>
          <p:cNvPr id="18" name="Google Shape;1114;p39">
            <a:extLst>
              <a:ext uri="{FF2B5EF4-FFF2-40B4-BE49-F238E27FC236}">
                <a16:creationId xmlns:a16="http://schemas.microsoft.com/office/drawing/2014/main" id="{FDCF70C9-8CCD-DC4F-F42A-5E8FE7E44702}"/>
              </a:ext>
            </a:extLst>
          </p:cNvPr>
          <p:cNvCxnSpPr>
            <a:cxnSpLocks/>
          </p:cNvCxnSpPr>
          <p:nvPr/>
        </p:nvCxnSpPr>
        <p:spPr>
          <a:xfrm>
            <a:off x="1012058" y="4226672"/>
            <a:ext cx="3824804" cy="0"/>
          </a:xfrm>
          <a:prstGeom prst="straightConnector1">
            <a:avLst/>
          </a:prstGeom>
          <a:noFill/>
          <a:ln w="28575" cap="flat" cmpd="sng">
            <a:solidFill>
              <a:srgbClr val="FFFFFF"/>
            </a:solidFill>
            <a:prstDash val="solid"/>
            <a:round/>
            <a:headEnd type="oval" w="med" len="med"/>
            <a:tailEnd type="oval" w="med" len="med"/>
          </a:ln>
        </p:spPr>
      </p:cxnSp>
      <p:cxnSp>
        <p:nvCxnSpPr>
          <p:cNvPr id="19" name="Google Shape;1114;p39">
            <a:extLst>
              <a:ext uri="{FF2B5EF4-FFF2-40B4-BE49-F238E27FC236}">
                <a16:creationId xmlns:a16="http://schemas.microsoft.com/office/drawing/2014/main" id="{B08C3A8E-AED0-D9C6-3F4D-C151EB895014}"/>
              </a:ext>
            </a:extLst>
          </p:cNvPr>
          <p:cNvCxnSpPr>
            <a:cxnSpLocks/>
          </p:cNvCxnSpPr>
          <p:nvPr/>
        </p:nvCxnSpPr>
        <p:spPr>
          <a:xfrm>
            <a:off x="2301183" y="2619266"/>
            <a:ext cx="2535679" cy="21280"/>
          </a:xfrm>
          <a:prstGeom prst="straightConnector1">
            <a:avLst/>
          </a:prstGeom>
          <a:noFill/>
          <a:ln w="28575" cap="flat" cmpd="sng">
            <a:solidFill>
              <a:srgbClr val="FFFFFF"/>
            </a:solidFill>
            <a:prstDash val="solid"/>
            <a:round/>
            <a:headEnd type="oval" w="med" len="med"/>
            <a:tailEnd type="oval" w="med" len="med"/>
          </a:ln>
        </p:spPr>
      </p:cxnSp>
      <p:sp>
        <p:nvSpPr>
          <p:cNvPr id="22" name="Google Shape;1119;p39">
            <a:extLst>
              <a:ext uri="{FF2B5EF4-FFF2-40B4-BE49-F238E27FC236}">
                <a16:creationId xmlns:a16="http://schemas.microsoft.com/office/drawing/2014/main" id="{40FCE83F-4607-3FBB-8254-6EDB2D68B6A2}"/>
              </a:ext>
            </a:extLst>
          </p:cNvPr>
          <p:cNvSpPr txBox="1">
            <a:spLocks/>
          </p:cNvSpPr>
          <p:nvPr/>
        </p:nvSpPr>
        <p:spPr>
          <a:xfrm>
            <a:off x="4983083" y="3752640"/>
            <a:ext cx="1889329" cy="1100626"/>
          </a:xfrm>
          <a:prstGeom prst="rect">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000" dirty="0"/>
              <a:t>Limitamos el número de ayudas por partida y asocia penalizaciones para su uso. Asegúrate de que las pistas sean útiles, pero no demasiado reveladoras.</a:t>
            </a:r>
          </a:p>
        </p:txBody>
      </p:sp>
      <p:sp>
        <p:nvSpPr>
          <p:cNvPr id="23" name="Google Shape;1118;p39">
            <a:extLst>
              <a:ext uri="{FF2B5EF4-FFF2-40B4-BE49-F238E27FC236}">
                <a16:creationId xmlns:a16="http://schemas.microsoft.com/office/drawing/2014/main" id="{C6FAF222-64D7-9B05-FF14-70F072B8FC0B}"/>
              </a:ext>
            </a:extLst>
          </p:cNvPr>
          <p:cNvSpPr txBox="1">
            <a:spLocks/>
          </p:cNvSpPr>
          <p:nvPr/>
        </p:nvSpPr>
        <p:spPr>
          <a:xfrm>
            <a:off x="7013253" y="710869"/>
            <a:ext cx="2019304" cy="1023801"/>
          </a:xfrm>
          <a:prstGeom prst="rect">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000" dirty="0"/>
              <a:t>implementamos un sistema justo para los turnos y puntajes. Ajusta las reglas para equilibrar la competencia entre jugadores humanos y la computadora.</a:t>
            </a:r>
          </a:p>
        </p:txBody>
      </p:sp>
      <p:sp>
        <p:nvSpPr>
          <p:cNvPr id="26" name="Google Shape;1118;p39">
            <a:extLst>
              <a:ext uri="{FF2B5EF4-FFF2-40B4-BE49-F238E27FC236}">
                <a16:creationId xmlns:a16="http://schemas.microsoft.com/office/drawing/2014/main" id="{F97D313E-E103-0154-0D42-59119D2A89EB}"/>
              </a:ext>
            </a:extLst>
          </p:cNvPr>
          <p:cNvSpPr txBox="1">
            <a:spLocks/>
          </p:cNvSpPr>
          <p:nvPr/>
        </p:nvSpPr>
        <p:spPr>
          <a:xfrm>
            <a:off x="7013253" y="1838549"/>
            <a:ext cx="2023171" cy="1023801"/>
          </a:xfrm>
          <a:prstGeom prst="rect">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000" dirty="0"/>
              <a:t>Utilizamos funciones de entrada seguras y verifica que la entrada del usuario cumpla con las reglas del juego. Limita la longitud de las palabras si es necesario.</a:t>
            </a:r>
          </a:p>
        </p:txBody>
      </p:sp>
      <p:sp>
        <p:nvSpPr>
          <p:cNvPr id="27" name="Google Shape;1118;p39">
            <a:extLst>
              <a:ext uri="{FF2B5EF4-FFF2-40B4-BE49-F238E27FC236}">
                <a16:creationId xmlns:a16="http://schemas.microsoft.com/office/drawing/2014/main" id="{3EE19FDF-8F1A-2D38-2A16-ECC5AD684C0F}"/>
              </a:ext>
            </a:extLst>
          </p:cNvPr>
          <p:cNvSpPr txBox="1">
            <a:spLocks/>
          </p:cNvSpPr>
          <p:nvPr/>
        </p:nvSpPr>
        <p:spPr>
          <a:xfrm>
            <a:off x="7013251" y="2966229"/>
            <a:ext cx="2023173" cy="1023801"/>
          </a:xfrm>
          <a:prstGeom prst="rect">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000" dirty="0" err="1"/>
              <a:t>Diseñamoa</a:t>
            </a:r>
            <a:r>
              <a:rPr lang="es-ES" sz="1000" dirty="0"/>
              <a:t> mensajes informativos y amigables que mantengan al jugador comprometido. Utiliza mensajes de error específicos para indicar problemas con la entrada.</a:t>
            </a:r>
          </a:p>
        </p:txBody>
      </p:sp>
      <p:sp>
        <p:nvSpPr>
          <p:cNvPr id="33" name="Google Shape;1118;p39">
            <a:extLst>
              <a:ext uri="{FF2B5EF4-FFF2-40B4-BE49-F238E27FC236}">
                <a16:creationId xmlns:a16="http://schemas.microsoft.com/office/drawing/2014/main" id="{4E95AEC8-A068-3A5A-034D-2B17EECCD63D}"/>
              </a:ext>
            </a:extLst>
          </p:cNvPr>
          <p:cNvSpPr txBox="1">
            <a:spLocks/>
          </p:cNvSpPr>
          <p:nvPr/>
        </p:nvSpPr>
        <p:spPr>
          <a:xfrm>
            <a:off x="7009384" y="4079536"/>
            <a:ext cx="2023173" cy="945322"/>
          </a:xfrm>
          <a:prstGeom prst="rect">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000" dirty="0"/>
              <a:t>Realizamos pruebas exhaustivas, especialmente en situaciones límite. Utiliza herramientas de depuración para rastrear y corregir errores.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Diseño top - dawn</a:t>
            </a:r>
            <a:endParaRPr dirty="0"/>
          </a:p>
        </p:txBody>
      </p:sp>
      <p:cxnSp>
        <p:nvCxnSpPr>
          <p:cNvPr id="600" name="Google Shape;600;p30"/>
          <p:cNvCxnSpPr/>
          <p:nvPr/>
        </p:nvCxnSpPr>
        <p:spPr>
          <a:xfrm>
            <a:off x="311700" y="462221"/>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20" name="Diagrama 19">
            <a:extLst>
              <a:ext uri="{FF2B5EF4-FFF2-40B4-BE49-F238E27FC236}">
                <a16:creationId xmlns:a16="http://schemas.microsoft.com/office/drawing/2014/main" id="{CDCF89FC-35F9-B942-A3C9-86DF9F7CB19C}"/>
              </a:ext>
            </a:extLst>
          </p:cNvPr>
          <p:cNvGraphicFramePr/>
          <p:nvPr>
            <p:extLst>
              <p:ext uri="{D42A27DB-BD31-4B8C-83A1-F6EECF244321}">
                <p14:modId xmlns:p14="http://schemas.microsoft.com/office/powerpoint/2010/main" val="1712231337"/>
              </p:ext>
            </p:extLst>
          </p:nvPr>
        </p:nvGraphicFramePr>
        <p:xfrm>
          <a:off x="84221" y="474253"/>
          <a:ext cx="9059779" cy="4530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014206" y="1013096"/>
            <a:ext cx="5036299" cy="271060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s-ES" sz="1200" dirty="0"/>
          </a:p>
          <a:p>
            <a:pPr marL="0" lvl="0" indent="0" algn="l" rtl="0">
              <a:spcBef>
                <a:spcPts val="0"/>
              </a:spcBef>
              <a:spcAft>
                <a:spcPts val="0"/>
              </a:spcAft>
            </a:pPr>
            <a:r>
              <a:rPr lang="es-ES" sz="1200" dirty="0"/>
              <a:t>1.Busca adivinar la capital, de acuerdo con el país asignado aleatoriamente.</a:t>
            </a:r>
          </a:p>
          <a:p>
            <a:pPr marL="0" lvl="0" indent="0" algn="l" rtl="0">
              <a:spcBef>
                <a:spcPts val="0"/>
              </a:spcBef>
              <a:spcAft>
                <a:spcPts val="0"/>
              </a:spcAft>
            </a:pPr>
            <a:r>
              <a:rPr lang="es-ES" sz="1200" dirty="0"/>
              <a:t>2.Te puntuación inicial iniciara en 0.</a:t>
            </a:r>
          </a:p>
          <a:p>
            <a:pPr marL="0" lvl="0" indent="0" algn="l" rtl="0">
              <a:spcBef>
                <a:spcPts val="0"/>
              </a:spcBef>
              <a:spcAft>
                <a:spcPts val="0"/>
              </a:spcAft>
              <a:buNone/>
            </a:pPr>
            <a:r>
              <a:rPr lang="es-ES" sz="1200" dirty="0"/>
              <a:t>3. Ganaras el juego al acumular 300 puntos.</a:t>
            </a:r>
          </a:p>
          <a:p>
            <a:pPr marL="0" lvl="0" indent="0" algn="l" rtl="0">
              <a:spcBef>
                <a:spcPts val="0"/>
              </a:spcBef>
              <a:spcAft>
                <a:spcPts val="0"/>
              </a:spcAft>
              <a:buNone/>
            </a:pPr>
            <a:r>
              <a:rPr lang="es-ES" sz="1200" dirty="0"/>
              <a:t>4. Se te dará diferente cantidad de puntos si adivinas la palabra, de acuerdo con su dificultad.</a:t>
            </a:r>
          </a:p>
          <a:p>
            <a:pPr marL="0" lvl="0" indent="0" algn="l" rtl="0">
              <a:spcBef>
                <a:spcPts val="0"/>
              </a:spcBef>
              <a:spcAft>
                <a:spcPts val="0"/>
              </a:spcAft>
              <a:buNone/>
            </a:pPr>
            <a:r>
              <a:rPr lang="es-ES" sz="1200" dirty="0"/>
              <a:t>5. Se te darán puntos adicionales por la rapidez de tu respuesta.</a:t>
            </a:r>
          </a:p>
          <a:p>
            <a:pPr marL="0" lvl="0" indent="0" algn="l" rtl="0">
              <a:spcBef>
                <a:spcPts val="0"/>
              </a:spcBef>
              <a:spcAft>
                <a:spcPts val="0"/>
              </a:spcAft>
              <a:buNone/>
            </a:pPr>
            <a:r>
              <a:rPr lang="es-ES" sz="1200" dirty="0"/>
              <a:t>6. Podrás utilizar una pista por palabra, pero esto te costara 5 puntos.</a:t>
            </a:r>
          </a:p>
          <a:p>
            <a:pPr marL="0" lvl="0" indent="0" algn="l" rtl="0">
              <a:spcBef>
                <a:spcPts val="0"/>
              </a:spcBef>
              <a:spcAft>
                <a:spcPts val="0"/>
              </a:spcAft>
              <a:buNone/>
            </a:pPr>
            <a:r>
              <a:rPr lang="es-ES" sz="1200" dirty="0"/>
              <a:t>7. Si fallas la palabra te descotaremos 10 puntos de los que lleves.</a:t>
            </a:r>
          </a:p>
          <a:p>
            <a:pPr marL="0" lvl="0" indent="0" algn="l" rtl="0">
              <a:spcBef>
                <a:spcPts val="0"/>
              </a:spcBef>
              <a:spcAft>
                <a:spcPts val="0"/>
              </a:spcAft>
              <a:buNone/>
            </a:pPr>
            <a:r>
              <a:rPr lang="es-ES" sz="1200" dirty="0"/>
              <a:t>8. Después de cada palabra te pondré un desafío, el cual te dará 10 puntos extras. Este saldrá  después de cada pregunta, entonces después de que lo respondas correctamente, respóndelo mal cuando te vuelva a preguntar.</a:t>
            </a:r>
          </a:p>
          <a:p>
            <a:pPr marL="0" lvl="0" indent="0" algn="l" rtl="0">
              <a:spcBef>
                <a:spcPts val="0"/>
              </a:spcBef>
              <a:spcAft>
                <a:spcPts val="0"/>
              </a:spcAft>
              <a:buNone/>
            </a:pPr>
            <a:r>
              <a:rPr lang="es-ES" sz="1200" dirty="0"/>
              <a:t>9. Si fallas dos palabras consecutivamente, perderás.</a:t>
            </a:r>
            <a:endParaRPr sz="1200" dirty="0"/>
          </a:p>
        </p:txBody>
      </p:sp>
      <p:sp>
        <p:nvSpPr>
          <p:cNvPr id="2" name="CuadroTexto 1">
            <a:extLst>
              <a:ext uri="{FF2B5EF4-FFF2-40B4-BE49-F238E27FC236}">
                <a16:creationId xmlns:a16="http://schemas.microsoft.com/office/drawing/2014/main" id="{EF48BDB6-3D59-F4E9-4C8D-C8A0B7638B7D}"/>
              </a:ext>
            </a:extLst>
          </p:cNvPr>
          <p:cNvSpPr txBox="1"/>
          <p:nvPr/>
        </p:nvSpPr>
        <p:spPr>
          <a:xfrm>
            <a:off x="3873464" y="860688"/>
            <a:ext cx="1338362" cy="461665"/>
          </a:xfrm>
          <a:prstGeom prst="rect">
            <a:avLst/>
          </a:prstGeom>
          <a:noFill/>
        </p:spPr>
        <p:txBody>
          <a:bodyPr wrap="square" rtlCol="0">
            <a:spAutoFit/>
          </a:bodyPr>
          <a:lstStyle/>
          <a:p>
            <a:pPr algn="ctr"/>
            <a:r>
              <a:rPr lang="es-ES" sz="2400" dirty="0">
                <a:solidFill>
                  <a:schemeClr val="bg1"/>
                </a:solidFill>
              </a:rPr>
              <a:t>Reglas</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1298</Words>
  <Application>Microsoft Office PowerPoint</Application>
  <PresentationFormat>Presentación en pantalla (16:9)</PresentationFormat>
  <Paragraphs>123</Paragraphs>
  <Slides>14</Slides>
  <Notes>11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Söhne</vt:lpstr>
      <vt:lpstr>Arial</vt:lpstr>
      <vt:lpstr>Roboto Black</vt:lpstr>
      <vt:lpstr>Didact Gothic</vt:lpstr>
      <vt:lpstr>Calibri</vt:lpstr>
      <vt:lpstr>Impact</vt:lpstr>
      <vt:lpstr>Roboto Light</vt:lpstr>
      <vt:lpstr>Roboto Thin</vt:lpstr>
      <vt:lpstr>Roboto Mono Thin</vt:lpstr>
      <vt:lpstr>WEB PROPOSAL</vt:lpstr>
      <vt:lpstr>Juego Adivinanzas</vt:lpstr>
      <vt:lpstr>Integrantes</vt:lpstr>
      <vt:lpstr>¿En que consiste el juego?</vt:lpstr>
      <vt:lpstr>¿Qué hace diferente nuestro programa?</vt:lpstr>
      <vt:lpstr>Aspectos clave</vt:lpstr>
      <vt:lpstr>Desafios </vt:lpstr>
      <vt:lpstr>Soluciones a los desafios</vt:lpstr>
      <vt:lpstr>Diseño top - dawn</vt:lpstr>
      <vt:lpstr>Presentación de PowerPoint</vt:lpstr>
      <vt:lpstr>¡Hora de jugar!</vt:lpstr>
      <vt:lpstr>Tipos de números enteros</vt:lpstr>
      <vt:lpstr>Tipos de punto flotante</vt:lpstr>
      <vt:lpstr>C++ también admite tipos de datos definidos por el usuario, como matrices, estructuras y clases.</vt:lpstr>
      <vt:lpstr>Gracias por su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Juego Adivinanzas</dc:title>
  <dc:creator>Jean Paul Ortiz</dc:creator>
  <cp:lastModifiedBy>Jean Paul Ortiz Restrepo</cp:lastModifiedBy>
  <cp:revision>1</cp:revision>
  <dcterms:modified xsi:type="dcterms:W3CDTF">2024-03-05T20:31:39Z</dcterms:modified>
</cp:coreProperties>
</file>