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9" r:id="rId3"/>
    <p:sldId id="257" r:id="rId4"/>
    <p:sldId id="288" r:id="rId5"/>
    <p:sldId id="291" r:id="rId6"/>
    <p:sldId id="292" r:id="rId7"/>
    <p:sldId id="300" r:id="rId8"/>
    <p:sldId id="293" r:id="rId9"/>
    <p:sldId id="294" r:id="rId10"/>
    <p:sldId id="295" r:id="rId11"/>
    <p:sldId id="296" r:id="rId12"/>
    <p:sldId id="297" r:id="rId13"/>
    <p:sldId id="298" r:id="rId14"/>
    <p:sldId id="299" r:id="rId15"/>
  </p:sldIdLst>
  <p:sldSz cx="9144000" cy="5143500" type="screen16x9"/>
  <p:notesSz cx="6858000" cy="9144000"/>
  <p:embeddedFontLst>
    <p:embeddedFont>
      <p:font typeface="Bahiana" panose="020B0604020202020204" charset="0"/>
      <p:regular r:id="rId17"/>
    </p:embeddedFont>
    <p:embeddedFont>
      <p:font typeface="Dosis"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6">
          <p15:clr>
            <a:srgbClr val="FF00FF"/>
          </p15:clr>
        </p15:guide>
        <p15:guide id="2" pos="2880">
          <p15:clr>
            <a:srgbClr val="9AA0A6"/>
          </p15:clr>
        </p15:guide>
        <p15:guide id="3" orient="horz" pos="2862">
          <p15:clr>
            <a:srgbClr val="9AA0A6"/>
          </p15:clr>
        </p15:guide>
        <p15:guide id="4" orient="horz" pos="1194">
          <p15:clr>
            <a:srgbClr val="9AA0A6"/>
          </p15:clr>
        </p15:guide>
        <p15:guide id="5" orient="horz" pos="671">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NY  CATAÑO RODRIGUEZ" initials="JCR" lastIdx="1" clrIdx="0">
    <p:extLst>
      <p:ext uri="{19B8F6BF-5375-455C-9EA6-DF929625EA0E}">
        <p15:presenceInfo xmlns:p15="http://schemas.microsoft.com/office/powerpoint/2012/main" userId="JHONNY  CATAÑO RODRIGU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00"/>
    <a:srgbClr val="D40B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1C41A5-E6EE-494A-9B0D-91BDD19612E4}">
  <a:tblStyle styleId="{541C41A5-E6EE-494A-9B0D-91BDD19612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2"/>
      </p:cViewPr>
      <p:guideLst>
        <p:guide orient="horz" pos="676"/>
        <p:guide pos="2880"/>
        <p:guide orient="horz" pos="2862"/>
        <p:guide orient="horz" pos="1194"/>
        <p:guide orient="horz" pos="6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9e808455b4_0_8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9e808455b4_0_8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a4d5d75caf_0_27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a4d5d75caf_0_27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2585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4782" y="165150"/>
            <a:ext cx="8814643" cy="4815753"/>
            <a:chOff x="174782" y="165150"/>
            <a:chExt cx="8814643" cy="4815753"/>
          </a:xfrm>
        </p:grpSpPr>
        <p:sp>
          <p:nvSpPr>
            <p:cNvPr id="10" name="Google Shape;10;p2"/>
            <p:cNvSpPr/>
            <p:nvPr/>
          </p:nvSpPr>
          <p:spPr>
            <a:xfrm>
              <a:off x="440700" y="165150"/>
              <a:ext cx="8262600" cy="4813200"/>
            </a:xfrm>
            <a:prstGeom prst="rect">
              <a:avLst/>
            </a:prstGeom>
            <a:noFill/>
            <a:ln w="28575" cap="flat" cmpd="sng">
              <a:solidFill>
                <a:srgbClr val="CC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625" y="294500"/>
              <a:ext cx="8007000" cy="4534200"/>
            </a:xfrm>
            <a:prstGeom prst="rect">
              <a:avLst/>
            </a:prstGeom>
            <a:noFill/>
            <a:ln w="2857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7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47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47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47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47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47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47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747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47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47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47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47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47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47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47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47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47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747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47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747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747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747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747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8823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8823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823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8823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823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8823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823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8823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8823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8823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823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8823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8823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823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8823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823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8823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8823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8823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823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8823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8823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8823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4003986" y="415870"/>
            <a:ext cx="1136028" cy="248256"/>
            <a:chOff x="4012757" y="468258"/>
            <a:chExt cx="1136028" cy="248256"/>
          </a:xfrm>
        </p:grpSpPr>
        <p:sp>
          <p:nvSpPr>
            <p:cNvPr id="59" name="Google Shape;59;p2"/>
            <p:cNvSpPr/>
            <p:nvPr/>
          </p:nvSpPr>
          <p:spPr>
            <a:xfrm>
              <a:off x="4230294" y="507679"/>
              <a:ext cx="169413" cy="169413"/>
            </a:xfrm>
            <a:custGeom>
              <a:avLst/>
              <a:gdLst/>
              <a:ahLst/>
              <a:cxnLst/>
              <a:rect l="l" t="t" r="r" b="b"/>
              <a:pathLst>
                <a:path w="2355" h="2355" extrusionOk="0">
                  <a:moveTo>
                    <a:pt x="1171" y="1"/>
                  </a:moveTo>
                  <a:cubicBezTo>
                    <a:pt x="1171" y="647"/>
                    <a:pt x="647" y="1184"/>
                    <a:pt x="0" y="1184"/>
                  </a:cubicBezTo>
                  <a:cubicBezTo>
                    <a:pt x="647" y="1184"/>
                    <a:pt x="1171" y="1708"/>
                    <a:pt x="1171" y="2354"/>
                  </a:cubicBezTo>
                  <a:cubicBezTo>
                    <a:pt x="1171" y="1708"/>
                    <a:pt x="1708" y="1184"/>
                    <a:pt x="2354" y="1184"/>
                  </a:cubicBezTo>
                  <a:cubicBezTo>
                    <a:pt x="1708" y="1184"/>
                    <a:pt x="1171" y="647"/>
                    <a:pt x="1171"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012757" y="521707"/>
              <a:ext cx="140422" cy="141357"/>
            </a:xfrm>
            <a:custGeom>
              <a:avLst/>
              <a:gdLst/>
              <a:ahLst/>
              <a:cxnLst/>
              <a:rect l="l" t="t" r="r" b="b"/>
              <a:pathLst>
                <a:path w="1952" h="1965" extrusionOk="0">
                  <a:moveTo>
                    <a:pt x="976" y="1"/>
                  </a:moveTo>
                  <a:cubicBezTo>
                    <a:pt x="976" y="550"/>
                    <a:pt x="537" y="989"/>
                    <a:pt x="0" y="989"/>
                  </a:cubicBezTo>
                  <a:cubicBezTo>
                    <a:pt x="537" y="989"/>
                    <a:pt x="976" y="1415"/>
                    <a:pt x="976" y="1964"/>
                  </a:cubicBezTo>
                  <a:cubicBezTo>
                    <a:pt x="976" y="1415"/>
                    <a:pt x="1415" y="989"/>
                    <a:pt x="1951" y="989"/>
                  </a:cubicBezTo>
                  <a:cubicBezTo>
                    <a:pt x="1415" y="989"/>
                    <a:pt x="976" y="550"/>
                    <a:pt x="976"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761835" y="507679"/>
              <a:ext cx="169413" cy="169413"/>
            </a:xfrm>
            <a:custGeom>
              <a:avLst/>
              <a:gdLst/>
              <a:ahLst/>
              <a:cxnLst/>
              <a:rect l="l" t="t" r="r" b="b"/>
              <a:pathLst>
                <a:path w="2355" h="2355" extrusionOk="0">
                  <a:moveTo>
                    <a:pt x="1184" y="1"/>
                  </a:moveTo>
                  <a:cubicBezTo>
                    <a:pt x="1184" y="647"/>
                    <a:pt x="647" y="1184"/>
                    <a:pt x="1" y="1184"/>
                  </a:cubicBezTo>
                  <a:cubicBezTo>
                    <a:pt x="647" y="1184"/>
                    <a:pt x="1184" y="1708"/>
                    <a:pt x="1184" y="2354"/>
                  </a:cubicBezTo>
                  <a:cubicBezTo>
                    <a:pt x="1184" y="1708"/>
                    <a:pt x="1708" y="1184"/>
                    <a:pt x="2355" y="1184"/>
                  </a:cubicBezTo>
                  <a:cubicBezTo>
                    <a:pt x="1708" y="1184"/>
                    <a:pt x="1184" y="647"/>
                    <a:pt x="118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08363" y="521707"/>
              <a:ext cx="140422" cy="141357"/>
            </a:xfrm>
            <a:custGeom>
              <a:avLst/>
              <a:gdLst/>
              <a:ahLst/>
              <a:cxnLst/>
              <a:rect l="l" t="t" r="r" b="b"/>
              <a:pathLst>
                <a:path w="1952" h="1965" extrusionOk="0">
                  <a:moveTo>
                    <a:pt x="976" y="1"/>
                  </a:moveTo>
                  <a:cubicBezTo>
                    <a:pt x="976" y="550"/>
                    <a:pt x="537" y="989"/>
                    <a:pt x="1" y="989"/>
                  </a:cubicBezTo>
                  <a:cubicBezTo>
                    <a:pt x="537" y="989"/>
                    <a:pt x="976" y="1415"/>
                    <a:pt x="976" y="1964"/>
                  </a:cubicBezTo>
                  <a:cubicBezTo>
                    <a:pt x="976" y="1415"/>
                    <a:pt x="1415" y="989"/>
                    <a:pt x="1952" y="989"/>
                  </a:cubicBezTo>
                  <a:cubicBezTo>
                    <a:pt x="1415" y="989"/>
                    <a:pt x="976" y="550"/>
                    <a:pt x="976"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456607" y="468258"/>
              <a:ext cx="248328" cy="248256"/>
            </a:xfrm>
            <a:custGeom>
              <a:avLst/>
              <a:gdLst/>
              <a:ahLst/>
              <a:cxnLst/>
              <a:rect l="l" t="t" r="r" b="b"/>
              <a:pathLst>
                <a:path w="3452" h="3451" extrusionOk="0">
                  <a:moveTo>
                    <a:pt x="1732" y="0"/>
                  </a:moveTo>
                  <a:cubicBezTo>
                    <a:pt x="1732" y="951"/>
                    <a:pt x="951" y="1732"/>
                    <a:pt x="0" y="1732"/>
                  </a:cubicBezTo>
                  <a:cubicBezTo>
                    <a:pt x="951" y="1732"/>
                    <a:pt x="1732" y="2500"/>
                    <a:pt x="1732" y="3451"/>
                  </a:cubicBezTo>
                  <a:cubicBezTo>
                    <a:pt x="1732" y="2500"/>
                    <a:pt x="2501" y="1732"/>
                    <a:pt x="3452" y="1732"/>
                  </a:cubicBezTo>
                  <a:cubicBezTo>
                    <a:pt x="2501" y="1732"/>
                    <a:pt x="1732" y="951"/>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txBox="1">
            <a:spLocks noGrp="1"/>
          </p:cNvSpPr>
          <p:nvPr>
            <p:ph type="subTitle" idx="1"/>
          </p:nvPr>
        </p:nvSpPr>
        <p:spPr>
          <a:xfrm>
            <a:off x="2111975" y="3680813"/>
            <a:ext cx="4920000" cy="39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500"/>
              <a:buNone/>
              <a:defRPr sz="18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65" name="Google Shape;65;p2"/>
          <p:cNvGrpSpPr/>
          <p:nvPr/>
        </p:nvGrpSpPr>
        <p:grpSpPr>
          <a:xfrm>
            <a:off x="4003986" y="2113995"/>
            <a:ext cx="1136028" cy="248256"/>
            <a:chOff x="4012757" y="468258"/>
            <a:chExt cx="1136028" cy="248256"/>
          </a:xfrm>
        </p:grpSpPr>
        <p:sp>
          <p:nvSpPr>
            <p:cNvPr id="66" name="Google Shape;66;p2"/>
            <p:cNvSpPr/>
            <p:nvPr/>
          </p:nvSpPr>
          <p:spPr>
            <a:xfrm>
              <a:off x="4230294" y="507679"/>
              <a:ext cx="169413" cy="169413"/>
            </a:xfrm>
            <a:custGeom>
              <a:avLst/>
              <a:gdLst/>
              <a:ahLst/>
              <a:cxnLst/>
              <a:rect l="l" t="t" r="r" b="b"/>
              <a:pathLst>
                <a:path w="2355" h="2355" extrusionOk="0">
                  <a:moveTo>
                    <a:pt x="1171" y="1"/>
                  </a:moveTo>
                  <a:cubicBezTo>
                    <a:pt x="1171" y="647"/>
                    <a:pt x="647" y="1184"/>
                    <a:pt x="0" y="1184"/>
                  </a:cubicBezTo>
                  <a:cubicBezTo>
                    <a:pt x="647" y="1184"/>
                    <a:pt x="1171" y="1708"/>
                    <a:pt x="1171" y="2354"/>
                  </a:cubicBezTo>
                  <a:cubicBezTo>
                    <a:pt x="1171" y="1708"/>
                    <a:pt x="1708" y="1184"/>
                    <a:pt x="2354" y="1184"/>
                  </a:cubicBezTo>
                  <a:cubicBezTo>
                    <a:pt x="1708" y="1184"/>
                    <a:pt x="1171" y="647"/>
                    <a:pt x="1171"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012757" y="521707"/>
              <a:ext cx="140422" cy="141357"/>
            </a:xfrm>
            <a:custGeom>
              <a:avLst/>
              <a:gdLst/>
              <a:ahLst/>
              <a:cxnLst/>
              <a:rect l="l" t="t" r="r" b="b"/>
              <a:pathLst>
                <a:path w="1952" h="1965" extrusionOk="0">
                  <a:moveTo>
                    <a:pt x="976" y="1"/>
                  </a:moveTo>
                  <a:cubicBezTo>
                    <a:pt x="976" y="550"/>
                    <a:pt x="537" y="989"/>
                    <a:pt x="0" y="989"/>
                  </a:cubicBezTo>
                  <a:cubicBezTo>
                    <a:pt x="537" y="989"/>
                    <a:pt x="976" y="1415"/>
                    <a:pt x="976" y="1964"/>
                  </a:cubicBezTo>
                  <a:cubicBezTo>
                    <a:pt x="976" y="1415"/>
                    <a:pt x="1415" y="989"/>
                    <a:pt x="1951" y="989"/>
                  </a:cubicBezTo>
                  <a:cubicBezTo>
                    <a:pt x="1415" y="989"/>
                    <a:pt x="976" y="550"/>
                    <a:pt x="976"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761835" y="507679"/>
              <a:ext cx="169413" cy="169413"/>
            </a:xfrm>
            <a:custGeom>
              <a:avLst/>
              <a:gdLst/>
              <a:ahLst/>
              <a:cxnLst/>
              <a:rect l="l" t="t" r="r" b="b"/>
              <a:pathLst>
                <a:path w="2355" h="2355" extrusionOk="0">
                  <a:moveTo>
                    <a:pt x="1184" y="1"/>
                  </a:moveTo>
                  <a:cubicBezTo>
                    <a:pt x="1184" y="647"/>
                    <a:pt x="647" y="1184"/>
                    <a:pt x="1" y="1184"/>
                  </a:cubicBezTo>
                  <a:cubicBezTo>
                    <a:pt x="647" y="1184"/>
                    <a:pt x="1184" y="1708"/>
                    <a:pt x="1184" y="2354"/>
                  </a:cubicBezTo>
                  <a:cubicBezTo>
                    <a:pt x="1184" y="1708"/>
                    <a:pt x="1708" y="1184"/>
                    <a:pt x="2355" y="1184"/>
                  </a:cubicBezTo>
                  <a:cubicBezTo>
                    <a:pt x="1708" y="1184"/>
                    <a:pt x="1184" y="647"/>
                    <a:pt x="118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008363" y="521707"/>
              <a:ext cx="140422" cy="141357"/>
            </a:xfrm>
            <a:custGeom>
              <a:avLst/>
              <a:gdLst/>
              <a:ahLst/>
              <a:cxnLst/>
              <a:rect l="l" t="t" r="r" b="b"/>
              <a:pathLst>
                <a:path w="1952" h="1965" extrusionOk="0">
                  <a:moveTo>
                    <a:pt x="976" y="1"/>
                  </a:moveTo>
                  <a:cubicBezTo>
                    <a:pt x="976" y="550"/>
                    <a:pt x="537" y="989"/>
                    <a:pt x="1" y="989"/>
                  </a:cubicBezTo>
                  <a:cubicBezTo>
                    <a:pt x="537" y="989"/>
                    <a:pt x="976" y="1415"/>
                    <a:pt x="976" y="1964"/>
                  </a:cubicBezTo>
                  <a:cubicBezTo>
                    <a:pt x="976" y="1415"/>
                    <a:pt x="1415" y="989"/>
                    <a:pt x="1952" y="989"/>
                  </a:cubicBezTo>
                  <a:cubicBezTo>
                    <a:pt x="1415" y="989"/>
                    <a:pt x="976" y="550"/>
                    <a:pt x="976"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456607" y="468258"/>
              <a:ext cx="248328" cy="248256"/>
            </a:xfrm>
            <a:custGeom>
              <a:avLst/>
              <a:gdLst/>
              <a:ahLst/>
              <a:cxnLst/>
              <a:rect l="l" t="t" r="r" b="b"/>
              <a:pathLst>
                <a:path w="3452" h="3451" extrusionOk="0">
                  <a:moveTo>
                    <a:pt x="1732" y="0"/>
                  </a:moveTo>
                  <a:cubicBezTo>
                    <a:pt x="1732" y="951"/>
                    <a:pt x="951" y="1732"/>
                    <a:pt x="0" y="1732"/>
                  </a:cubicBezTo>
                  <a:cubicBezTo>
                    <a:pt x="951" y="1732"/>
                    <a:pt x="1732" y="2500"/>
                    <a:pt x="1732" y="3451"/>
                  </a:cubicBezTo>
                  <a:cubicBezTo>
                    <a:pt x="1732" y="2500"/>
                    <a:pt x="2501" y="1732"/>
                    <a:pt x="3452" y="1732"/>
                  </a:cubicBezTo>
                  <a:cubicBezTo>
                    <a:pt x="2501" y="1732"/>
                    <a:pt x="1732" y="951"/>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2"/>
          <p:cNvSpPr txBox="1">
            <a:spLocks noGrp="1"/>
          </p:cNvSpPr>
          <p:nvPr>
            <p:ph type="ctrTitle"/>
          </p:nvPr>
        </p:nvSpPr>
        <p:spPr>
          <a:xfrm>
            <a:off x="1841375" y="1499038"/>
            <a:ext cx="5461200" cy="18693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CCFF00"/>
              </a:buClr>
              <a:buSzPts val="6000"/>
              <a:buFont typeface="Bahiana"/>
              <a:buNone/>
              <a:defRPr sz="6000">
                <a:solidFill>
                  <a:srgbClr val="CCFF00"/>
                </a:solidFill>
                <a:latin typeface="Bahiana"/>
                <a:ea typeface="Bahiana"/>
                <a:cs typeface="Bahiana"/>
                <a:sym typeface="Bahiana"/>
              </a:defRPr>
            </a:lvl1pPr>
            <a:lvl2pPr lvl="1" algn="ctr" rtl="0">
              <a:spcBef>
                <a:spcPts val="0"/>
              </a:spcBef>
              <a:spcAft>
                <a:spcPts val="0"/>
              </a:spcAft>
              <a:buSzPts val="5200"/>
              <a:buFont typeface="Bahiana"/>
              <a:buNone/>
              <a:defRPr sz="5200">
                <a:latin typeface="Bahiana"/>
                <a:ea typeface="Bahiana"/>
                <a:cs typeface="Bahiana"/>
                <a:sym typeface="Bahiana"/>
              </a:defRPr>
            </a:lvl2pPr>
            <a:lvl3pPr lvl="2" algn="ctr" rtl="0">
              <a:spcBef>
                <a:spcPts val="0"/>
              </a:spcBef>
              <a:spcAft>
                <a:spcPts val="0"/>
              </a:spcAft>
              <a:buSzPts val="5200"/>
              <a:buFont typeface="Bahiana"/>
              <a:buNone/>
              <a:defRPr sz="5200">
                <a:latin typeface="Bahiana"/>
                <a:ea typeface="Bahiana"/>
                <a:cs typeface="Bahiana"/>
                <a:sym typeface="Bahiana"/>
              </a:defRPr>
            </a:lvl3pPr>
            <a:lvl4pPr lvl="3" algn="ctr" rtl="0">
              <a:spcBef>
                <a:spcPts val="0"/>
              </a:spcBef>
              <a:spcAft>
                <a:spcPts val="0"/>
              </a:spcAft>
              <a:buSzPts val="5200"/>
              <a:buFont typeface="Bahiana"/>
              <a:buNone/>
              <a:defRPr sz="5200">
                <a:latin typeface="Bahiana"/>
                <a:ea typeface="Bahiana"/>
                <a:cs typeface="Bahiana"/>
                <a:sym typeface="Bahiana"/>
              </a:defRPr>
            </a:lvl4pPr>
            <a:lvl5pPr lvl="4" algn="ctr" rtl="0">
              <a:spcBef>
                <a:spcPts val="0"/>
              </a:spcBef>
              <a:spcAft>
                <a:spcPts val="0"/>
              </a:spcAft>
              <a:buSzPts val="5200"/>
              <a:buFont typeface="Bahiana"/>
              <a:buNone/>
              <a:defRPr sz="5200">
                <a:latin typeface="Bahiana"/>
                <a:ea typeface="Bahiana"/>
                <a:cs typeface="Bahiana"/>
                <a:sym typeface="Bahiana"/>
              </a:defRPr>
            </a:lvl5pPr>
            <a:lvl6pPr lvl="5" algn="ctr" rtl="0">
              <a:spcBef>
                <a:spcPts val="0"/>
              </a:spcBef>
              <a:spcAft>
                <a:spcPts val="0"/>
              </a:spcAft>
              <a:buSzPts val="5200"/>
              <a:buFont typeface="Bahiana"/>
              <a:buNone/>
              <a:defRPr sz="5200">
                <a:latin typeface="Bahiana"/>
                <a:ea typeface="Bahiana"/>
                <a:cs typeface="Bahiana"/>
                <a:sym typeface="Bahiana"/>
              </a:defRPr>
            </a:lvl6pPr>
            <a:lvl7pPr lvl="6" algn="ctr" rtl="0">
              <a:spcBef>
                <a:spcPts val="0"/>
              </a:spcBef>
              <a:spcAft>
                <a:spcPts val="0"/>
              </a:spcAft>
              <a:buSzPts val="5200"/>
              <a:buFont typeface="Bahiana"/>
              <a:buNone/>
              <a:defRPr sz="5200">
                <a:latin typeface="Bahiana"/>
                <a:ea typeface="Bahiana"/>
                <a:cs typeface="Bahiana"/>
                <a:sym typeface="Bahiana"/>
              </a:defRPr>
            </a:lvl7pPr>
            <a:lvl8pPr lvl="7" algn="ctr" rtl="0">
              <a:spcBef>
                <a:spcPts val="0"/>
              </a:spcBef>
              <a:spcAft>
                <a:spcPts val="0"/>
              </a:spcAft>
              <a:buSzPts val="5200"/>
              <a:buFont typeface="Bahiana"/>
              <a:buNone/>
              <a:defRPr sz="5200">
                <a:latin typeface="Bahiana"/>
                <a:ea typeface="Bahiana"/>
                <a:cs typeface="Bahiana"/>
                <a:sym typeface="Bahiana"/>
              </a:defRPr>
            </a:lvl8pPr>
            <a:lvl9pPr lvl="8" algn="ctr" rtl="0">
              <a:spcBef>
                <a:spcPts val="0"/>
              </a:spcBef>
              <a:spcAft>
                <a:spcPts val="0"/>
              </a:spcAft>
              <a:buSzPts val="5200"/>
              <a:buFont typeface="Bahiana"/>
              <a:buNone/>
              <a:defRPr sz="5200">
                <a:latin typeface="Bahiana"/>
                <a:ea typeface="Bahiana"/>
                <a:cs typeface="Bahiana"/>
                <a:sym typeface="Bahiana"/>
              </a:defRPr>
            </a:lvl9pPr>
          </a:lstStyle>
          <a:p>
            <a:endParaRPr/>
          </a:p>
        </p:txBody>
      </p:sp>
      <p:grpSp>
        <p:nvGrpSpPr>
          <p:cNvPr id="72" name="Google Shape;72;p2"/>
          <p:cNvGrpSpPr/>
          <p:nvPr/>
        </p:nvGrpSpPr>
        <p:grpSpPr>
          <a:xfrm>
            <a:off x="4003986" y="4479370"/>
            <a:ext cx="1136028" cy="248256"/>
            <a:chOff x="4012757" y="468258"/>
            <a:chExt cx="1136028" cy="248256"/>
          </a:xfrm>
        </p:grpSpPr>
        <p:sp>
          <p:nvSpPr>
            <p:cNvPr id="73" name="Google Shape;73;p2"/>
            <p:cNvSpPr/>
            <p:nvPr/>
          </p:nvSpPr>
          <p:spPr>
            <a:xfrm>
              <a:off x="4230294" y="507679"/>
              <a:ext cx="169413" cy="169413"/>
            </a:xfrm>
            <a:custGeom>
              <a:avLst/>
              <a:gdLst/>
              <a:ahLst/>
              <a:cxnLst/>
              <a:rect l="l" t="t" r="r" b="b"/>
              <a:pathLst>
                <a:path w="2355" h="2355" extrusionOk="0">
                  <a:moveTo>
                    <a:pt x="1171" y="1"/>
                  </a:moveTo>
                  <a:cubicBezTo>
                    <a:pt x="1171" y="647"/>
                    <a:pt x="647" y="1184"/>
                    <a:pt x="0" y="1184"/>
                  </a:cubicBezTo>
                  <a:cubicBezTo>
                    <a:pt x="647" y="1184"/>
                    <a:pt x="1171" y="1708"/>
                    <a:pt x="1171" y="2354"/>
                  </a:cubicBezTo>
                  <a:cubicBezTo>
                    <a:pt x="1171" y="1708"/>
                    <a:pt x="1708" y="1184"/>
                    <a:pt x="2354" y="1184"/>
                  </a:cubicBezTo>
                  <a:cubicBezTo>
                    <a:pt x="1708" y="1184"/>
                    <a:pt x="1171" y="647"/>
                    <a:pt x="1171"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012757" y="521707"/>
              <a:ext cx="140422" cy="141357"/>
            </a:xfrm>
            <a:custGeom>
              <a:avLst/>
              <a:gdLst/>
              <a:ahLst/>
              <a:cxnLst/>
              <a:rect l="l" t="t" r="r" b="b"/>
              <a:pathLst>
                <a:path w="1952" h="1965" extrusionOk="0">
                  <a:moveTo>
                    <a:pt x="976" y="1"/>
                  </a:moveTo>
                  <a:cubicBezTo>
                    <a:pt x="976" y="550"/>
                    <a:pt x="537" y="989"/>
                    <a:pt x="0" y="989"/>
                  </a:cubicBezTo>
                  <a:cubicBezTo>
                    <a:pt x="537" y="989"/>
                    <a:pt x="976" y="1415"/>
                    <a:pt x="976" y="1964"/>
                  </a:cubicBezTo>
                  <a:cubicBezTo>
                    <a:pt x="976" y="1415"/>
                    <a:pt x="1415" y="989"/>
                    <a:pt x="1951" y="989"/>
                  </a:cubicBezTo>
                  <a:cubicBezTo>
                    <a:pt x="1415" y="989"/>
                    <a:pt x="976" y="550"/>
                    <a:pt x="976"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761835" y="507679"/>
              <a:ext cx="169413" cy="169413"/>
            </a:xfrm>
            <a:custGeom>
              <a:avLst/>
              <a:gdLst/>
              <a:ahLst/>
              <a:cxnLst/>
              <a:rect l="l" t="t" r="r" b="b"/>
              <a:pathLst>
                <a:path w="2355" h="2355" extrusionOk="0">
                  <a:moveTo>
                    <a:pt x="1184" y="1"/>
                  </a:moveTo>
                  <a:cubicBezTo>
                    <a:pt x="1184" y="647"/>
                    <a:pt x="647" y="1184"/>
                    <a:pt x="1" y="1184"/>
                  </a:cubicBezTo>
                  <a:cubicBezTo>
                    <a:pt x="647" y="1184"/>
                    <a:pt x="1184" y="1708"/>
                    <a:pt x="1184" y="2354"/>
                  </a:cubicBezTo>
                  <a:cubicBezTo>
                    <a:pt x="1184" y="1708"/>
                    <a:pt x="1708" y="1184"/>
                    <a:pt x="2355" y="1184"/>
                  </a:cubicBezTo>
                  <a:cubicBezTo>
                    <a:pt x="1708" y="1184"/>
                    <a:pt x="1184" y="647"/>
                    <a:pt x="118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008363" y="521707"/>
              <a:ext cx="140422" cy="141357"/>
            </a:xfrm>
            <a:custGeom>
              <a:avLst/>
              <a:gdLst/>
              <a:ahLst/>
              <a:cxnLst/>
              <a:rect l="l" t="t" r="r" b="b"/>
              <a:pathLst>
                <a:path w="1952" h="1965" extrusionOk="0">
                  <a:moveTo>
                    <a:pt x="976" y="1"/>
                  </a:moveTo>
                  <a:cubicBezTo>
                    <a:pt x="976" y="550"/>
                    <a:pt x="537" y="989"/>
                    <a:pt x="1" y="989"/>
                  </a:cubicBezTo>
                  <a:cubicBezTo>
                    <a:pt x="537" y="989"/>
                    <a:pt x="976" y="1415"/>
                    <a:pt x="976" y="1964"/>
                  </a:cubicBezTo>
                  <a:cubicBezTo>
                    <a:pt x="976" y="1415"/>
                    <a:pt x="1415" y="989"/>
                    <a:pt x="1952" y="989"/>
                  </a:cubicBezTo>
                  <a:cubicBezTo>
                    <a:pt x="1415" y="989"/>
                    <a:pt x="976" y="550"/>
                    <a:pt x="976"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456607" y="468258"/>
              <a:ext cx="248328" cy="248256"/>
            </a:xfrm>
            <a:custGeom>
              <a:avLst/>
              <a:gdLst/>
              <a:ahLst/>
              <a:cxnLst/>
              <a:rect l="l" t="t" r="r" b="b"/>
              <a:pathLst>
                <a:path w="3452" h="3451" extrusionOk="0">
                  <a:moveTo>
                    <a:pt x="1732" y="0"/>
                  </a:moveTo>
                  <a:cubicBezTo>
                    <a:pt x="1732" y="951"/>
                    <a:pt x="951" y="1732"/>
                    <a:pt x="0" y="1732"/>
                  </a:cubicBezTo>
                  <a:cubicBezTo>
                    <a:pt x="951" y="1732"/>
                    <a:pt x="1732" y="2500"/>
                    <a:pt x="1732" y="3451"/>
                  </a:cubicBezTo>
                  <a:cubicBezTo>
                    <a:pt x="1732" y="2500"/>
                    <a:pt x="2501" y="1732"/>
                    <a:pt x="3452" y="1732"/>
                  </a:cubicBezTo>
                  <a:cubicBezTo>
                    <a:pt x="2501" y="1732"/>
                    <a:pt x="1732" y="951"/>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1"/>
        <p:cNvGrpSpPr/>
        <p:nvPr/>
      </p:nvGrpSpPr>
      <p:grpSpPr>
        <a:xfrm>
          <a:off x="0" y="0"/>
          <a:ext cx="0" cy="0"/>
          <a:chOff x="0" y="0"/>
          <a:chExt cx="0" cy="0"/>
        </a:xfrm>
      </p:grpSpPr>
      <p:grpSp>
        <p:nvGrpSpPr>
          <p:cNvPr id="162" name="Google Shape;162;p4"/>
          <p:cNvGrpSpPr/>
          <p:nvPr/>
        </p:nvGrpSpPr>
        <p:grpSpPr>
          <a:xfrm>
            <a:off x="174782" y="165150"/>
            <a:ext cx="8814643" cy="4815753"/>
            <a:chOff x="174782" y="165150"/>
            <a:chExt cx="8814643" cy="4815753"/>
          </a:xfrm>
        </p:grpSpPr>
        <p:sp>
          <p:nvSpPr>
            <p:cNvPr id="163" name="Google Shape;163;p4"/>
            <p:cNvSpPr/>
            <p:nvPr/>
          </p:nvSpPr>
          <p:spPr>
            <a:xfrm>
              <a:off x="440700" y="165150"/>
              <a:ext cx="8262600" cy="4813200"/>
            </a:xfrm>
            <a:prstGeom prst="rect">
              <a:avLst/>
            </a:prstGeom>
            <a:noFill/>
            <a:ln w="28575" cap="flat" cmpd="sng">
              <a:solidFill>
                <a:srgbClr val="CC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73625" y="294500"/>
              <a:ext cx="8007000" cy="4534200"/>
            </a:xfrm>
            <a:prstGeom prst="rect">
              <a:avLst/>
            </a:prstGeom>
            <a:noFill/>
            <a:ln w="2857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1747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1747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1747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1747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1747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1747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1747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1747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1747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1747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1747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1747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1747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747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1747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1747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1747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747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747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1747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1747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1747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1747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8823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8823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8823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88823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88823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88823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88823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88823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88823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8823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8823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88823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88823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88823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88823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88823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88823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88823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88823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88823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88823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88823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88823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4"/>
          <p:cNvSpPr txBox="1">
            <a:spLocks noGrp="1"/>
          </p:cNvSpPr>
          <p:nvPr>
            <p:ph type="title"/>
          </p:nvPr>
        </p:nvSpPr>
        <p:spPr>
          <a:xfrm>
            <a:off x="720000" y="539776"/>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5000"/>
              <a:buNone/>
              <a:defRPr>
                <a:solidFill>
                  <a:srgbClr val="FFFFFF"/>
                </a:solidFill>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12" name="Google Shape;212;p4"/>
          <p:cNvSpPr txBox="1">
            <a:spLocks noGrp="1"/>
          </p:cNvSpPr>
          <p:nvPr>
            <p:ph type="body" idx="1"/>
          </p:nvPr>
        </p:nvSpPr>
        <p:spPr>
          <a:xfrm>
            <a:off x="720250" y="1333675"/>
            <a:ext cx="7703700" cy="3269700"/>
          </a:xfrm>
          <a:prstGeom prst="rect">
            <a:avLst/>
          </a:prstGeom>
        </p:spPr>
        <p:txBody>
          <a:bodyPr spcFirstLastPara="1" wrap="square" lIns="91425" tIns="91425" rIns="91425" bIns="91425" anchor="ctr" anchorCtr="0">
            <a:noAutofit/>
          </a:bodyPr>
          <a:lstStyle>
            <a:lvl1pPr marL="457200" lvl="0" indent="-298450">
              <a:lnSpc>
                <a:spcPct val="100000"/>
              </a:lnSpc>
              <a:spcBef>
                <a:spcPts val="0"/>
              </a:spcBef>
              <a:spcAft>
                <a:spcPts val="0"/>
              </a:spcAft>
              <a:buClr>
                <a:srgbClr val="FFFFFF"/>
              </a:buClr>
              <a:buSzPts val="1100"/>
              <a:buFont typeface="Muli"/>
              <a:buAutoNum type="arabicPeriod"/>
              <a:defRPr sz="1200">
                <a:solidFill>
                  <a:srgbClr val="FFFFFF"/>
                </a:solidFill>
              </a:defRPr>
            </a:lvl1pPr>
            <a:lvl2pPr marL="914400" lvl="1" indent="-298450">
              <a:spcBef>
                <a:spcPts val="0"/>
              </a:spcBef>
              <a:spcAft>
                <a:spcPts val="0"/>
              </a:spcAft>
              <a:buClr>
                <a:srgbClr val="FFFFFF"/>
              </a:buClr>
              <a:buSzPts val="1100"/>
              <a:buFont typeface="Muli"/>
              <a:buAutoNum type="alphaLcPeriod"/>
              <a:defRPr sz="1200">
                <a:solidFill>
                  <a:srgbClr val="FFFFFF"/>
                </a:solidFill>
              </a:defRPr>
            </a:lvl2pPr>
            <a:lvl3pPr marL="1371600" lvl="2" indent="-298450">
              <a:spcBef>
                <a:spcPts val="0"/>
              </a:spcBef>
              <a:spcAft>
                <a:spcPts val="0"/>
              </a:spcAft>
              <a:buClr>
                <a:srgbClr val="FFFFFF"/>
              </a:buClr>
              <a:buSzPts val="1100"/>
              <a:buFont typeface="Muli"/>
              <a:buAutoNum type="romanLcPeriod"/>
              <a:defRPr sz="1200">
                <a:solidFill>
                  <a:srgbClr val="FFFFFF"/>
                </a:solidFill>
              </a:defRPr>
            </a:lvl3pPr>
            <a:lvl4pPr marL="1828800" lvl="3" indent="-298450">
              <a:spcBef>
                <a:spcPts val="0"/>
              </a:spcBef>
              <a:spcAft>
                <a:spcPts val="0"/>
              </a:spcAft>
              <a:buClr>
                <a:srgbClr val="FFFFFF"/>
              </a:buClr>
              <a:buSzPts val="1100"/>
              <a:buFont typeface="Muli"/>
              <a:buAutoNum type="arabicPeriod"/>
              <a:defRPr sz="1200">
                <a:solidFill>
                  <a:srgbClr val="FFFFFF"/>
                </a:solidFill>
              </a:defRPr>
            </a:lvl4pPr>
            <a:lvl5pPr marL="2286000" lvl="4" indent="-298450">
              <a:spcBef>
                <a:spcPts val="0"/>
              </a:spcBef>
              <a:spcAft>
                <a:spcPts val="0"/>
              </a:spcAft>
              <a:buClr>
                <a:srgbClr val="FFFFFF"/>
              </a:buClr>
              <a:buSzPts val="1100"/>
              <a:buFont typeface="Muli"/>
              <a:buAutoNum type="alphaLcPeriod"/>
              <a:defRPr sz="1200">
                <a:solidFill>
                  <a:srgbClr val="FFFFFF"/>
                </a:solidFill>
              </a:defRPr>
            </a:lvl5pPr>
            <a:lvl6pPr marL="2743200" lvl="5" indent="-298450">
              <a:spcBef>
                <a:spcPts val="0"/>
              </a:spcBef>
              <a:spcAft>
                <a:spcPts val="0"/>
              </a:spcAft>
              <a:buClr>
                <a:srgbClr val="FFFFFF"/>
              </a:buClr>
              <a:buSzPts val="1100"/>
              <a:buFont typeface="Muli"/>
              <a:buAutoNum type="romanLcPeriod"/>
              <a:defRPr sz="1200">
                <a:solidFill>
                  <a:srgbClr val="FFFFFF"/>
                </a:solidFill>
              </a:defRPr>
            </a:lvl6pPr>
            <a:lvl7pPr marL="3200400" lvl="6" indent="-298450">
              <a:spcBef>
                <a:spcPts val="0"/>
              </a:spcBef>
              <a:spcAft>
                <a:spcPts val="0"/>
              </a:spcAft>
              <a:buClr>
                <a:srgbClr val="FFFFFF"/>
              </a:buClr>
              <a:buSzPts val="1100"/>
              <a:buFont typeface="Muli"/>
              <a:buAutoNum type="arabicPeriod"/>
              <a:defRPr sz="1200">
                <a:solidFill>
                  <a:srgbClr val="FFFFFF"/>
                </a:solidFill>
              </a:defRPr>
            </a:lvl7pPr>
            <a:lvl8pPr marL="3657600" lvl="7" indent="-298450">
              <a:spcBef>
                <a:spcPts val="0"/>
              </a:spcBef>
              <a:spcAft>
                <a:spcPts val="0"/>
              </a:spcAft>
              <a:buClr>
                <a:srgbClr val="FFFFFF"/>
              </a:buClr>
              <a:buSzPts val="1100"/>
              <a:buFont typeface="Muli"/>
              <a:buAutoNum type="alphaLcPeriod"/>
              <a:defRPr sz="1200">
                <a:solidFill>
                  <a:srgbClr val="FFFFFF"/>
                </a:solidFill>
              </a:defRPr>
            </a:lvl8pPr>
            <a:lvl9pPr marL="4114800" lvl="8" indent="-298450">
              <a:spcBef>
                <a:spcPts val="0"/>
              </a:spcBef>
              <a:spcAft>
                <a:spcPts val="0"/>
              </a:spcAft>
              <a:buClr>
                <a:srgbClr val="FFFFFF"/>
              </a:buClr>
              <a:buSzPts val="1100"/>
              <a:buFont typeface="Muli"/>
              <a:buAutoNum type="romanLcPeriod"/>
              <a:defRPr sz="12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1"/>
        <p:cNvGrpSpPr/>
        <p:nvPr/>
      </p:nvGrpSpPr>
      <p:grpSpPr>
        <a:xfrm>
          <a:off x="0" y="0"/>
          <a:ext cx="0" cy="0"/>
          <a:chOff x="0" y="0"/>
          <a:chExt cx="0" cy="0"/>
        </a:xfrm>
      </p:grpSpPr>
      <p:grpSp>
        <p:nvGrpSpPr>
          <p:cNvPr id="442" name="Google Shape;442;p9"/>
          <p:cNvGrpSpPr/>
          <p:nvPr/>
        </p:nvGrpSpPr>
        <p:grpSpPr>
          <a:xfrm>
            <a:off x="174782" y="165150"/>
            <a:ext cx="8814643" cy="4815753"/>
            <a:chOff x="174782" y="165150"/>
            <a:chExt cx="8814643" cy="4815753"/>
          </a:xfrm>
        </p:grpSpPr>
        <p:sp>
          <p:nvSpPr>
            <p:cNvPr id="443" name="Google Shape;443;p9"/>
            <p:cNvSpPr/>
            <p:nvPr/>
          </p:nvSpPr>
          <p:spPr>
            <a:xfrm>
              <a:off x="440700" y="165150"/>
              <a:ext cx="8262600" cy="4813200"/>
            </a:xfrm>
            <a:prstGeom prst="rect">
              <a:avLst/>
            </a:prstGeom>
            <a:noFill/>
            <a:ln w="28575" cap="flat" cmpd="sng">
              <a:solidFill>
                <a:srgbClr val="CC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573625" y="294500"/>
              <a:ext cx="8007000" cy="4534200"/>
            </a:xfrm>
            <a:prstGeom prst="rect">
              <a:avLst/>
            </a:prstGeom>
            <a:noFill/>
            <a:ln w="2857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1747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1747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1747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1747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1747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1747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1747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1747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1747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1747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1747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1747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1747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1747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747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1747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747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747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747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747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1747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1747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747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88823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88823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88823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88823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88823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88823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88823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88823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88823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88823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8823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8823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8823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8823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8823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88823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88823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88823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88823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88823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88823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88823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8823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9"/>
          <p:cNvSpPr txBox="1">
            <a:spLocks noGrp="1"/>
          </p:cNvSpPr>
          <p:nvPr>
            <p:ph type="title"/>
          </p:nvPr>
        </p:nvSpPr>
        <p:spPr>
          <a:xfrm>
            <a:off x="720000" y="540000"/>
            <a:ext cx="7704000" cy="16857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9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92" name="Google Shape;492;p9"/>
          <p:cNvSpPr txBox="1">
            <a:spLocks noGrp="1"/>
          </p:cNvSpPr>
          <p:nvPr>
            <p:ph type="subTitle" idx="1"/>
          </p:nvPr>
        </p:nvSpPr>
        <p:spPr>
          <a:xfrm>
            <a:off x="1544200" y="2375400"/>
            <a:ext cx="4045200" cy="222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Char char="●"/>
              <a:defRPr>
                <a:solidFill>
                  <a:srgbClr val="FFFFFF"/>
                </a:solidFill>
              </a:defRPr>
            </a:lvl1pPr>
            <a:lvl2pPr lvl="1" algn="ctr">
              <a:lnSpc>
                <a:spcPct val="100000"/>
              </a:lnSpc>
              <a:spcBef>
                <a:spcPts val="0"/>
              </a:spcBef>
              <a:spcAft>
                <a:spcPts val="0"/>
              </a:spcAft>
              <a:buClr>
                <a:schemeClr val="lt1"/>
              </a:buClr>
              <a:buSzPts val="1600"/>
              <a:buChar char="○"/>
              <a:defRPr/>
            </a:lvl2pPr>
            <a:lvl3pPr lvl="2" algn="ctr">
              <a:lnSpc>
                <a:spcPct val="100000"/>
              </a:lnSpc>
              <a:spcBef>
                <a:spcPts val="0"/>
              </a:spcBef>
              <a:spcAft>
                <a:spcPts val="0"/>
              </a:spcAft>
              <a:buClr>
                <a:schemeClr val="lt1"/>
              </a:buClr>
              <a:buSzPts val="1600"/>
              <a:buChar char="■"/>
              <a:defRPr/>
            </a:lvl3pPr>
            <a:lvl4pPr lvl="3" algn="ctr">
              <a:lnSpc>
                <a:spcPct val="100000"/>
              </a:lnSpc>
              <a:spcBef>
                <a:spcPts val="0"/>
              </a:spcBef>
              <a:spcAft>
                <a:spcPts val="0"/>
              </a:spcAft>
              <a:buClr>
                <a:schemeClr val="lt1"/>
              </a:buClr>
              <a:buSzPts val="1600"/>
              <a:buChar char="●"/>
              <a:defRPr/>
            </a:lvl4pPr>
            <a:lvl5pPr lvl="4" algn="ctr">
              <a:lnSpc>
                <a:spcPct val="100000"/>
              </a:lnSpc>
              <a:spcBef>
                <a:spcPts val="0"/>
              </a:spcBef>
              <a:spcAft>
                <a:spcPts val="0"/>
              </a:spcAft>
              <a:buClr>
                <a:schemeClr val="lt1"/>
              </a:buClr>
              <a:buSzPts val="1600"/>
              <a:buChar char="○"/>
              <a:defRPr/>
            </a:lvl5pPr>
            <a:lvl6pPr lvl="5" algn="ctr">
              <a:lnSpc>
                <a:spcPct val="100000"/>
              </a:lnSpc>
              <a:spcBef>
                <a:spcPts val="0"/>
              </a:spcBef>
              <a:spcAft>
                <a:spcPts val="0"/>
              </a:spcAft>
              <a:buClr>
                <a:schemeClr val="lt1"/>
              </a:buClr>
              <a:buSzPts val="1600"/>
              <a:buChar char="■"/>
              <a:defRPr/>
            </a:lvl6pPr>
            <a:lvl7pPr lvl="6" algn="ctr">
              <a:lnSpc>
                <a:spcPct val="100000"/>
              </a:lnSpc>
              <a:spcBef>
                <a:spcPts val="0"/>
              </a:spcBef>
              <a:spcAft>
                <a:spcPts val="0"/>
              </a:spcAft>
              <a:buClr>
                <a:schemeClr val="lt1"/>
              </a:buClr>
              <a:buSzPts val="1600"/>
              <a:buChar char="●"/>
              <a:defRPr/>
            </a:lvl7pPr>
            <a:lvl8pPr lvl="7" algn="ctr">
              <a:lnSpc>
                <a:spcPct val="100000"/>
              </a:lnSpc>
              <a:spcBef>
                <a:spcPts val="0"/>
              </a:spcBef>
              <a:spcAft>
                <a:spcPts val="0"/>
              </a:spcAft>
              <a:buClr>
                <a:schemeClr val="lt1"/>
              </a:buClr>
              <a:buSzPts val="1600"/>
              <a:buChar char="○"/>
              <a:defRPr/>
            </a:lvl8pPr>
            <a:lvl9pPr lvl="8" algn="ctr">
              <a:lnSpc>
                <a:spcPct val="100000"/>
              </a:lnSpc>
              <a:spcBef>
                <a:spcPts val="0"/>
              </a:spcBef>
              <a:spcAft>
                <a:spcPts val="0"/>
              </a:spcAft>
              <a:buClr>
                <a:schemeClr val="lt1"/>
              </a:buClr>
              <a:buSzPts val="1600"/>
              <a:buChar char="■"/>
              <a:defRPr/>
            </a:lvl9pPr>
          </a:lstStyle>
          <a:p>
            <a:endParaRPr/>
          </a:p>
        </p:txBody>
      </p:sp>
      <p:sp>
        <p:nvSpPr>
          <p:cNvPr id="493" name="Google Shape;49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241"/>
        <p:cNvGrpSpPr/>
        <p:nvPr/>
      </p:nvGrpSpPr>
      <p:grpSpPr>
        <a:xfrm>
          <a:off x="0" y="0"/>
          <a:ext cx="0" cy="0"/>
          <a:chOff x="0" y="0"/>
          <a:chExt cx="0" cy="0"/>
        </a:xfrm>
      </p:grpSpPr>
      <p:grpSp>
        <p:nvGrpSpPr>
          <p:cNvPr id="1242" name="Google Shape;1242;p23"/>
          <p:cNvGrpSpPr/>
          <p:nvPr/>
        </p:nvGrpSpPr>
        <p:grpSpPr>
          <a:xfrm>
            <a:off x="174782" y="165150"/>
            <a:ext cx="8814643" cy="4815753"/>
            <a:chOff x="174782" y="165150"/>
            <a:chExt cx="8814643" cy="4815753"/>
          </a:xfrm>
        </p:grpSpPr>
        <p:sp>
          <p:nvSpPr>
            <p:cNvPr id="1243" name="Google Shape;1243;p23"/>
            <p:cNvSpPr/>
            <p:nvPr/>
          </p:nvSpPr>
          <p:spPr>
            <a:xfrm>
              <a:off x="440700" y="165150"/>
              <a:ext cx="8262600" cy="4813200"/>
            </a:xfrm>
            <a:prstGeom prst="rect">
              <a:avLst/>
            </a:prstGeom>
            <a:noFill/>
            <a:ln w="28575" cap="flat" cmpd="sng">
              <a:solidFill>
                <a:srgbClr val="CC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3"/>
            <p:cNvSpPr/>
            <p:nvPr/>
          </p:nvSpPr>
          <p:spPr>
            <a:xfrm>
              <a:off x="573625" y="294500"/>
              <a:ext cx="8007000" cy="4534200"/>
            </a:xfrm>
            <a:prstGeom prst="rect">
              <a:avLst/>
            </a:prstGeom>
            <a:noFill/>
            <a:ln w="2857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3"/>
            <p:cNvSpPr/>
            <p:nvPr/>
          </p:nvSpPr>
          <p:spPr>
            <a:xfrm>
              <a:off x="1747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3"/>
            <p:cNvSpPr/>
            <p:nvPr/>
          </p:nvSpPr>
          <p:spPr>
            <a:xfrm>
              <a:off x="1747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3"/>
            <p:cNvSpPr/>
            <p:nvPr/>
          </p:nvSpPr>
          <p:spPr>
            <a:xfrm>
              <a:off x="1747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3"/>
            <p:cNvSpPr/>
            <p:nvPr/>
          </p:nvSpPr>
          <p:spPr>
            <a:xfrm>
              <a:off x="1747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3"/>
            <p:cNvSpPr/>
            <p:nvPr/>
          </p:nvSpPr>
          <p:spPr>
            <a:xfrm>
              <a:off x="1747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3"/>
            <p:cNvSpPr/>
            <p:nvPr/>
          </p:nvSpPr>
          <p:spPr>
            <a:xfrm>
              <a:off x="1747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3"/>
            <p:cNvSpPr/>
            <p:nvPr/>
          </p:nvSpPr>
          <p:spPr>
            <a:xfrm>
              <a:off x="1747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3"/>
            <p:cNvSpPr/>
            <p:nvPr/>
          </p:nvSpPr>
          <p:spPr>
            <a:xfrm>
              <a:off x="1747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3"/>
            <p:cNvSpPr/>
            <p:nvPr/>
          </p:nvSpPr>
          <p:spPr>
            <a:xfrm>
              <a:off x="1747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3"/>
            <p:cNvSpPr/>
            <p:nvPr/>
          </p:nvSpPr>
          <p:spPr>
            <a:xfrm>
              <a:off x="1747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3"/>
            <p:cNvSpPr/>
            <p:nvPr/>
          </p:nvSpPr>
          <p:spPr>
            <a:xfrm>
              <a:off x="1747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3"/>
            <p:cNvSpPr/>
            <p:nvPr/>
          </p:nvSpPr>
          <p:spPr>
            <a:xfrm>
              <a:off x="1747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3"/>
            <p:cNvSpPr/>
            <p:nvPr/>
          </p:nvSpPr>
          <p:spPr>
            <a:xfrm>
              <a:off x="1747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3"/>
            <p:cNvSpPr/>
            <p:nvPr/>
          </p:nvSpPr>
          <p:spPr>
            <a:xfrm>
              <a:off x="1747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3"/>
            <p:cNvSpPr/>
            <p:nvPr/>
          </p:nvSpPr>
          <p:spPr>
            <a:xfrm>
              <a:off x="1747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3"/>
            <p:cNvSpPr/>
            <p:nvPr/>
          </p:nvSpPr>
          <p:spPr>
            <a:xfrm>
              <a:off x="1747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3"/>
            <p:cNvSpPr/>
            <p:nvPr/>
          </p:nvSpPr>
          <p:spPr>
            <a:xfrm>
              <a:off x="1747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3"/>
            <p:cNvSpPr/>
            <p:nvPr/>
          </p:nvSpPr>
          <p:spPr>
            <a:xfrm>
              <a:off x="1747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3"/>
            <p:cNvSpPr/>
            <p:nvPr/>
          </p:nvSpPr>
          <p:spPr>
            <a:xfrm>
              <a:off x="1747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3"/>
            <p:cNvSpPr/>
            <p:nvPr/>
          </p:nvSpPr>
          <p:spPr>
            <a:xfrm>
              <a:off x="1747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3"/>
            <p:cNvSpPr/>
            <p:nvPr/>
          </p:nvSpPr>
          <p:spPr>
            <a:xfrm>
              <a:off x="1747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3"/>
            <p:cNvSpPr/>
            <p:nvPr/>
          </p:nvSpPr>
          <p:spPr>
            <a:xfrm>
              <a:off x="1747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3"/>
            <p:cNvSpPr/>
            <p:nvPr/>
          </p:nvSpPr>
          <p:spPr>
            <a:xfrm>
              <a:off x="1747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3"/>
            <p:cNvSpPr/>
            <p:nvPr/>
          </p:nvSpPr>
          <p:spPr>
            <a:xfrm>
              <a:off x="88823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3"/>
            <p:cNvSpPr/>
            <p:nvPr/>
          </p:nvSpPr>
          <p:spPr>
            <a:xfrm>
              <a:off x="88823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3"/>
            <p:cNvSpPr/>
            <p:nvPr/>
          </p:nvSpPr>
          <p:spPr>
            <a:xfrm>
              <a:off x="88823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3"/>
            <p:cNvSpPr/>
            <p:nvPr/>
          </p:nvSpPr>
          <p:spPr>
            <a:xfrm>
              <a:off x="88823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3"/>
            <p:cNvSpPr/>
            <p:nvPr/>
          </p:nvSpPr>
          <p:spPr>
            <a:xfrm>
              <a:off x="88823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3"/>
            <p:cNvSpPr/>
            <p:nvPr/>
          </p:nvSpPr>
          <p:spPr>
            <a:xfrm>
              <a:off x="88823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3"/>
            <p:cNvSpPr/>
            <p:nvPr/>
          </p:nvSpPr>
          <p:spPr>
            <a:xfrm>
              <a:off x="88823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3"/>
            <p:cNvSpPr/>
            <p:nvPr/>
          </p:nvSpPr>
          <p:spPr>
            <a:xfrm>
              <a:off x="88823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3"/>
            <p:cNvSpPr/>
            <p:nvPr/>
          </p:nvSpPr>
          <p:spPr>
            <a:xfrm>
              <a:off x="88823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3"/>
            <p:cNvSpPr/>
            <p:nvPr/>
          </p:nvSpPr>
          <p:spPr>
            <a:xfrm>
              <a:off x="88823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3"/>
            <p:cNvSpPr/>
            <p:nvPr/>
          </p:nvSpPr>
          <p:spPr>
            <a:xfrm>
              <a:off x="88823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3"/>
            <p:cNvSpPr/>
            <p:nvPr/>
          </p:nvSpPr>
          <p:spPr>
            <a:xfrm>
              <a:off x="88823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3"/>
            <p:cNvSpPr/>
            <p:nvPr/>
          </p:nvSpPr>
          <p:spPr>
            <a:xfrm>
              <a:off x="88823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3"/>
            <p:cNvSpPr/>
            <p:nvPr/>
          </p:nvSpPr>
          <p:spPr>
            <a:xfrm>
              <a:off x="88823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3"/>
            <p:cNvSpPr/>
            <p:nvPr/>
          </p:nvSpPr>
          <p:spPr>
            <a:xfrm>
              <a:off x="88823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3"/>
            <p:cNvSpPr/>
            <p:nvPr/>
          </p:nvSpPr>
          <p:spPr>
            <a:xfrm>
              <a:off x="88823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3"/>
            <p:cNvSpPr/>
            <p:nvPr/>
          </p:nvSpPr>
          <p:spPr>
            <a:xfrm>
              <a:off x="88823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3"/>
            <p:cNvSpPr/>
            <p:nvPr/>
          </p:nvSpPr>
          <p:spPr>
            <a:xfrm>
              <a:off x="88823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3"/>
            <p:cNvSpPr/>
            <p:nvPr/>
          </p:nvSpPr>
          <p:spPr>
            <a:xfrm>
              <a:off x="88823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3"/>
            <p:cNvSpPr/>
            <p:nvPr/>
          </p:nvSpPr>
          <p:spPr>
            <a:xfrm>
              <a:off x="88823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3"/>
            <p:cNvSpPr/>
            <p:nvPr/>
          </p:nvSpPr>
          <p:spPr>
            <a:xfrm>
              <a:off x="88823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3"/>
            <p:cNvSpPr/>
            <p:nvPr/>
          </p:nvSpPr>
          <p:spPr>
            <a:xfrm>
              <a:off x="88823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3"/>
            <p:cNvSpPr/>
            <p:nvPr/>
          </p:nvSpPr>
          <p:spPr>
            <a:xfrm>
              <a:off x="88823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
    <p:bg>
      <p:bgPr>
        <a:blipFill>
          <a:blip r:embed="rId2">
            <a:alphaModFix/>
          </a:blip>
          <a:stretch>
            <a:fillRect/>
          </a:stretch>
        </a:blipFill>
        <a:effectLst/>
      </p:bgPr>
    </p:bg>
    <p:spTree>
      <p:nvGrpSpPr>
        <p:cNvPr id="1" name="Shape 1291"/>
        <p:cNvGrpSpPr/>
        <p:nvPr/>
      </p:nvGrpSpPr>
      <p:grpSpPr>
        <a:xfrm>
          <a:off x="0" y="0"/>
          <a:ext cx="0" cy="0"/>
          <a:chOff x="0" y="0"/>
          <a:chExt cx="0" cy="0"/>
        </a:xfrm>
      </p:grpSpPr>
      <p:grpSp>
        <p:nvGrpSpPr>
          <p:cNvPr id="1292" name="Google Shape;1292;p24"/>
          <p:cNvGrpSpPr/>
          <p:nvPr/>
        </p:nvGrpSpPr>
        <p:grpSpPr>
          <a:xfrm>
            <a:off x="174782" y="165150"/>
            <a:ext cx="8814643" cy="4815753"/>
            <a:chOff x="174782" y="165150"/>
            <a:chExt cx="8814643" cy="4815753"/>
          </a:xfrm>
        </p:grpSpPr>
        <p:sp>
          <p:nvSpPr>
            <p:cNvPr id="1293" name="Google Shape;1293;p24"/>
            <p:cNvSpPr/>
            <p:nvPr/>
          </p:nvSpPr>
          <p:spPr>
            <a:xfrm>
              <a:off x="440700" y="165150"/>
              <a:ext cx="8262600" cy="4813200"/>
            </a:xfrm>
            <a:prstGeom prst="rect">
              <a:avLst/>
            </a:prstGeom>
            <a:noFill/>
            <a:ln w="28575" cap="flat" cmpd="sng">
              <a:solidFill>
                <a:srgbClr val="FF15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573625" y="294500"/>
              <a:ext cx="8007000" cy="4534200"/>
            </a:xfrm>
            <a:prstGeom prst="rect">
              <a:avLst/>
            </a:prstGeom>
            <a:noFill/>
            <a:ln w="2857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1747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1747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1747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1747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1747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1747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1747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1747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1747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1747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1747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a:off x="1747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4"/>
            <p:cNvSpPr/>
            <p:nvPr/>
          </p:nvSpPr>
          <p:spPr>
            <a:xfrm>
              <a:off x="1747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4"/>
            <p:cNvSpPr/>
            <p:nvPr/>
          </p:nvSpPr>
          <p:spPr>
            <a:xfrm>
              <a:off x="1747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a:off x="1747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a:off x="1747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a:off x="1747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1747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a:off x="1747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1747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1747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1747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a:off x="1747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8882382" y="165162"/>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8882382" y="379246"/>
              <a:ext cx="107043" cy="107043"/>
            </a:xfrm>
            <a:custGeom>
              <a:avLst/>
              <a:gdLst/>
              <a:ahLst/>
              <a:cxnLst/>
              <a:rect l="l" t="t" r="r" b="b"/>
              <a:pathLst>
                <a:path w="1488" h="1488" extrusionOk="0">
                  <a:moveTo>
                    <a:pt x="744" y="0"/>
                  </a:moveTo>
                  <a:cubicBezTo>
                    <a:pt x="744" y="402"/>
                    <a:pt x="415" y="743"/>
                    <a:pt x="0" y="743"/>
                  </a:cubicBezTo>
                  <a:cubicBezTo>
                    <a:pt x="415" y="743"/>
                    <a:pt x="744" y="1073"/>
                    <a:pt x="744" y="1488"/>
                  </a:cubicBezTo>
                  <a:cubicBezTo>
                    <a:pt x="744" y="1073"/>
                    <a:pt x="1085" y="743"/>
                    <a:pt x="1488" y="743"/>
                  </a:cubicBezTo>
                  <a:cubicBezTo>
                    <a:pt x="1085" y="743"/>
                    <a:pt x="744" y="402"/>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a:off x="8882382" y="593257"/>
              <a:ext cx="107043" cy="107043"/>
            </a:xfrm>
            <a:custGeom>
              <a:avLst/>
              <a:gdLst/>
              <a:ahLst/>
              <a:cxnLst/>
              <a:rect l="l" t="t" r="r" b="b"/>
              <a:pathLst>
                <a:path w="1488" h="1488" extrusionOk="0">
                  <a:moveTo>
                    <a:pt x="744" y="0"/>
                  </a:moveTo>
                  <a:cubicBezTo>
                    <a:pt x="744" y="402"/>
                    <a:pt x="415" y="744"/>
                    <a:pt x="0" y="744"/>
                  </a:cubicBezTo>
                  <a:cubicBezTo>
                    <a:pt x="415" y="744"/>
                    <a:pt x="744" y="1073"/>
                    <a:pt x="744" y="1488"/>
                  </a:cubicBezTo>
                  <a:cubicBezTo>
                    <a:pt x="744" y="1073"/>
                    <a:pt x="1085" y="744"/>
                    <a:pt x="1488" y="744"/>
                  </a:cubicBezTo>
                  <a:cubicBezTo>
                    <a:pt x="1085" y="744"/>
                    <a:pt x="744" y="402"/>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8882382" y="807269"/>
              <a:ext cx="107043" cy="107115"/>
            </a:xfrm>
            <a:custGeom>
              <a:avLst/>
              <a:gdLst/>
              <a:ahLst/>
              <a:cxnLst/>
              <a:rect l="l" t="t" r="r" b="b"/>
              <a:pathLst>
                <a:path w="1488" h="1489" extrusionOk="0">
                  <a:moveTo>
                    <a:pt x="744" y="0"/>
                  </a:moveTo>
                  <a:cubicBezTo>
                    <a:pt x="744" y="402"/>
                    <a:pt x="415" y="744"/>
                    <a:pt x="0" y="744"/>
                  </a:cubicBezTo>
                  <a:cubicBezTo>
                    <a:pt x="415" y="744"/>
                    <a:pt x="744" y="1074"/>
                    <a:pt x="744" y="1488"/>
                  </a:cubicBezTo>
                  <a:cubicBezTo>
                    <a:pt x="744" y="1074"/>
                    <a:pt x="1085" y="744"/>
                    <a:pt x="1488" y="744"/>
                  </a:cubicBezTo>
                  <a:cubicBezTo>
                    <a:pt x="1085" y="744"/>
                    <a:pt x="744" y="402"/>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8882382" y="1021281"/>
              <a:ext cx="107043" cy="107115"/>
            </a:xfrm>
            <a:custGeom>
              <a:avLst/>
              <a:gdLst/>
              <a:ahLst/>
              <a:cxnLst/>
              <a:rect l="l" t="t" r="r" b="b"/>
              <a:pathLst>
                <a:path w="1488" h="1489" extrusionOk="0">
                  <a:moveTo>
                    <a:pt x="744" y="1"/>
                  </a:moveTo>
                  <a:cubicBezTo>
                    <a:pt x="744" y="403"/>
                    <a:pt x="415" y="744"/>
                    <a:pt x="0" y="744"/>
                  </a:cubicBezTo>
                  <a:cubicBezTo>
                    <a:pt x="415" y="744"/>
                    <a:pt x="744" y="1074"/>
                    <a:pt x="744" y="1488"/>
                  </a:cubicBezTo>
                  <a:cubicBezTo>
                    <a:pt x="744" y="1074"/>
                    <a:pt x="1085" y="744"/>
                    <a:pt x="1488" y="744"/>
                  </a:cubicBezTo>
                  <a:cubicBezTo>
                    <a:pt x="1085" y="744"/>
                    <a:pt x="744" y="403"/>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a:off x="8882382" y="1235293"/>
              <a:ext cx="107043" cy="107115"/>
            </a:xfrm>
            <a:custGeom>
              <a:avLst/>
              <a:gdLst/>
              <a:ahLst/>
              <a:cxnLst/>
              <a:rect l="l" t="t" r="r" b="b"/>
              <a:pathLst>
                <a:path w="1488" h="1489" extrusionOk="0">
                  <a:moveTo>
                    <a:pt x="744" y="1"/>
                  </a:moveTo>
                  <a:cubicBezTo>
                    <a:pt x="744" y="403"/>
                    <a:pt x="415" y="744"/>
                    <a:pt x="0" y="744"/>
                  </a:cubicBezTo>
                  <a:cubicBezTo>
                    <a:pt x="415" y="744"/>
                    <a:pt x="744" y="1074"/>
                    <a:pt x="744" y="1489"/>
                  </a:cubicBezTo>
                  <a:cubicBezTo>
                    <a:pt x="744" y="1074"/>
                    <a:pt x="1085" y="744"/>
                    <a:pt x="1488" y="744"/>
                  </a:cubicBezTo>
                  <a:cubicBezTo>
                    <a:pt x="1085" y="744"/>
                    <a:pt x="744" y="403"/>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8882382" y="144937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8882382" y="1663388"/>
              <a:ext cx="107043" cy="107115"/>
            </a:xfrm>
            <a:custGeom>
              <a:avLst/>
              <a:gdLst/>
              <a:ahLst/>
              <a:cxnLst/>
              <a:rect l="l" t="t" r="r" b="b"/>
              <a:pathLst>
                <a:path w="1488" h="1489"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8882382" y="1877400"/>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8882382" y="2091412"/>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8882382" y="2305496"/>
              <a:ext cx="107043" cy="107043"/>
            </a:xfrm>
            <a:custGeom>
              <a:avLst/>
              <a:gdLst/>
              <a:ahLst/>
              <a:cxnLst/>
              <a:rect l="l" t="t" r="r" b="b"/>
              <a:pathLst>
                <a:path w="1488" h="1488" extrusionOk="0">
                  <a:moveTo>
                    <a:pt x="744" y="0"/>
                  </a:moveTo>
                  <a:cubicBezTo>
                    <a:pt x="744" y="415"/>
                    <a:pt x="415" y="743"/>
                    <a:pt x="0" y="743"/>
                  </a:cubicBezTo>
                  <a:cubicBezTo>
                    <a:pt x="415" y="743"/>
                    <a:pt x="744" y="1073"/>
                    <a:pt x="744" y="1488"/>
                  </a:cubicBezTo>
                  <a:cubicBezTo>
                    <a:pt x="744" y="1073"/>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8882382" y="2519507"/>
              <a:ext cx="107043" cy="107043"/>
            </a:xfrm>
            <a:custGeom>
              <a:avLst/>
              <a:gdLst/>
              <a:ahLst/>
              <a:cxnLst/>
              <a:rect l="l" t="t" r="r" b="b"/>
              <a:pathLst>
                <a:path w="1488" h="1488" extrusionOk="0">
                  <a:moveTo>
                    <a:pt x="744" y="0"/>
                  </a:moveTo>
                  <a:cubicBezTo>
                    <a:pt x="744" y="415"/>
                    <a:pt x="415" y="744"/>
                    <a:pt x="0" y="744"/>
                  </a:cubicBezTo>
                  <a:cubicBezTo>
                    <a:pt x="415" y="744"/>
                    <a:pt x="744" y="1073"/>
                    <a:pt x="744" y="1488"/>
                  </a:cubicBezTo>
                  <a:cubicBezTo>
                    <a:pt x="744" y="1073"/>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8882382" y="2733519"/>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8882382" y="294753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a:off x="8882382" y="316161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a:off x="8882382" y="337562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8882382" y="358963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8882382" y="3803650"/>
              <a:ext cx="107043" cy="107115"/>
            </a:xfrm>
            <a:custGeom>
              <a:avLst/>
              <a:gdLst/>
              <a:ahLst/>
              <a:cxnLst/>
              <a:rect l="l" t="t" r="r" b="b"/>
              <a:pathLst>
                <a:path w="1488" h="1489" extrusionOk="0">
                  <a:moveTo>
                    <a:pt x="744" y="1"/>
                  </a:moveTo>
                  <a:cubicBezTo>
                    <a:pt x="744" y="415"/>
                    <a:pt x="415" y="744"/>
                    <a:pt x="0" y="744"/>
                  </a:cubicBezTo>
                  <a:cubicBezTo>
                    <a:pt x="415" y="744"/>
                    <a:pt x="744" y="1085"/>
                    <a:pt x="744" y="1488"/>
                  </a:cubicBezTo>
                  <a:cubicBezTo>
                    <a:pt x="744" y="1085"/>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a:off x="8882382" y="4017662"/>
              <a:ext cx="107043" cy="107115"/>
            </a:xfrm>
            <a:custGeom>
              <a:avLst/>
              <a:gdLst/>
              <a:ahLst/>
              <a:cxnLst/>
              <a:rect l="l" t="t" r="r" b="b"/>
              <a:pathLst>
                <a:path w="1488" h="1489" extrusionOk="0">
                  <a:moveTo>
                    <a:pt x="744" y="1"/>
                  </a:moveTo>
                  <a:cubicBezTo>
                    <a:pt x="744" y="416"/>
                    <a:pt x="415" y="744"/>
                    <a:pt x="0" y="744"/>
                  </a:cubicBezTo>
                  <a:cubicBezTo>
                    <a:pt x="415" y="744"/>
                    <a:pt x="744" y="1086"/>
                    <a:pt x="744" y="1489"/>
                  </a:cubicBezTo>
                  <a:cubicBezTo>
                    <a:pt x="744" y="1086"/>
                    <a:pt x="1085" y="744"/>
                    <a:pt x="1488" y="744"/>
                  </a:cubicBezTo>
                  <a:cubicBezTo>
                    <a:pt x="1085" y="744"/>
                    <a:pt x="744" y="416"/>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4"/>
            <p:cNvSpPr/>
            <p:nvPr/>
          </p:nvSpPr>
          <p:spPr>
            <a:xfrm>
              <a:off x="8882382" y="4231681"/>
              <a:ext cx="107043" cy="107115"/>
            </a:xfrm>
            <a:custGeom>
              <a:avLst/>
              <a:gdLst/>
              <a:ahLst/>
              <a:cxnLst/>
              <a:rect l="l" t="t" r="r" b="b"/>
              <a:pathLst>
                <a:path w="1488" h="1489" extrusionOk="0">
                  <a:moveTo>
                    <a:pt x="744" y="1"/>
                  </a:moveTo>
                  <a:cubicBezTo>
                    <a:pt x="744" y="415"/>
                    <a:pt x="415" y="744"/>
                    <a:pt x="0" y="744"/>
                  </a:cubicBezTo>
                  <a:cubicBezTo>
                    <a:pt x="415" y="744"/>
                    <a:pt x="744" y="1074"/>
                    <a:pt x="744" y="1488"/>
                  </a:cubicBezTo>
                  <a:cubicBezTo>
                    <a:pt x="744" y="1074"/>
                    <a:pt x="1085" y="744"/>
                    <a:pt x="1488" y="744"/>
                  </a:cubicBezTo>
                  <a:cubicBezTo>
                    <a:pt x="1085" y="744"/>
                    <a:pt x="744" y="415"/>
                    <a:pt x="744" y="1"/>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4"/>
            <p:cNvSpPr/>
            <p:nvPr/>
          </p:nvSpPr>
          <p:spPr>
            <a:xfrm>
              <a:off x="8882382" y="4445765"/>
              <a:ext cx="107043" cy="107043"/>
            </a:xfrm>
            <a:custGeom>
              <a:avLst/>
              <a:gdLst/>
              <a:ahLst/>
              <a:cxnLst/>
              <a:rect l="l" t="t" r="r" b="b"/>
              <a:pathLst>
                <a:path w="1488" h="1488" extrusionOk="0">
                  <a:moveTo>
                    <a:pt x="744" y="0"/>
                  </a:moveTo>
                  <a:cubicBezTo>
                    <a:pt x="744" y="415"/>
                    <a:pt x="415" y="743"/>
                    <a:pt x="0" y="743"/>
                  </a:cubicBezTo>
                  <a:cubicBezTo>
                    <a:pt x="415" y="743"/>
                    <a:pt x="744" y="1085"/>
                    <a:pt x="744" y="1488"/>
                  </a:cubicBezTo>
                  <a:cubicBezTo>
                    <a:pt x="744" y="1085"/>
                    <a:pt x="1085" y="743"/>
                    <a:pt x="1488" y="743"/>
                  </a:cubicBezTo>
                  <a:cubicBezTo>
                    <a:pt x="1085" y="743"/>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4"/>
            <p:cNvSpPr/>
            <p:nvPr/>
          </p:nvSpPr>
          <p:spPr>
            <a:xfrm>
              <a:off x="8882382" y="4659776"/>
              <a:ext cx="107043" cy="107043"/>
            </a:xfrm>
            <a:custGeom>
              <a:avLst/>
              <a:gdLst/>
              <a:ahLst/>
              <a:cxnLst/>
              <a:rect l="l" t="t" r="r" b="b"/>
              <a:pathLst>
                <a:path w="1488" h="1488"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CC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4"/>
            <p:cNvSpPr/>
            <p:nvPr/>
          </p:nvSpPr>
          <p:spPr>
            <a:xfrm>
              <a:off x="8882382" y="4873788"/>
              <a:ext cx="107043" cy="107115"/>
            </a:xfrm>
            <a:custGeom>
              <a:avLst/>
              <a:gdLst/>
              <a:ahLst/>
              <a:cxnLst/>
              <a:rect l="l" t="t" r="r" b="b"/>
              <a:pathLst>
                <a:path w="1488" h="1489" extrusionOk="0">
                  <a:moveTo>
                    <a:pt x="744" y="0"/>
                  </a:moveTo>
                  <a:cubicBezTo>
                    <a:pt x="744" y="415"/>
                    <a:pt x="415" y="744"/>
                    <a:pt x="0" y="744"/>
                  </a:cubicBezTo>
                  <a:cubicBezTo>
                    <a:pt x="415" y="744"/>
                    <a:pt x="744" y="1085"/>
                    <a:pt x="744" y="1488"/>
                  </a:cubicBezTo>
                  <a:cubicBezTo>
                    <a:pt x="744" y="1085"/>
                    <a:pt x="1085" y="744"/>
                    <a:pt x="1488" y="744"/>
                  </a:cubicBezTo>
                  <a:cubicBezTo>
                    <a:pt x="1085" y="744"/>
                    <a:pt x="744" y="415"/>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1pPr>
            <a:lvl2pPr lvl="1"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2pPr>
            <a:lvl3pPr lvl="2"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3pPr>
            <a:lvl4pPr lvl="3"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4pPr>
            <a:lvl5pPr lvl="4"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5pPr>
            <a:lvl6pPr lvl="5"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6pPr>
            <a:lvl7pPr lvl="6"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7pPr>
            <a:lvl8pPr lvl="7"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8pPr>
            <a:lvl9pPr lvl="8" algn="ctr">
              <a:spcBef>
                <a:spcPts val="0"/>
              </a:spcBef>
              <a:spcAft>
                <a:spcPts val="0"/>
              </a:spcAft>
              <a:buClr>
                <a:srgbClr val="FFFFFF"/>
              </a:buClr>
              <a:buSzPts val="5000"/>
              <a:buFont typeface="Bahiana"/>
              <a:buNone/>
              <a:defRPr sz="5000">
                <a:solidFill>
                  <a:srgbClr val="FFFFFF"/>
                </a:solidFill>
                <a:latin typeface="Bahiana"/>
                <a:ea typeface="Bahiana"/>
                <a:cs typeface="Bahiana"/>
                <a:sym typeface="Bahiana"/>
              </a:defRPr>
            </a:lvl9pPr>
          </a:lstStyle>
          <a:p>
            <a:endParaRPr/>
          </a:p>
        </p:txBody>
      </p:sp>
      <p:sp>
        <p:nvSpPr>
          <p:cNvPr id="7" name="Google Shape;7;p1"/>
          <p:cNvSpPr txBox="1">
            <a:spLocks noGrp="1"/>
          </p:cNvSpPr>
          <p:nvPr>
            <p:ph type="body" idx="1"/>
          </p:nvPr>
        </p:nvSpPr>
        <p:spPr>
          <a:xfrm>
            <a:off x="720000" y="1760975"/>
            <a:ext cx="7704000" cy="2842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1pPr>
            <a:lvl2pPr marL="914400" lvl="1"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2pPr>
            <a:lvl3pPr marL="1371600" lvl="2"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3pPr>
            <a:lvl4pPr marL="1828800" lvl="3"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4pPr>
            <a:lvl5pPr marL="2286000" lvl="4"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5pPr>
            <a:lvl6pPr marL="2743200" lvl="5"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6pPr>
            <a:lvl7pPr marL="3200400" lvl="6"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7pPr>
            <a:lvl8pPr marL="3657600" lvl="7"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8pPr>
            <a:lvl9pPr marL="4114800" lvl="8" indent="-330200">
              <a:lnSpc>
                <a:spcPct val="100000"/>
              </a:lnSpc>
              <a:spcBef>
                <a:spcPts val="0"/>
              </a:spcBef>
              <a:spcAft>
                <a:spcPts val="0"/>
              </a:spcAft>
              <a:buClr>
                <a:srgbClr val="FFFFFF"/>
              </a:buClr>
              <a:buSzPts val="1600"/>
              <a:buFont typeface="Dosis"/>
              <a:buChar char="■"/>
              <a:defRPr sz="1600">
                <a:solidFill>
                  <a:srgbClr val="FFFFFF"/>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54">
          <p15:clr>
            <a:srgbClr val="EA4335"/>
          </p15:clr>
        </p15:guide>
        <p15:guide id="4" pos="5306">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grpSp>
        <p:nvGrpSpPr>
          <p:cNvPr id="1350" name="Google Shape;1350;p27"/>
          <p:cNvGrpSpPr/>
          <p:nvPr/>
        </p:nvGrpSpPr>
        <p:grpSpPr>
          <a:xfrm>
            <a:off x="1948587" y="3620287"/>
            <a:ext cx="670803" cy="581749"/>
            <a:chOff x="1960700" y="3588400"/>
            <a:chExt cx="670803" cy="581749"/>
          </a:xfrm>
          <a:solidFill>
            <a:srgbClr val="D40B3F"/>
          </a:solidFill>
        </p:grpSpPr>
        <p:sp>
          <p:nvSpPr>
            <p:cNvPr id="1351" name="Google Shape;1351;p27"/>
            <p:cNvSpPr/>
            <p:nvPr/>
          </p:nvSpPr>
          <p:spPr>
            <a:xfrm>
              <a:off x="2264549" y="3637076"/>
              <a:ext cx="174679" cy="174679"/>
            </a:xfrm>
            <a:custGeom>
              <a:avLst/>
              <a:gdLst/>
              <a:ahLst/>
              <a:cxnLst/>
              <a:rect l="l" t="t" r="r" b="b"/>
              <a:pathLst>
                <a:path w="2591" h="2591" extrusionOk="0">
                  <a:moveTo>
                    <a:pt x="1296" y="1"/>
                  </a:moveTo>
                  <a:cubicBezTo>
                    <a:pt x="1296" y="710"/>
                    <a:pt x="711" y="1296"/>
                    <a:pt x="1" y="1296"/>
                  </a:cubicBezTo>
                  <a:cubicBezTo>
                    <a:pt x="711" y="1296"/>
                    <a:pt x="1296" y="1869"/>
                    <a:pt x="1296" y="2591"/>
                  </a:cubicBezTo>
                  <a:cubicBezTo>
                    <a:pt x="1296" y="1869"/>
                    <a:pt x="1869" y="1296"/>
                    <a:pt x="2591" y="1296"/>
                  </a:cubicBezTo>
                  <a:cubicBezTo>
                    <a:pt x="1869" y="1296"/>
                    <a:pt x="1296" y="710"/>
                    <a:pt x="12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52" name="Google Shape;1352;p27"/>
            <p:cNvSpPr/>
            <p:nvPr/>
          </p:nvSpPr>
          <p:spPr>
            <a:xfrm>
              <a:off x="2112658" y="3617794"/>
              <a:ext cx="120071" cy="120947"/>
            </a:xfrm>
            <a:custGeom>
              <a:avLst/>
              <a:gdLst/>
              <a:ahLst/>
              <a:cxnLst/>
              <a:rect l="l" t="t" r="r" b="b"/>
              <a:pathLst>
                <a:path w="1781" h="1794" extrusionOk="0">
                  <a:moveTo>
                    <a:pt x="884" y="0"/>
                  </a:moveTo>
                  <a:cubicBezTo>
                    <a:pt x="884" y="498"/>
                    <a:pt x="486" y="897"/>
                    <a:pt x="1" y="897"/>
                  </a:cubicBezTo>
                  <a:cubicBezTo>
                    <a:pt x="486" y="897"/>
                    <a:pt x="884" y="1295"/>
                    <a:pt x="884" y="1793"/>
                  </a:cubicBezTo>
                  <a:cubicBezTo>
                    <a:pt x="884" y="1295"/>
                    <a:pt x="1296" y="897"/>
                    <a:pt x="1781" y="897"/>
                  </a:cubicBezTo>
                  <a:cubicBezTo>
                    <a:pt x="1296" y="897"/>
                    <a:pt x="884" y="498"/>
                    <a:pt x="8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53" name="Google Shape;1353;p27"/>
            <p:cNvSpPr/>
            <p:nvPr/>
          </p:nvSpPr>
          <p:spPr>
            <a:xfrm>
              <a:off x="1976678" y="3588400"/>
              <a:ext cx="100789" cy="100789"/>
            </a:xfrm>
            <a:custGeom>
              <a:avLst/>
              <a:gdLst/>
              <a:ahLst/>
              <a:cxnLst/>
              <a:rect l="l" t="t" r="r" b="b"/>
              <a:pathLst>
                <a:path w="1495" h="1495" extrusionOk="0">
                  <a:moveTo>
                    <a:pt x="748" y="1"/>
                  </a:moveTo>
                  <a:cubicBezTo>
                    <a:pt x="748" y="411"/>
                    <a:pt x="411" y="748"/>
                    <a:pt x="1" y="748"/>
                  </a:cubicBezTo>
                  <a:cubicBezTo>
                    <a:pt x="411" y="748"/>
                    <a:pt x="748" y="1084"/>
                    <a:pt x="748" y="1495"/>
                  </a:cubicBezTo>
                  <a:cubicBezTo>
                    <a:pt x="748" y="1084"/>
                    <a:pt x="1083" y="748"/>
                    <a:pt x="1495" y="748"/>
                  </a:cubicBezTo>
                  <a:cubicBezTo>
                    <a:pt x="1083" y="748"/>
                    <a:pt x="748" y="411"/>
                    <a:pt x="7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54" name="Google Shape;1354;p27"/>
            <p:cNvSpPr/>
            <p:nvPr/>
          </p:nvSpPr>
          <p:spPr>
            <a:xfrm>
              <a:off x="2248638" y="3995537"/>
              <a:ext cx="174679" cy="174611"/>
            </a:xfrm>
            <a:custGeom>
              <a:avLst/>
              <a:gdLst/>
              <a:ahLst/>
              <a:cxnLst/>
              <a:rect l="l" t="t" r="r" b="b"/>
              <a:pathLst>
                <a:path w="2591" h="2590" extrusionOk="0">
                  <a:moveTo>
                    <a:pt x="1296" y="0"/>
                  </a:moveTo>
                  <a:cubicBezTo>
                    <a:pt x="1296" y="710"/>
                    <a:pt x="723" y="1295"/>
                    <a:pt x="1" y="1295"/>
                  </a:cubicBezTo>
                  <a:cubicBezTo>
                    <a:pt x="723" y="1295"/>
                    <a:pt x="1296" y="1868"/>
                    <a:pt x="1296" y="2590"/>
                  </a:cubicBezTo>
                  <a:cubicBezTo>
                    <a:pt x="1296" y="1868"/>
                    <a:pt x="1880" y="1295"/>
                    <a:pt x="2591" y="1295"/>
                  </a:cubicBezTo>
                  <a:cubicBezTo>
                    <a:pt x="1880" y="1295"/>
                    <a:pt x="1296" y="710"/>
                    <a:pt x="12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55" name="Google Shape;1355;p27"/>
            <p:cNvSpPr/>
            <p:nvPr/>
          </p:nvSpPr>
          <p:spPr>
            <a:xfrm>
              <a:off x="2096680" y="3976256"/>
              <a:ext cx="120947" cy="120947"/>
            </a:xfrm>
            <a:custGeom>
              <a:avLst/>
              <a:gdLst/>
              <a:ahLst/>
              <a:cxnLst/>
              <a:rect l="l" t="t" r="r" b="b"/>
              <a:pathLst>
                <a:path w="1794" h="1794" extrusionOk="0">
                  <a:moveTo>
                    <a:pt x="897" y="0"/>
                  </a:moveTo>
                  <a:cubicBezTo>
                    <a:pt x="897" y="498"/>
                    <a:pt x="499" y="897"/>
                    <a:pt x="1" y="897"/>
                  </a:cubicBezTo>
                  <a:cubicBezTo>
                    <a:pt x="499" y="897"/>
                    <a:pt x="897" y="1295"/>
                    <a:pt x="897" y="1793"/>
                  </a:cubicBezTo>
                  <a:cubicBezTo>
                    <a:pt x="897" y="1295"/>
                    <a:pt x="1296" y="897"/>
                    <a:pt x="1794" y="897"/>
                  </a:cubicBezTo>
                  <a:cubicBezTo>
                    <a:pt x="1296" y="897"/>
                    <a:pt x="897" y="498"/>
                    <a:pt x="8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56" name="Google Shape;1356;p27"/>
            <p:cNvSpPr/>
            <p:nvPr/>
          </p:nvSpPr>
          <p:spPr>
            <a:xfrm>
              <a:off x="1960700" y="3946794"/>
              <a:ext cx="100789" cy="100789"/>
            </a:xfrm>
            <a:custGeom>
              <a:avLst/>
              <a:gdLst/>
              <a:ahLst/>
              <a:cxnLst/>
              <a:rect l="l" t="t" r="r" b="b"/>
              <a:pathLst>
                <a:path w="1495" h="1495" extrusionOk="0">
                  <a:moveTo>
                    <a:pt x="748" y="1"/>
                  </a:moveTo>
                  <a:cubicBezTo>
                    <a:pt x="748" y="412"/>
                    <a:pt x="412" y="748"/>
                    <a:pt x="1" y="748"/>
                  </a:cubicBezTo>
                  <a:cubicBezTo>
                    <a:pt x="412" y="748"/>
                    <a:pt x="748" y="1085"/>
                    <a:pt x="748" y="1495"/>
                  </a:cubicBezTo>
                  <a:cubicBezTo>
                    <a:pt x="748" y="1085"/>
                    <a:pt x="1084" y="748"/>
                    <a:pt x="1495" y="748"/>
                  </a:cubicBezTo>
                  <a:cubicBezTo>
                    <a:pt x="1084" y="748"/>
                    <a:pt x="748" y="412"/>
                    <a:pt x="7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57" name="Google Shape;1357;p27"/>
            <p:cNvSpPr/>
            <p:nvPr/>
          </p:nvSpPr>
          <p:spPr>
            <a:xfrm>
              <a:off x="2089197" y="3770294"/>
              <a:ext cx="542306" cy="190050"/>
            </a:xfrm>
            <a:custGeom>
              <a:avLst/>
              <a:gdLst/>
              <a:ahLst/>
              <a:cxnLst/>
              <a:rect l="l" t="t" r="r" b="b"/>
              <a:pathLst>
                <a:path w="8044" h="2819" extrusionOk="0">
                  <a:moveTo>
                    <a:pt x="6656" y="0"/>
                  </a:moveTo>
                  <a:cubicBezTo>
                    <a:pt x="6509" y="0"/>
                    <a:pt x="6364" y="35"/>
                    <a:pt x="6226" y="104"/>
                  </a:cubicBezTo>
                  <a:cubicBezTo>
                    <a:pt x="5977" y="228"/>
                    <a:pt x="5777" y="440"/>
                    <a:pt x="5690" y="701"/>
                  </a:cubicBezTo>
                  <a:cubicBezTo>
                    <a:pt x="5540" y="1150"/>
                    <a:pt x="5777" y="1636"/>
                    <a:pt x="6213" y="1797"/>
                  </a:cubicBezTo>
                  <a:cubicBezTo>
                    <a:pt x="6285" y="1823"/>
                    <a:pt x="6362" y="1836"/>
                    <a:pt x="6439" y="1836"/>
                  </a:cubicBezTo>
                  <a:cubicBezTo>
                    <a:pt x="6547" y="1836"/>
                    <a:pt x="6654" y="1811"/>
                    <a:pt x="6749" y="1760"/>
                  </a:cubicBezTo>
                  <a:cubicBezTo>
                    <a:pt x="6923" y="1686"/>
                    <a:pt x="7047" y="1536"/>
                    <a:pt x="7109" y="1349"/>
                  </a:cubicBezTo>
                  <a:cubicBezTo>
                    <a:pt x="7172" y="1199"/>
                    <a:pt x="7084" y="1025"/>
                    <a:pt x="6923" y="963"/>
                  </a:cubicBezTo>
                  <a:cubicBezTo>
                    <a:pt x="6892" y="954"/>
                    <a:pt x="6860" y="949"/>
                    <a:pt x="6829" y="949"/>
                  </a:cubicBezTo>
                  <a:cubicBezTo>
                    <a:pt x="6698" y="949"/>
                    <a:pt x="6577" y="1029"/>
                    <a:pt x="6536" y="1150"/>
                  </a:cubicBezTo>
                  <a:cubicBezTo>
                    <a:pt x="6524" y="1188"/>
                    <a:pt x="6500" y="1199"/>
                    <a:pt x="6487" y="1212"/>
                  </a:cubicBezTo>
                  <a:cubicBezTo>
                    <a:pt x="6479" y="1212"/>
                    <a:pt x="6465" y="1218"/>
                    <a:pt x="6445" y="1218"/>
                  </a:cubicBezTo>
                  <a:cubicBezTo>
                    <a:pt x="6436" y="1218"/>
                    <a:pt x="6425" y="1216"/>
                    <a:pt x="6412" y="1212"/>
                  </a:cubicBezTo>
                  <a:cubicBezTo>
                    <a:pt x="6287" y="1175"/>
                    <a:pt x="6226" y="1025"/>
                    <a:pt x="6275" y="901"/>
                  </a:cubicBezTo>
                  <a:cubicBezTo>
                    <a:pt x="6312" y="789"/>
                    <a:pt x="6387" y="701"/>
                    <a:pt x="6487" y="652"/>
                  </a:cubicBezTo>
                  <a:cubicBezTo>
                    <a:pt x="6540" y="625"/>
                    <a:pt x="6597" y="613"/>
                    <a:pt x="6655" y="613"/>
                  </a:cubicBezTo>
                  <a:cubicBezTo>
                    <a:pt x="6706" y="613"/>
                    <a:pt x="6758" y="622"/>
                    <a:pt x="6810" y="640"/>
                  </a:cubicBezTo>
                  <a:cubicBezTo>
                    <a:pt x="7172" y="764"/>
                    <a:pt x="7358" y="1163"/>
                    <a:pt x="7234" y="1523"/>
                  </a:cubicBezTo>
                  <a:cubicBezTo>
                    <a:pt x="7078" y="1982"/>
                    <a:pt x="6769" y="2211"/>
                    <a:pt x="6313" y="2211"/>
                  </a:cubicBezTo>
                  <a:cubicBezTo>
                    <a:pt x="6187" y="2211"/>
                    <a:pt x="6050" y="2194"/>
                    <a:pt x="5902" y="2159"/>
                  </a:cubicBezTo>
                  <a:lnTo>
                    <a:pt x="1320" y="801"/>
                  </a:lnTo>
                  <a:cubicBezTo>
                    <a:pt x="1218" y="778"/>
                    <a:pt x="1119" y="767"/>
                    <a:pt x="1026" y="767"/>
                  </a:cubicBezTo>
                  <a:cubicBezTo>
                    <a:pt x="605" y="767"/>
                    <a:pt x="282" y="991"/>
                    <a:pt x="150" y="1399"/>
                  </a:cubicBezTo>
                  <a:cubicBezTo>
                    <a:pt x="0" y="1810"/>
                    <a:pt x="224" y="2258"/>
                    <a:pt x="623" y="2395"/>
                  </a:cubicBezTo>
                  <a:cubicBezTo>
                    <a:pt x="698" y="2422"/>
                    <a:pt x="773" y="2435"/>
                    <a:pt x="847" y="2435"/>
                  </a:cubicBezTo>
                  <a:cubicBezTo>
                    <a:pt x="945" y="2435"/>
                    <a:pt x="1041" y="2412"/>
                    <a:pt x="1133" y="2370"/>
                  </a:cubicBezTo>
                  <a:cubicBezTo>
                    <a:pt x="1282" y="2295"/>
                    <a:pt x="1407" y="2159"/>
                    <a:pt x="1469" y="1996"/>
                  </a:cubicBezTo>
                  <a:cubicBezTo>
                    <a:pt x="1519" y="1835"/>
                    <a:pt x="1432" y="1661"/>
                    <a:pt x="1270" y="1598"/>
                  </a:cubicBezTo>
                  <a:cubicBezTo>
                    <a:pt x="1242" y="1588"/>
                    <a:pt x="1213" y="1584"/>
                    <a:pt x="1183" y="1584"/>
                  </a:cubicBezTo>
                  <a:cubicBezTo>
                    <a:pt x="1059" y="1584"/>
                    <a:pt x="935" y="1666"/>
                    <a:pt x="884" y="1797"/>
                  </a:cubicBezTo>
                  <a:cubicBezTo>
                    <a:pt x="884" y="1810"/>
                    <a:pt x="872" y="1822"/>
                    <a:pt x="859" y="1822"/>
                  </a:cubicBezTo>
                  <a:lnTo>
                    <a:pt x="834" y="1822"/>
                  </a:lnTo>
                  <a:cubicBezTo>
                    <a:pt x="734" y="1797"/>
                    <a:pt x="697" y="1686"/>
                    <a:pt x="722" y="1598"/>
                  </a:cubicBezTo>
                  <a:cubicBezTo>
                    <a:pt x="764" y="1485"/>
                    <a:pt x="830" y="1371"/>
                    <a:pt x="1029" y="1371"/>
                  </a:cubicBezTo>
                  <a:cubicBezTo>
                    <a:pt x="1070" y="1371"/>
                    <a:pt x="1117" y="1376"/>
                    <a:pt x="1171" y="1387"/>
                  </a:cubicBezTo>
                  <a:lnTo>
                    <a:pt x="5753" y="2756"/>
                  </a:lnTo>
                  <a:cubicBezTo>
                    <a:pt x="5939" y="2793"/>
                    <a:pt x="6126" y="2818"/>
                    <a:pt x="6300" y="2818"/>
                  </a:cubicBezTo>
                  <a:cubicBezTo>
                    <a:pt x="7034" y="2818"/>
                    <a:pt x="7570" y="2445"/>
                    <a:pt x="7806" y="1722"/>
                  </a:cubicBezTo>
                  <a:cubicBezTo>
                    <a:pt x="8044" y="1050"/>
                    <a:pt x="7682" y="303"/>
                    <a:pt x="7010" y="67"/>
                  </a:cubicBezTo>
                  <a:cubicBezTo>
                    <a:pt x="6893" y="23"/>
                    <a:pt x="6774" y="0"/>
                    <a:pt x="6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grpSp>
      <p:grpSp>
        <p:nvGrpSpPr>
          <p:cNvPr id="1358" name="Google Shape;1358;p27"/>
          <p:cNvGrpSpPr/>
          <p:nvPr/>
        </p:nvGrpSpPr>
        <p:grpSpPr>
          <a:xfrm>
            <a:off x="6423433" y="3634243"/>
            <a:ext cx="670803" cy="581749"/>
            <a:chOff x="6460250" y="3588400"/>
            <a:chExt cx="670803" cy="581749"/>
          </a:xfrm>
          <a:solidFill>
            <a:srgbClr val="D40B3F"/>
          </a:solidFill>
        </p:grpSpPr>
        <p:sp>
          <p:nvSpPr>
            <p:cNvPr id="1359" name="Google Shape;1359;p27"/>
            <p:cNvSpPr/>
            <p:nvPr/>
          </p:nvSpPr>
          <p:spPr>
            <a:xfrm flipH="1">
              <a:off x="6652526" y="3637076"/>
              <a:ext cx="174679" cy="174679"/>
            </a:xfrm>
            <a:custGeom>
              <a:avLst/>
              <a:gdLst/>
              <a:ahLst/>
              <a:cxnLst/>
              <a:rect l="l" t="t" r="r" b="b"/>
              <a:pathLst>
                <a:path w="2591" h="2591" extrusionOk="0">
                  <a:moveTo>
                    <a:pt x="1296" y="1"/>
                  </a:moveTo>
                  <a:cubicBezTo>
                    <a:pt x="1296" y="710"/>
                    <a:pt x="711" y="1296"/>
                    <a:pt x="1" y="1296"/>
                  </a:cubicBezTo>
                  <a:cubicBezTo>
                    <a:pt x="711" y="1296"/>
                    <a:pt x="1296" y="1869"/>
                    <a:pt x="1296" y="2591"/>
                  </a:cubicBezTo>
                  <a:cubicBezTo>
                    <a:pt x="1296" y="1869"/>
                    <a:pt x="1869" y="1296"/>
                    <a:pt x="2591" y="1296"/>
                  </a:cubicBezTo>
                  <a:cubicBezTo>
                    <a:pt x="1869" y="1296"/>
                    <a:pt x="1296" y="710"/>
                    <a:pt x="12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0" name="Google Shape;1360;p27"/>
            <p:cNvSpPr/>
            <p:nvPr/>
          </p:nvSpPr>
          <p:spPr>
            <a:xfrm flipH="1">
              <a:off x="6859025" y="3617794"/>
              <a:ext cx="120071" cy="120947"/>
            </a:xfrm>
            <a:custGeom>
              <a:avLst/>
              <a:gdLst/>
              <a:ahLst/>
              <a:cxnLst/>
              <a:rect l="l" t="t" r="r" b="b"/>
              <a:pathLst>
                <a:path w="1781" h="1794" extrusionOk="0">
                  <a:moveTo>
                    <a:pt x="884" y="0"/>
                  </a:moveTo>
                  <a:cubicBezTo>
                    <a:pt x="884" y="498"/>
                    <a:pt x="486" y="897"/>
                    <a:pt x="1" y="897"/>
                  </a:cubicBezTo>
                  <a:cubicBezTo>
                    <a:pt x="486" y="897"/>
                    <a:pt x="884" y="1295"/>
                    <a:pt x="884" y="1793"/>
                  </a:cubicBezTo>
                  <a:cubicBezTo>
                    <a:pt x="884" y="1295"/>
                    <a:pt x="1296" y="897"/>
                    <a:pt x="1781" y="897"/>
                  </a:cubicBezTo>
                  <a:cubicBezTo>
                    <a:pt x="1296" y="897"/>
                    <a:pt x="884" y="498"/>
                    <a:pt x="8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1" name="Google Shape;1361;p27"/>
            <p:cNvSpPr/>
            <p:nvPr/>
          </p:nvSpPr>
          <p:spPr>
            <a:xfrm flipH="1">
              <a:off x="7014286" y="3588400"/>
              <a:ext cx="100789" cy="100789"/>
            </a:xfrm>
            <a:custGeom>
              <a:avLst/>
              <a:gdLst/>
              <a:ahLst/>
              <a:cxnLst/>
              <a:rect l="l" t="t" r="r" b="b"/>
              <a:pathLst>
                <a:path w="1495" h="1495" extrusionOk="0">
                  <a:moveTo>
                    <a:pt x="748" y="1"/>
                  </a:moveTo>
                  <a:cubicBezTo>
                    <a:pt x="748" y="411"/>
                    <a:pt x="411" y="748"/>
                    <a:pt x="1" y="748"/>
                  </a:cubicBezTo>
                  <a:cubicBezTo>
                    <a:pt x="411" y="748"/>
                    <a:pt x="748" y="1084"/>
                    <a:pt x="748" y="1495"/>
                  </a:cubicBezTo>
                  <a:cubicBezTo>
                    <a:pt x="748" y="1084"/>
                    <a:pt x="1083" y="748"/>
                    <a:pt x="1495" y="748"/>
                  </a:cubicBezTo>
                  <a:cubicBezTo>
                    <a:pt x="1083" y="748"/>
                    <a:pt x="748" y="411"/>
                    <a:pt x="7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2" name="Google Shape;1362;p27"/>
            <p:cNvSpPr/>
            <p:nvPr/>
          </p:nvSpPr>
          <p:spPr>
            <a:xfrm flipH="1">
              <a:off x="6668436" y="3995537"/>
              <a:ext cx="174679" cy="174611"/>
            </a:xfrm>
            <a:custGeom>
              <a:avLst/>
              <a:gdLst/>
              <a:ahLst/>
              <a:cxnLst/>
              <a:rect l="l" t="t" r="r" b="b"/>
              <a:pathLst>
                <a:path w="2591" h="2590" extrusionOk="0">
                  <a:moveTo>
                    <a:pt x="1296" y="0"/>
                  </a:moveTo>
                  <a:cubicBezTo>
                    <a:pt x="1296" y="710"/>
                    <a:pt x="723" y="1295"/>
                    <a:pt x="1" y="1295"/>
                  </a:cubicBezTo>
                  <a:cubicBezTo>
                    <a:pt x="723" y="1295"/>
                    <a:pt x="1296" y="1868"/>
                    <a:pt x="1296" y="2590"/>
                  </a:cubicBezTo>
                  <a:cubicBezTo>
                    <a:pt x="1296" y="1868"/>
                    <a:pt x="1880" y="1295"/>
                    <a:pt x="2591" y="1295"/>
                  </a:cubicBezTo>
                  <a:cubicBezTo>
                    <a:pt x="1880" y="1295"/>
                    <a:pt x="1296" y="710"/>
                    <a:pt x="12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3" name="Google Shape;1363;p27"/>
            <p:cNvSpPr/>
            <p:nvPr/>
          </p:nvSpPr>
          <p:spPr>
            <a:xfrm flipH="1">
              <a:off x="6874126" y="3976256"/>
              <a:ext cx="120947" cy="120947"/>
            </a:xfrm>
            <a:custGeom>
              <a:avLst/>
              <a:gdLst/>
              <a:ahLst/>
              <a:cxnLst/>
              <a:rect l="l" t="t" r="r" b="b"/>
              <a:pathLst>
                <a:path w="1794" h="1794" extrusionOk="0">
                  <a:moveTo>
                    <a:pt x="897" y="0"/>
                  </a:moveTo>
                  <a:cubicBezTo>
                    <a:pt x="897" y="498"/>
                    <a:pt x="499" y="897"/>
                    <a:pt x="1" y="897"/>
                  </a:cubicBezTo>
                  <a:cubicBezTo>
                    <a:pt x="499" y="897"/>
                    <a:pt x="897" y="1295"/>
                    <a:pt x="897" y="1793"/>
                  </a:cubicBezTo>
                  <a:cubicBezTo>
                    <a:pt x="897" y="1295"/>
                    <a:pt x="1296" y="897"/>
                    <a:pt x="1794" y="897"/>
                  </a:cubicBezTo>
                  <a:cubicBezTo>
                    <a:pt x="1296" y="897"/>
                    <a:pt x="897" y="498"/>
                    <a:pt x="8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4" name="Google Shape;1364;p27"/>
            <p:cNvSpPr/>
            <p:nvPr/>
          </p:nvSpPr>
          <p:spPr>
            <a:xfrm flipH="1">
              <a:off x="7030264" y="3946794"/>
              <a:ext cx="100789" cy="100789"/>
            </a:xfrm>
            <a:custGeom>
              <a:avLst/>
              <a:gdLst/>
              <a:ahLst/>
              <a:cxnLst/>
              <a:rect l="l" t="t" r="r" b="b"/>
              <a:pathLst>
                <a:path w="1495" h="1495" extrusionOk="0">
                  <a:moveTo>
                    <a:pt x="748" y="1"/>
                  </a:moveTo>
                  <a:cubicBezTo>
                    <a:pt x="748" y="412"/>
                    <a:pt x="412" y="748"/>
                    <a:pt x="1" y="748"/>
                  </a:cubicBezTo>
                  <a:cubicBezTo>
                    <a:pt x="412" y="748"/>
                    <a:pt x="748" y="1085"/>
                    <a:pt x="748" y="1495"/>
                  </a:cubicBezTo>
                  <a:cubicBezTo>
                    <a:pt x="748" y="1085"/>
                    <a:pt x="1084" y="748"/>
                    <a:pt x="1495" y="748"/>
                  </a:cubicBezTo>
                  <a:cubicBezTo>
                    <a:pt x="1084" y="748"/>
                    <a:pt x="748" y="412"/>
                    <a:pt x="7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5" name="Google Shape;1365;p27"/>
            <p:cNvSpPr/>
            <p:nvPr/>
          </p:nvSpPr>
          <p:spPr>
            <a:xfrm flipH="1">
              <a:off x="6460250" y="3770294"/>
              <a:ext cx="542306" cy="190050"/>
            </a:xfrm>
            <a:custGeom>
              <a:avLst/>
              <a:gdLst/>
              <a:ahLst/>
              <a:cxnLst/>
              <a:rect l="l" t="t" r="r" b="b"/>
              <a:pathLst>
                <a:path w="8044" h="2819" extrusionOk="0">
                  <a:moveTo>
                    <a:pt x="6656" y="0"/>
                  </a:moveTo>
                  <a:cubicBezTo>
                    <a:pt x="6509" y="0"/>
                    <a:pt x="6364" y="35"/>
                    <a:pt x="6226" y="104"/>
                  </a:cubicBezTo>
                  <a:cubicBezTo>
                    <a:pt x="5977" y="228"/>
                    <a:pt x="5777" y="440"/>
                    <a:pt x="5690" y="701"/>
                  </a:cubicBezTo>
                  <a:cubicBezTo>
                    <a:pt x="5540" y="1150"/>
                    <a:pt x="5777" y="1636"/>
                    <a:pt x="6213" y="1797"/>
                  </a:cubicBezTo>
                  <a:cubicBezTo>
                    <a:pt x="6285" y="1823"/>
                    <a:pt x="6362" y="1836"/>
                    <a:pt x="6439" y="1836"/>
                  </a:cubicBezTo>
                  <a:cubicBezTo>
                    <a:pt x="6547" y="1836"/>
                    <a:pt x="6654" y="1811"/>
                    <a:pt x="6749" y="1760"/>
                  </a:cubicBezTo>
                  <a:cubicBezTo>
                    <a:pt x="6923" y="1686"/>
                    <a:pt x="7047" y="1536"/>
                    <a:pt x="7109" y="1349"/>
                  </a:cubicBezTo>
                  <a:cubicBezTo>
                    <a:pt x="7172" y="1199"/>
                    <a:pt x="7084" y="1025"/>
                    <a:pt x="6923" y="963"/>
                  </a:cubicBezTo>
                  <a:cubicBezTo>
                    <a:pt x="6892" y="954"/>
                    <a:pt x="6860" y="949"/>
                    <a:pt x="6829" y="949"/>
                  </a:cubicBezTo>
                  <a:cubicBezTo>
                    <a:pt x="6698" y="949"/>
                    <a:pt x="6577" y="1029"/>
                    <a:pt x="6536" y="1150"/>
                  </a:cubicBezTo>
                  <a:cubicBezTo>
                    <a:pt x="6524" y="1188"/>
                    <a:pt x="6500" y="1199"/>
                    <a:pt x="6487" y="1212"/>
                  </a:cubicBezTo>
                  <a:cubicBezTo>
                    <a:pt x="6479" y="1212"/>
                    <a:pt x="6465" y="1218"/>
                    <a:pt x="6445" y="1218"/>
                  </a:cubicBezTo>
                  <a:cubicBezTo>
                    <a:pt x="6436" y="1218"/>
                    <a:pt x="6425" y="1216"/>
                    <a:pt x="6412" y="1212"/>
                  </a:cubicBezTo>
                  <a:cubicBezTo>
                    <a:pt x="6287" y="1175"/>
                    <a:pt x="6226" y="1025"/>
                    <a:pt x="6275" y="901"/>
                  </a:cubicBezTo>
                  <a:cubicBezTo>
                    <a:pt x="6312" y="789"/>
                    <a:pt x="6387" y="701"/>
                    <a:pt x="6487" y="652"/>
                  </a:cubicBezTo>
                  <a:cubicBezTo>
                    <a:pt x="6540" y="625"/>
                    <a:pt x="6597" y="613"/>
                    <a:pt x="6655" y="613"/>
                  </a:cubicBezTo>
                  <a:cubicBezTo>
                    <a:pt x="6706" y="613"/>
                    <a:pt x="6758" y="622"/>
                    <a:pt x="6810" y="640"/>
                  </a:cubicBezTo>
                  <a:cubicBezTo>
                    <a:pt x="7172" y="764"/>
                    <a:pt x="7358" y="1163"/>
                    <a:pt x="7234" y="1523"/>
                  </a:cubicBezTo>
                  <a:cubicBezTo>
                    <a:pt x="7078" y="1982"/>
                    <a:pt x="6769" y="2211"/>
                    <a:pt x="6313" y="2211"/>
                  </a:cubicBezTo>
                  <a:cubicBezTo>
                    <a:pt x="6187" y="2211"/>
                    <a:pt x="6050" y="2194"/>
                    <a:pt x="5902" y="2159"/>
                  </a:cubicBezTo>
                  <a:lnTo>
                    <a:pt x="1320" y="801"/>
                  </a:lnTo>
                  <a:cubicBezTo>
                    <a:pt x="1218" y="778"/>
                    <a:pt x="1119" y="767"/>
                    <a:pt x="1026" y="767"/>
                  </a:cubicBezTo>
                  <a:cubicBezTo>
                    <a:pt x="605" y="767"/>
                    <a:pt x="282" y="991"/>
                    <a:pt x="150" y="1399"/>
                  </a:cubicBezTo>
                  <a:cubicBezTo>
                    <a:pt x="0" y="1810"/>
                    <a:pt x="224" y="2258"/>
                    <a:pt x="623" y="2395"/>
                  </a:cubicBezTo>
                  <a:cubicBezTo>
                    <a:pt x="698" y="2422"/>
                    <a:pt x="773" y="2435"/>
                    <a:pt x="847" y="2435"/>
                  </a:cubicBezTo>
                  <a:cubicBezTo>
                    <a:pt x="945" y="2435"/>
                    <a:pt x="1041" y="2412"/>
                    <a:pt x="1133" y="2370"/>
                  </a:cubicBezTo>
                  <a:cubicBezTo>
                    <a:pt x="1282" y="2295"/>
                    <a:pt x="1407" y="2159"/>
                    <a:pt x="1469" y="1996"/>
                  </a:cubicBezTo>
                  <a:cubicBezTo>
                    <a:pt x="1519" y="1835"/>
                    <a:pt x="1432" y="1661"/>
                    <a:pt x="1270" y="1598"/>
                  </a:cubicBezTo>
                  <a:cubicBezTo>
                    <a:pt x="1242" y="1588"/>
                    <a:pt x="1213" y="1584"/>
                    <a:pt x="1183" y="1584"/>
                  </a:cubicBezTo>
                  <a:cubicBezTo>
                    <a:pt x="1059" y="1584"/>
                    <a:pt x="935" y="1666"/>
                    <a:pt x="884" y="1797"/>
                  </a:cubicBezTo>
                  <a:cubicBezTo>
                    <a:pt x="884" y="1810"/>
                    <a:pt x="872" y="1822"/>
                    <a:pt x="859" y="1822"/>
                  </a:cubicBezTo>
                  <a:lnTo>
                    <a:pt x="834" y="1822"/>
                  </a:lnTo>
                  <a:cubicBezTo>
                    <a:pt x="734" y="1797"/>
                    <a:pt x="697" y="1686"/>
                    <a:pt x="722" y="1598"/>
                  </a:cubicBezTo>
                  <a:cubicBezTo>
                    <a:pt x="764" y="1485"/>
                    <a:pt x="830" y="1371"/>
                    <a:pt x="1029" y="1371"/>
                  </a:cubicBezTo>
                  <a:cubicBezTo>
                    <a:pt x="1070" y="1371"/>
                    <a:pt x="1117" y="1376"/>
                    <a:pt x="1171" y="1387"/>
                  </a:cubicBezTo>
                  <a:lnTo>
                    <a:pt x="5753" y="2756"/>
                  </a:lnTo>
                  <a:cubicBezTo>
                    <a:pt x="5939" y="2793"/>
                    <a:pt x="6126" y="2818"/>
                    <a:pt x="6300" y="2818"/>
                  </a:cubicBezTo>
                  <a:cubicBezTo>
                    <a:pt x="7034" y="2818"/>
                    <a:pt x="7570" y="2445"/>
                    <a:pt x="7806" y="1722"/>
                  </a:cubicBezTo>
                  <a:cubicBezTo>
                    <a:pt x="8044" y="1050"/>
                    <a:pt x="7682" y="303"/>
                    <a:pt x="7010" y="67"/>
                  </a:cubicBezTo>
                  <a:cubicBezTo>
                    <a:pt x="6893" y="23"/>
                    <a:pt x="6774" y="0"/>
                    <a:pt x="6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grpSp>
      <p:sp>
        <p:nvSpPr>
          <p:cNvPr id="1366" name="Google Shape;1366;p27"/>
          <p:cNvSpPr/>
          <p:nvPr/>
        </p:nvSpPr>
        <p:spPr>
          <a:xfrm>
            <a:off x="1603488" y="1065787"/>
            <a:ext cx="134054" cy="861503"/>
          </a:xfrm>
          <a:custGeom>
            <a:avLst/>
            <a:gdLst/>
            <a:ahLst/>
            <a:cxnLst/>
            <a:rect l="l" t="t" r="r" b="b"/>
            <a:pathLst>
              <a:path w="2464" h="15835" extrusionOk="0">
                <a:moveTo>
                  <a:pt x="517" y="0"/>
                </a:moveTo>
                <a:cubicBezTo>
                  <a:pt x="438" y="0"/>
                  <a:pt x="356" y="22"/>
                  <a:pt x="280" y="68"/>
                </a:cubicBezTo>
                <a:cubicBezTo>
                  <a:pt x="74" y="190"/>
                  <a:pt x="0" y="470"/>
                  <a:pt x="122" y="678"/>
                </a:cubicBezTo>
                <a:lnTo>
                  <a:pt x="1464" y="2933"/>
                </a:lnTo>
                <a:lnTo>
                  <a:pt x="122" y="5201"/>
                </a:lnTo>
                <a:cubicBezTo>
                  <a:pt x="49" y="5336"/>
                  <a:pt x="49" y="5518"/>
                  <a:pt x="122" y="5653"/>
                </a:cubicBezTo>
                <a:lnTo>
                  <a:pt x="1464" y="7908"/>
                </a:lnTo>
                <a:lnTo>
                  <a:pt x="122" y="10176"/>
                </a:lnTo>
                <a:cubicBezTo>
                  <a:pt x="49" y="10311"/>
                  <a:pt x="49" y="10493"/>
                  <a:pt x="122" y="10628"/>
                </a:cubicBezTo>
                <a:lnTo>
                  <a:pt x="1464" y="12896"/>
                </a:lnTo>
                <a:lnTo>
                  <a:pt x="122" y="15151"/>
                </a:lnTo>
                <a:cubicBezTo>
                  <a:pt x="0" y="15371"/>
                  <a:pt x="74" y="15639"/>
                  <a:pt x="280" y="15774"/>
                </a:cubicBezTo>
                <a:cubicBezTo>
                  <a:pt x="354" y="15810"/>
                  <a:pt x="439" y="15834"/>
                  <a:pt x="513" y="15834"/>
                </a:cubicBezTo>
                <a:cubicBezTo>
                  <a:pt x="671" y="15834"/>
                  <a:pt x="817" y="15749"/>
                  <a:pt x="903" y="15615"/>
                </a:cubicBezTo>
                <a:lnTo>
                  <a:pt x="2378" y="13127"/>
                </a:lnTo>
                <a:cubicBezTo>
                  <a:pt x="2464" y="12981"/>
                  <a:pt x="2464" y="12810"/>
                  <a:pt x="2378" y="12664"/>
                </a:cubicBezTo>
                <a:lnTo>
                  <a:pt x="1036" y="10408"/>
                </a:lnTo>
                <a:lnTo>
                  <a:pt x="2378" y="8140"/>
                </a:lnTo>
                <a:cubicBezTo>
                  <a:pt x="2464" y="8006"/>
                  <a:pt x="2464" y="7823"/>
                  <a:pt x="2378" y="7689"/>
                </a:cubicBezTo>
                <a:lnTo>
                  <a:pt x="1036" y="5421"/>
                </a:lnTo>
                <a:lnTo>
                  <a:pt x="2378" y="3165"/>
                </a:lnTo>
                <a:cubicBezTo>
                  <a:pt x="2464" y="3031"/>
                  <a:pt x="2464" y="2848"/>
                  <a:pt x="2378" y="2702"/>
                </a:cubicBezTo>
                <a:lnTo>
                  <a:pt x="903" y="215"/>
                </a:lnTo>
                <a:cubicBezTo>
                  <a:pt x="815" y="78"/>
                  <a:pt x="669" y="0"/>
                  <a:pt x="51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7" name="Google Shape;1367;p27"/>
          <p:cNvSpPr/>
          <p:nvPr/>
        </p:nvSpPr>
        <p:spPr>
          <a:xfrm>
            <a:off x="1516550" y="1065787"/>
            <a:ext cx="133401" cy="861503"/>
          </a:xfrm>
          <a:custGeom>
            <a:avLst/>
            <a:gdLst/>
            <a:ahLst/>
            <a:cxnLst/>
            <a:rect l="l" t="t" r="r" b="b"/>
            <a:pathLst>
              <a:path w="2452" h="15835" extrusionOk="0">
                <a:moveTo>
                  <a:pt x="512" y="0"/>
                </a:moveTo>
                <a:cubicBezTo>
                  <a:pt x="433" y="0"/>
                  <a:pt x="353" y="22"/>
                  <a:pt x="282" y="68"/>
                </a:cubicBezTo>
                <a:cubicBezTo>
                  <a:pt x="62" y="190"/>
                  <a:pt x="1" y="470"/>
                  <a:pt x="123" y="678"/>
                </a:cubicBezTo>
                <a:lnTo>
                  <a:pt x="1464" y="2933"/>
                </a:lnTo>
                <a:lnTo>
                  <a:pt x="123" y="5201"/>
                </a:lnTo>
                <a:cubicBezTo>
                  <a:pt x="38" y="5336"/>
                  <a:pt x="38" y="5518"/>
                  <a:pt x="123" y="5653"/>
                </a:cubicBezTo>
                <a:lnTo>
                  <a:pt x="1464" y="7908"/>
                </a:lnTo>
                <a:lnTo>
                  <a:pt x="123" y="10176"/>
                </a:lnTo>
                <a:cubicBezTo>
                  <a:pt x="38" y="10311"/>
                  <a:pt x="38" y="10493"/>
                  <a:pt x="123" y="10628"/>
                </a:cubicBezTo>
                <a:lnTo>
                  <a:pt x="1464" y="12896"/>
                </a:lnTo>
                <a:lnTo>
                  <a:pt x="123" y="15151"/>
                </a:lnTo>
                <a:cubicBezTo>
                  <a:pt x="1" y="15371"/>
                  <a:pt x="62" y="15639"/>
                  <a:pt x="282" y="15774"/>
                </a:cubicBezTo>
                <a:cubicBezTo>
                  <a:pt x="355" y="15810"/>
                  <a:pt x="428" y="15834"/>
                  <a:pt x="513" y="15834"/>
                </a:cubicBezTo>
                <a:cubicBezTo>
                  <a:pt x="659" y="15834"/>
                  <a:pt x="818" y="15749"/>
                  <a:pt x="891" y="15615"/>
                </a:cubicBezTo>
                <a:lnTo>
                  <a:pt x="2366" y="13127"/>
                </a:lnTo>
                <a:cubicBezTo>
                  <a:pt x="2452" y="12981"/>
                  <a:pt x="2452" y="12810"/>
                  <a:pt x="2366" y="12664"/>
                </a:cubicBezTo>
                <a:lnTo>
                  <a:pt x="1038" y="10408"/>
                </a:lnTo>
                <a:lnTo>
                  <a:pt x="2366" y="8140"/>
                </a:lnTo>
                <a:cubicBezTo>
                  <a:pt x="2452" y="8006"/>
                  <a:pt x="2452" y="7823"/>
                  <a:pt x="2366" y="7689"/>
                </a:cubicBezTo>
                <a:lnTo>
                  <a:pt x="1038" y="5421"/>
                </a:lnTo>
                <a:lnTo>
                  <a:pt x="2366" y="3165"/>
                </a:lnTo>
                <a:cubicBezTo>
                  <a:pt x="2452" y="3031"/>
                  <a:pt x="2452" y="2848"/>
                  <a:pt x="2366" y="2702"/>
                </a:cubicBezTo>
                <a:lnTo>
                  <a:pt x="891" y="215"/>
                </a:lnTo>
                <a:cubicBezTo>
                  <a:pt x="811" y="78"/>
                  <a:pt x="663" y="0"/>
                  <a:pt x="512"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8" name="Google Shape;1368;p27"/>
          <p:cNvSpPr/>
          <p:nvPr/>
        </p:nvSpPr>
        <p:spPr>
          <a:xfrm>
            <a:off x="1429013" y="1065787"/>
            <a:ext cx="134054" cy="861503"/>
          </a:xfrm>
          <a:custGeom>
            <a:avLst/>
            <a:gdLst/>
            <a:ahLst/>
            <a:cxnLst/>
            <a:rect l="l" t="t" r="r" b="b"/>
            <a:pathLst>
              <a:path w="2464" h="15835" extrusionOk="0">
                <a:moveTo>
                  <a:pt x="524" y="0"/>
                </a:moveTo>
                <a:cubicBezTo>
                  <a:pt x="445" y="0"/>
                  <a:pt x="364" y="22"/>
                  <a:pt x="293" y="68"/>
                </a:cubicBezTo>
                <a:cubicBezTo>
                  <a:pt x="73" y="190"/>
                  <a:pt x="0" y="470"/>
                  <a:pt x="135" y="678"/>
                </a:cubicBezTo>
                <a:lnTo>
                  <a:pt x="1476" y="2933"/>
                </a:lnTo>
                <a:lnTo>
                  <a:pt x="135" y="5201"/>
                </a:lnTo>
                <a:cubicBezTo>
                  <a:pt x="49" y="5336"/>
                  <a:pt x="49" y="5518"/>
                  <a:pt x="135" y="5653"/>
                </a:cubicBezTo>
                <a:lnTo>
                  <a:pt x="1476" y="7908"/>
                </a:lnTo>
                <a:lnTo>
                  <a:pt x="135" y="10176"/>
                </a:lnTo>
                <a:cubicBezTo>
                  <a:pt x="49" y="10311"/>
                  <a:pt x="49" y="10493"/>
                  <a:pt x="135" y="10628"/>
                </a:cubicBezTo>
                <a:lnTo>
                  <a:pt x="1476" y="12896"/>
                </a:lnTo>
                <a:lnTo>
                  <a:pt x="135" y="15151"/>
                </a:lnTo>
                <a:cubicBezTo>
                  <a:pt x="0" y="15371"/>
                  <a:pt x="73" y="15639"/>
                  <a:pt x="293" y="15774"/>
                </a:cubicBezTo>
                <a:cubicBezTo>
                  <a:pt x="354" y="15810"/>
                  <a:pt x="439" y="15834"/>
                  <a:pt x="512" y="15834"/>
                </a:cubicBezTo>
                <a:cubicBezTo>
                  <a:pt x="671" y="15834"/>
                  <a:pt x="818" y="15749"/>
                  <a:pt x="902" y="15615"/>
                </a:cubicBezTo>
                <a:lnTo>
                  <a:pt x="2378" y="13127"/>
                </a:lnTo>
                <a:cubicBezTo>
                  <a:pt x="2463" y="12981"/>
                  <a:pt x="2463" y="12810"/>
                  <a:pt x="2378" y="12664"/>
                </a:cubicBezTo>
                <a:lnTo>
                  <a:pt x="1037" y="10408"/>
                </a:lnTo>
                <a:lnTo>
                  <a:pt x="2378" y="8140"/>
                </a:lnTo>
                <a:cubicBezTo>
                  <a:pt x="2463" y="8006"/>
                  <a:pt x="2463" y="7823"/>
                  <a:pt x="2378" y="7689"/>
                </a:cubicBezTo>
                <a:lnTo>
                  <a:pt x="1037" y="5421"/>
                </a:lnTo>
                <a:lnTo>
                  <a:pt x="2378" y="3165"/>
                </a:lnTo>
                <a:cubicBezTo>
                  <a:pt x="2463" y="3031"/>
                  <a:pt x="2463" y="2848"/>
                  <a:pt x="2378" y="2702"/>
                </a:cubicBezTo>
                <a:lnTo>
                  <a:pt x="902" y="215"/>
                </a:lnTo>
                <a:cubicBezTo>
                  <a:pt x="822" y="78"/>
                  <a:pt x="675" y="0"/>
                  <a:pt x="524"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69" name="Google Shape;1369;p27"/>
          <p:cNvSpPr/>
          <p:nvPr/>
        </p:nvSpPr>
        <p:spPr>
          <a:xfrm>
            <a:off x="1322217" y="1673167"/>
            <a:ext cx="102227" cy="203692"/>
          </a:xfrm>
          <a:custGeom>
            <a:avLst/>
            <a:gdLst/>
            <a:ahLst/>
            <a:cxnLst/>
            <a:rect l="l" t="t" r="r" b="b"/>
            <a:pathLst>
              <a:path w="1879" h="3744" extrusionOk="0">
                <a:moveTo>
                  <a:pt x="939" y="744"/>
                </a:moveTo>
                <a:lnTo>
                  <a:pt x="1512" y="1878"/>
                </a:lnTo>
                <a:lnTo>
                  <a:pt x="939" y="3000"/>
                </a:lnTo>
                <a:lnTo>
                  <a:pt x="366" y="1878"/>
                </a:lnTo>
                <a:lnTo>
                  <a:pt x="939" y="744"/>
                </a:lnTo>
                <a:close/>
                <a:moveTo>
                  <a:pt x="939" y="0"/>
                </a:moveTo>
                <a:lnTo>
                  <a:pt x="0" y="1878"/>
                </a:lnTo>
                <a:lnTo>
                  <a:pt x="939" y="3743"/>
                </a:lnTo>
                <a:lnTo>
                  <a:pt x="1878" y="1878"/>
                </a:lnTo>
                <a:lnTo>
                  <a:pt x="93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0" name="Google Shape;1370;p27"/>
          <p:cNvSpPr/>
          <p:nvPr/>
        </p:nvSpPr>
        <p:spPr>
          <a:xfrm>
            <a:off x="1358668" y="1746124"/>
            <a:ext cx="29270" cy="57778"/>
          </a:xfrm>
          <a:custGeom>
            <a:avLst/>
            <a:gdLst/>
            <a:ahLst/>
            <a:cxnLst/>
            <a:rect l="l" t="t" r="r" b="b"/>
            <a:pathLst>
              <a:path w="538" h="1062" extrusionOk="0">
                <a:moveTo>
                  <a:pt x="269" y="1"/>
                </a:moveTo>
                <a:lnTo>
                  <a:pt x="1" y="537"/>
                </a:lnTo>
                <a:lnTo>
                  <a:pt x="269" y="1061"/>
                </a:lnTo>
                <a:lnTo>
                  <a:pt x="537" y="537"/>
                </a:lnTo>
                <a:lnTo>
                  <a:pt x="26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1" name="Google Shape;1371;p27"/>
          <p:cNvSpPr/>
          <p:nvPr/>
        </p:nvSpPr>
        <p:spPr>
          <a:xfrm>
            <a:off x="1322217" y="1394558"/>
            <a:ext cx="102227" cy="203692"/>
          </a:xfrm>
          <a:custGeom>
            <a:avLst/>
            <a:gdLst/>
            <a:ahLst/>
            <a:cxnLst/>
            <a:rect l="l" t="t" r="r" b="b"/>
            <a:pathLst>
              <a:path w="1879" h="3744" extrusionOk="0">
                <a:moveTo>
                  <a:pt x="939" y="743"/>
                </a:moveTo>
                <a:lnTo>
                  <a:pt x="1512" y="1878"/>
                </a:lnTo>
                <a:lnTo>
                  <a:pt x="939" y="3000"/>
                </a:lnTo>
                <a:lnTo>
                  <a:pt x="366" y="1878"/>
                </a:lnTo>
                <a:lnTo>
                  <a:pt x="939" y="743"/>
                </a:lnTo>
                <a:close/>
                <a:moveTo>
                  <a:pt x="939" y="0"/>
                </a:moveTo>
                <a:lnTo>
                  <a:pt x="0" y="1878"/>
                </a:lnTo>
                <a:lnTo>
                  <a:pt x="939" y="3743"/>
                </a:lnTo>
                <a:lnTo>
                  <a:pt x="1878" y="1878"/>
                </a:lnTo>
                <a:lnTo>
                  <a:pt x="93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2" name="Google Shape;1372;p27"/>
          <p:cNvSpPr/>
          <p:nvPr/>
        </p:nvSpPr>
        <p:spPr>
          <a:xfrm>
            <a:off x="1358668" y="1467515"/>
            <a:ext cx="29270" cy="57724"/>
          </a:xfrm>
          <a:custGeom>
            <a:avLst/>
            <a:gdLst/>
            <a:ahLst/>
            <a:cxnLst/>
            <a:rect l="l" t="t" r="r" b="b"/>
            <a:pathLst>
              <a:path w="538" h="1061" extrusionOk="0">
                <a:moveTo>
                  <a:pt x="269" y="0"/>
                </a:moveTo>
                <a:lnTo>
                  <a:pt x="1" y="537"/>
                </a:lnTo>
                <a:lnTo>
                  <a:pt x="269" y="1061"/>
                </a:lnTo>
                <a:lnTo>
                  <a:pt x="537" y="537"/>
                </a:lnTo>
                <a:lnTo>
                  <a:pt x="26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3" name="Google Shape;1373;p27"/>
          <p:cNvSpPr/>
          <p:nvPr/>
        </p:nvSpPr>
        <p:spPr>
          <a:xfrm>
            <a:off x="1322217" y="1115894"/>
            <a:ext cx="102227" cy="203692"/>
          </a:xfrm>
          <a:custGeom>
            <a:avLst/>
            <a:gdLst/>
            <a:ahLst/>
            <a:cxnLst/>
            <a:rect l="l" t="t" r="r" b="b"/>
            <a:pathLst>
              <a:path w="1879" h="3744" extrusionOk="0">
                <a:moveTo>
                  <a:pt x="939" y="744"/>
                </a:moveTo>
                <a:lnTo>
                  <a:pt x="1512" y="1879"/>
                </a:lnTo>
                <a:lnTo>
                  <a:pt x="939" y="3000"/>
                </a:lnTo>
                <a:lnTo>
                  <a:pt x="366" y="1879"/>
                </a:lnTo>
                <a:lnTo>
                  <a:pt x="939" y="744"/>
                </a:lnTo>
                <a:close/>
                <a:moveTo>
                  <a:pt x="939" y="1"/>
                </a:moveTo>
                <a:lnTo>
                  <a:pt x="0" y="1879"/>
                </a:lnTo>
                <a:lnTo>
                  <a:pt x="939" y="3744"/>
                </a:lnTo>
                <a:lnTo>
                  <a:pt x="1878" y="1879"/>
                </a:lnTo>
                <a:lnTo>
                  <a:pt x="93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4" name="Google Shape;1374;p27"/>
          <p:cNvSpPr/>
          <p:nvPr/>
        </p:nvSpPr>
        <p:spPr>
          <a:xfrm>
            <a:off x="1358668" y="1189504"/>
            <a:ext cx="29270" cy="57125"/>
          </a:xfrm>
          <a:custGeom>
            <a:avLst/>
            <a:gdLst/>
            <a:ahLst/>
            <a:cxnLst/>
            <a:rect l="l" t="t" r="r" b="b"/>
            <a:pathLst>
              <a:path w="538" h="1050" extrusionOk="0">
                <a:moveTo>
                  <a:pt x="269" y="1"/>
                </a:moveTo>
                <a:lnTo>
                  <a:pt x="1" y="526"/>
                </a:lnTo>
                <a:lnTo>
                  <a:pt x="269" y="1049"/>
                </a:lnTo>
                <a:lnTo>
                  <a:pt x="537" y="526"/>
                </a:lnTo>
                <a:lnTo>
                  <a:pt x="26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5" name="Google Shape;1375;p27"/>
          <p:cNvSpPr/>
          <p:nvPr/>
        </p:nvSpPr>
        <p:spPr>
          <a:xfrm>
            <a:off x="1603488" y="2523037"/>
            <a:ext cx="134054" cy="861503"/>
          </a:xfrm>
          <a:custGeom>
            <a:avLst/>
            <a:gdLst/>
            <a:ahLst/>
            <a:cxnLst/>
            <a:rect l="l" t="t" r="r" b="b"/>
            <a:pathLst>
              <a:path w="2464" h="15835" extrusionOk="0">
                <a:moveTo>
                  <a:pt x="517" y="0"/>
                </a:moveTo>
                <a:cubicBezTo>
                  <a:pt x="438" y="0"/>
                  <a:pt x="356" y="22"/>
                  <a:pt x="280" y="68"/>
                </a:cubicBezTo>
                <a:cubicBezTo>
                  <a:pt x="74" y="190"/>
                  <a:pt x="0" y="470"/>
                  <a:pt x="122" y="678"/>
                </a:cubicBezTo>
                <a:lnTo>
                  <a:pt x="1464" y="2933"/>
                </a:lnTo>
                <a:lnTo>
                  <a:pt x="122" y="5201"/>
                </a:lnTo>
                <a:cubicBezTo>
                  <a:pt x="49" y="5336"/>
                  <a:pt x="49" y="5518"/>
                  <a:pt x="122" y="5653"/>
                </a:cubicBezTo>
                <a:lnTo>
                  <a:pt x="1464" y="7908"/>
                </a:lnTo>
                <a:lnTo>
                  <a:pt x="122" y="10176"/>
                </a:lnTo>
                <a:cubicBezTo>
                  <a:pt x="49" y="10311"/>
                  <a:pt x="49" y="10493"/>
                  <a:pt x="122" y="10628"/>
                </a:cubicBezTo>
                <a:lnTo>
                  <a:pt x="1464" y="12896"/>
                </a:lnTo>
                <a:lnTo>
                  <a:pt x="122" y="15151"/>
                </a:lnTo>
                <a:cubicBezTo>
                  <a:pt x="0" y="15371"/>
                  <a:pt x="74" y="15639"/>
                  <a:pt x="280" y="15774"/>
                </a:cubicBezTo>
                <a:cubicBezTo>
                  <a:pt x="354" y="15810"/>
                  <a:pt x="439" y="15834"/>
                  <a:pt x="513" y="15834"/>
                </a:cubicBezTo>
                <a:cubicBezTo>
                  <a:pt x="671" y="15834"/>
                  <a:pt x="817" y="15749"/>
                  <a:pt x="903" y="15615"/>
                </a:cubicBezTo>
                <a:lnTo>
                  <a:pt x="2378" y="13127"/>
                </a:lnTo>
                <a:cubicBezTo>
                  <a:pt x="2464" y="12981"/>
                  <a:pt x="2464" y="12810"/>
                  <a:pt x="2378" y="12664"/>
                </a:cubicBezTo>
                <a:lnTo>
                  <a:pt x="1036" y="10408"/>
                </a:lnTo>
                <a:lnTo>
                  <a:pt x="2378" y="8140"/>
                </a:lnTo>
                <a:cubicBezTo>
                  <a:pt x="2464" y="8006"/>
                  <a:pt x="2464" y="7823"/>
                  <a:pt x="2378" y="7689"/>
                </a:cubicBezTo>
                <a:lnTo>
                  <a:pt x="1036" y="5421"/>
                </a:lnTo>
                <a:lnTo>
                  <a:pt x="2378" y="3165"/>
                </a:lnTo>
                <a:cubicBezTo>
                  <a:pt x="2464" y="3031"/>
                  <a:pt x="2464" y="2848"/>
                  <a:pt x="2378" y="2702"/>
                </a:cubicBezTo>
                <a:lnTo>
                  <a:pt x="903" y="215"/>
                </a:lnTo>
                <a:cubicBezTo>
                  <a:pt x="815" y="78"/>
                  <a:pt x="669" y="0"/>
                  <a:pt x="51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6" name="Google Shape;1376;p27"/>
          <p:cNvSpPr/>
          <p:nvPr/>
        </p:nvSpPr>
        <p:spPr>
          <a:xfrm>
            <a:off x="1516550" y="2523037"/>
            <a:ext cx="133401" cy="861503"/>
          </a:xfrm>
          <a:custGeom>
            <a:avLst/>
            <a:gdLst/>
            <a:ahLst/>
            <a:cxnLst/>
            <a:rect l="l" t="t" r="r" b="b"/>
            <a:pathLst>
              <a:path w="2452" h="15835" extrusionOk="0">
                <a:moveTo>
                  <a:pt x="512" y="0"/>
                </a:moveTo>
                <a:cubicBezTo>
                  <a:pt x="433" y="0"/>
                  <a:pt x="353" y="22"/>
                  <a:pt x="282" y="68"/>
                </a:cubicBezTo>
                <a:cubicBezTo>
                  <a:pt x="62" y="190"/>
                  <a:pt x="1" y="470"/>
                  <a:pt x="123" y="678"/>
                </a:cubicBezTo>
                <a:lnTo>
                  <a:pt x="1464" y="2933"/>
                </a:lnTo>
                <a:lnTo>
                  <a:pt x="123" y="5201"/>
                </a:lnTo>
                <a:cubicBezTo>
                  <a:pt x="38" y="5336"/>
                  <a:pt x="38" y="5518"/>
                  <a:pt x="123" y="5653"/>
                </a:cubicBezTo>
                <a:lnTo>
                  <a:pt x="1464" y="7908"/>
                </a:lnTo>
                <a:lnTo>
                  <a:pt x="123" y="10176"/>
                </a:lnTo>
                <a:cubicBezTo>
                  <a:pt x="38" y="10311"/>
                  <a:pt x="38" y="10493"/>
                  <a:pt x="123" y="10628"/>
                </a:cubicBezTo>
                <a:lnTo>
                  <a:pt x="1464" y="12896"/>
                </a:lnTo>
                <a:lnTo>
                  <a:pt x="123" y="15151"/>
                </a:lnTo>
                <a:cubicBezTo>
                  <a:pt x="1" y="15371"/>
                  <a:pt x="62" y="15639"/>
                  <a:pt x="282" y="15774"/>
                </a:cubicBezTo>
                <a:cubicBezTo>
                  <a:pt x="355" y="15810"/>
                  <a:pt x="428" y="15834"/>
                  <a:pt x="513" y="15834"/>
                </a:cubicBezTo>
                <a:cubicBezTo>
                  <a:pt x="659" y="15834"/>
                  <a:pt x="818" y="15749"/>
                  <a:pt x="891" y="15615"/>
                </a:cubicBezTo>
                <a:lnTo>
                  <a:pt x="2366" y="13127"/>
                </a:lnTo>
                <a:cubicBezTo>
                  <a:pt x="2452" y="12981"/>
                  <a:pt x="2452" y="12810"/>
                  <a:pt x="2366" y="12664"/>
                </a:cubicBezTo>
                <a:lnTo>
                  <a:pt x="1038" y="10408"/>
                </a:lnTo>
                <a:lnTo>
                  <a:pt x="2366" y="8140"/>
                </a:lnTo>
                <a:cubicBezTo>
                  <a:pt x="2452" y="8006"/>
                  <a:pt x="2452" y="7823"/>
                  <a:pt x="2366" y="7689"/>
                </a:cubicBezTo>
                <a:lnTo>
                  <a:pt x="1038" y="5421"/>
                </a:lnTo>
                <a:lnTo>
                  <a:pt x="2366" y="3165"/>
                </a:lnTo>
                <a:cubicBezTo>
                  <a:pt x="2452" y="3031"/>
                  <a:pt x="2452" y="2848"/>
                  <a:pt x="2366" y="2702"/>
                </a:cubicBezTo>
                <a:lnTo>
                  <a:pt x="891" y="215"/>
                </a:lnTo>
                <a:cubicBezTo>
                  <a:pt x="811" y="78"/>
                  <a:pt x="663" y="0"/>
                  <a:pt x="512"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7" name="Google Shape;1377;p27"/>
          <p:cNvSpPr/>
          <p:nvPr/>
        </p:nvSpPr>
        <p:spPr>
          <a:xfrm>
            <a:off x="1429013" y="2523037"/>
            <a:ext cx="134054" cy="861503"/>
          </a:xfrm>
          <a:custGeom>
            <a:avLst/>
            <a:gdLst/>
            <a:ahLst/>
            <a:cxnLst/>
            <a:rect l="l" t="t" r="r" b="b"/>
            <a:pathLst>
              <a:path w="2464" h="15835" extrusionOk="0">
                <a:moveTo>
                  <a:pt x="524" y="0"/>
                </a:moveTo>
                <a:cubicBezTo>
                  <a:pt x="445" y="0"/>
                  <a:pt x="364" y="22"/>
                  <a:pt x="293" y="68"/>
                </a:cubicBezTo>
                <a:cubicBezTo>
                  <a:pt x="73" y="190"/>
                  <a:pt x="0" y="470"/>
                  <a:pt x="135" y="678"/>
                </a:cubicBezTo>
                <a:lnTo>
                  <a:pt x="1476" y="2933"/>
                </a:lnTo>
                <a:lnTo>
                  <a:pt x="135" y="5201"/>
                </a:lnTo>
                <a:cubicBezTo>
                  <a:pt x="49" y="5336"/>
                  <a:pt x="49" y="5518"/>
                  <a:pt x="135" y="5653"/>
                </a:cubicBezTo>
                <a:lnTo>
                  <a:pt x="1476" y="7908"/>
                </a:lnTo>
                <a:lnTo>
                  <a:pt x="135" y="10176"/>
                </a:lnTo>
                <a:cubicBezTo>
                  <a:pt x="49" y="10311"/>
                  <a:pt x="49" y="10493"/>
                  <a:pt x="135" y="10628"/>
                </a:cubicBezTo>
                <a:lnTo>
                  <a:pt x="1476" y="12896"/>
                </a:lnTo>
                <a:lnTo>
                  <a:pt x="135" y="15151"/>
                </a:lnTo>
                <a:cubicBezTo>
                  <a:pt x="0" y="15371"/>
                  <a:pt x="73" y="15639"/>
                  <a:pt x="293" y="15774"/>
                </a:cubicBezTo>
                <a:cubicBezTo>
                  <a:pt x="354" y="15810"/>
                  <a:pt x="439" y="15834"/>
                  <a:pt x="512" y="15834"/>
                </a:cubicBezTo>
                <a:cubicBezTo>
                  <a:pt x="671" y="15834"/>
                  <a:pt x="818" y="15749"/>
                  <a:pt x="902" y="15615"/>
                </a:cubicBezTo>
                <a:lnTo>
                  <a:pt x="2378" y="13127"/>
                </a:lnTo>
                <a:cubicBezTo>
                  <a:pt x="2463" y="12981"/>
                  <a:pt x="2463" y="12810"/>
                  <a:pt x="2378" y="12664"/>
                </a:cubicBezTo>
                <a:lnTo>
                  <a:pt x="1037" y="10408"/>
                </a:lnTo>
                <a:lnTo>
                  <a:pt x="2378" y="8140"/>
                </a:lnTo>
                <a:cubicBezTo>
                  <a:pt x="2463" y="8006"/>
                  <a:pt x="2463" y="7823"/>
                  <a:pt x="2378" y="7689"/>
                </a:cubicBezTo>
                <a:lnTo>
                  <a:pt x="1037" y="5421"/>
                </a:lnTo>
                <a:lnTo>
                  <a:pt x="2378" y="3165"/>
                </a:lnTo>
                <a:cubicBezTo>
                  <a:pt x="2463" y="3031"/>
                  <a:pt x="2463" y="2848"/>
                  <a:pt x="2378" y="2702"/>
                </a:cubicBezTo>
                <a:lnTo>
                  <a:pt x="902" y="215"/>
                </a:lnTo>
                <a:cubicBezTo>
                  <a:pt x="822" y="78"/>
                  <a:pt x="675" y="0"/>
                  <a:pt x="524"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8" name="Google Shape;1378;p27"/>
          <p:cNvSpPr/>
          <p:nvPr/>
        </p:nvSpPr>
        <p:spPr>
          <a:xfrm>
            <a:off x="1322217" y="3130417"/>
            <a:ext cx="102227" cy="203692"/>
          </a:xfrm>
          <a:custGeom>
            <a:avLst/>
            <a:gdLst/>
            <a:ahLst/>
            <a:cxnLst/>
            <a:rect l="l" t="t" r="r" b="b"/>
            <a:pathLst>
              <a:path w="1879" h="3744" extrusionOk="0">
                <a:moveTo>
                  <a:pt x="939" y="744"/>
                </a:moveTo>
                <a:lnTo>
                  <a:pt x="1512" y="1878"/>
                </a:lnTo>
                <a:lnTo>
                  <a:pt x="939" y="3000"/>
                </a:lnTo>
                <a:lnTo>
                  <a:pt x="366" y="1878"/>
                </a:lnTo>
                <a:lnTo>
                  <a:pt x="939" y="744"/>
                </a:lnTo>
                <a:close/>
                <a:moveTo>
                  <a:pt x="939" y="0"/>
                </a:moveTo>
                <a:lnTo>
                  <a:pt x="0" y="1878"/>
                </a:lnTo>
                <a:lnTo>
                  <a:pt x="939" y="3743"/>
                </a:lnTo>
                <a:lnTo>
                  <a:pt x="1878" y="1878"/>
                </a:lnTo>
                <a:lnTo>
                  <a:pt x="93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79" name="Google Shape;1379;p27"/>
          <p:cNvSpPr/>
          <p:nvPr/>
        </p:nvSpPr>
        <p:spPr>
          <a:xfrm>
            <a:off x="1358668" y="3203374"/>
            <a:ext cx="29270" cy="57778"/>
          </a:xfrm>
          <a:custGeom>
            <a:avLst/>
            <a:gdLst/>
            <a:ahLst/>
            <a:cxnLst/>
            <a:rect l="l" t="t" r="r" b="b"/>
            <a:pathLst>
              <a:path w="538" h="1062" extrusionOk="0">
                <a:moveTo>
                  <a:pt x="269" y="1"/>
                </a:moveTo>
                <a:lnTo>
                  <a:pt x="1" y="537"/>
                </a:lnTo>
                <a:lnTo>
                  <a:pt x="269" y="1061"/>
                </a:lnTo>
                <a:lnTo>
                  <a:pt x="537" y="537"/>
                </a:lnTo>
                <a:lnTo>
                  <a:pt x="26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0" name="Google Shape;1380;p27"/>
          <p:cNvSpPr/>
          <p:nvPr/>
        </p:nvSpPr>
        <p:spPr>
          <a:xfrm>
            <a:off x="1322217" y="2851808"/>
            <a:ext cx="102227" cy="203692"/>
          </a:xfrm>
          <a:custGeom>
            <a:avLst/>
            <a:gdLst/>
            <a:ahLst/>
            <a:cxnLst/>
            <a:rect l="l" t="t" r="r" b="b"/>
            <a:pathLst>
              <a:path w="1879" h="3744" extrusionOk="0">
                <a:moveTo>
                  <a:pt x="939" y="743"/>
                </a:moveTo>
                <a:lnTo>
                  <a:pt x="1512" y="1878"/>
                </a:lnTo>
                <a:lnTo>
                  <a:pt x="939" y="3000"/>
                </a:lnTo>
                <a:lnTo>
                  <a:pt x="366" y="1878"/>
                </a:lnTo>
                <a:lnTo>
                  <a:pt x="939" y="743"/>
                </a:lnTo>
                <a:close/>
                <a:moveTo>
                  <a:pt x="939" y="0"/>
                </a:moveTo>
                <a:lnTo>
                  <a:pt x="0" y="1878"/>
                </a:lnTo>
                <a:lnTo>
                  <a:pt x="939" y="3743"/>
                </a:lnTo>
                <a:lnTo>
                  <a:pt x="1878" y="1878"/>
                </a:lnTo>
                <a:lnTo>
                  <a:pt x="93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1" name="Google Shape;1381;p27"/>
          <p:cNvSpPr/>
          <p:nvPr/>
        </p:nvSpPr>
        <p:spPr>
          <a:xfrm>
            <a:off x="1358668" y="2924765"/>
            <a:ext cx="29270" cy="57724"/>
          </a:xfrm>
          <a:custGeom>
            <a:avLst/>
            <a:gdLst/>
            <a:ahLst/>
            <a:cxnLst/>
            <a:rect l="l" t="t" r="r" b="b"/>
            <a:pathLst>
              <a:path w="538" h="1061" extrusionOk="0">
                <a:moveTo>
                  <a:pt x="269" y="0"/>
                </a:moveTo>
                <a:lnTo>
                  <a:pt x="1" y="537"/>
                </a:lnTo>
                <a:lnTo>
                  <a:pt x="269" y="1061"/>
                </a:lnTo>
                <a:lnTo>
                  <a:pt x="537" y="537"/>
                </a:lnTo>
                <a:lnTo>
                  <a:pt x="26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2" name="Google Shape;1382;p27"/>
          <p:cNvSpPr/>
          <p:nvPr/>
        </p:nvSpPr>
        <p:spPr>
          <a:xfrm>
            <a:off x="1322217" y="2573144"/>
            <a:ext cx="102227" cy="203692"/>
          </a:xfrm>
          <a:custGeom>
            <a:avLst/>
            <a:gdLst/>
            <a:ahLst/>
            <a:cxnLst/>
            <a:rect l="l" t="t" r="r" b="b"/>
            <a:pathLst>
              <a:path w="1879" h="3744" extrusionOk="0">
                <a:moveTo>
                  <a:pt x="939" y="744"/>
                </a:moveTo>
                <a:lnTo>
                  <a:pt x="1512" y="1879"/>
                </a:lnTo>
                <a:lnTo>
                  <a:pt x="939" y="3000"/>
                </a:lnTo>
                <a:lnTo>
                  <a:pt x="366" y="1879"/>
                </a:lnTo>
                <a:lnTo>
                  <a:pt x="939" y="744"/>
                </a:lnTo>
                <a:close/>
                <a:moveTo>
                  <a:pt x="939" y="1"/>
                </a:moveTo>
                <a:lnTo>
                  <a:pt x="0" y="1879"/>
                </a:lnTo>
                <a:lnTo>
                  <a:pt x="939" y="3744"/>
                </a:lnTo>
                <a:lnTo>
                  <a:pt x="1878" y="1879"/>
                </a:lnTo>
                <a:lnTo>
                  <a:pt x="93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3" name="Google Shape;1383;p27"/>
          <p:cNvSpPr/>
          <p:nvPr/>
        </p:nvSpPr>
        <p:spPr>
          <a:xfrm>
            <a:off x="1358668" y="2646754"/>
            <a:ext cx="29270" cy="57125"/>
          </a:xfrm>
          <a:custGeom>
            <a:avLst/>
            <a:gdLst/>
            <a:ahLst/>
            <a:cxnLst/>
            <a:rect l="l" t="t" r="r" b="b"/>
            <a:pathLst>
              <a:path w="538" h="1050" extrusionOk="0">
                <a:moveTo>
                  <a:pt x="269" y="1"/>
                </a:moveTo>
                <a:lnTo>
                  <a:pt x="1" y="526"/>
                </a:lnTo>
                <a:lnTo>
                  <a:pt x="269" y="1049"/>
                </a:lnTo>
                <a:lnTo>
                  <a:pt x="537" y="526"/>
                </a:lnTo>
                <a:lnTo>
                  <a:pt x="26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4" name="Google Shape;1384;p27"/>
          <p:cNvSpPr/>
          <p:nvPr/>
        </p:nvSpPr>
        <p:spPr>
          <a:xfrm flipH="1">
            <a:off x="7327542" y="1065787"/>
            <a:ext cx="134054" cy="861503"/>
          </a:xfrm>
          <a:custGeom>
            <a:avLst/>
            <a:gdLst/>
            <a:ahLst/>
            <a:cxnLst/>
            <a:rect l="l" t="t" r="r" b="b"/>
            <a:pathLst>
              <a:path w="2464" h="15835" extrusionOk="0">
                <a:moveTo>
                  <a:pt x="517" y="0"/>
                </a:moveTo>
                <a:cubicBezTo>
                  <a:pt x="438" y="0"/>
                  <a:pt x="356" y="22"/>
                  <a:pt x="280" y="68"/>
                </a:cubicBezTo>
                <a:cubicBezTo>
                  <a:pt x="74" y="190"/>
                  <a:pt x="0" y="470"/>
                  <a:pt x="122" y="678"/>
                </a:cubicBezTo>
                <a:lnTo>
                  <a:pt x="1464" y="2933"/>
                </a:lnTo>
                <a:lnTo>
                  <a:pt x="122" y="5201"/>
                </a:lnTo>
                <a:cubicBezTo>
                  <a:pt x="49" y="5336"/>
                  <a:pt x="49" y="5518"/>
                  <a:pt x="122" y="5653"/>
                </a:cubicBezTo>
                <a:lnTo>
                  <a:pt x="1464" y="7908"/>
                </a:lnTo>
                <a:lnTo>
                  <a:pt x="122" y="10176"/>
                </a:lnTo>
                <a:cubicBezTo>
                  <a:pt x="49" y="10311"/>
                  <a:pt x="49" y="10493"/>
                  <a:pt x="122" y="10628"/>
                </a:cubicBezTo>
                <a:lnTo>
                  <a:pt x="1464" y="12896"/>
                </a:lnTo>
                <a:lnTo>
                  <a:pt x="122" y="15151"/>
                </a:lnTo>
                <a:cubicBezTo>
                  <a:pt x="0" y="15371"/>
                  <a:pt x="74" y="15639"/>
                  <a:pt x="280" y="15774"/>
                </a:cubicBezTo>
                <a:cubicBezTo>
                  <a:pt x="354" y="15810"/>
                  <a:pt x="439" y="15834"/>
                  <a:pt x="513" y="15834"/>
                </a:cubicBezTo>
                <a:cubicBezTo>
                  <a:pt x="671" y="15834"/>
                  <a:pt x="817" y="15749"/>
                  <a:pt x="903" y="15615"/>
                </a:cubicBezTo>
                <a:lnTo>
                  <a:pt x="2378" y="13127"/>
                </a:lnTo>
                <a:cubicBezTo>
                  <a:pt x="2464" y="12981"/>
                  <a:pt x="2464" y="12810"/>
                  <a:pt x="2378" y="12664"/>
                </a:cubicBezTo>
                <a:lnTo>
                  <a:pt x="1036" y="10408"/>
                </a:lnTo>
                <a:lnTo>
                  <a:pt x="2378" y="8140"/>
                </a:lnTo>
                <a:cubicBezTo>
                  <a:pt x="2464" y="8006"/>
                  <a:pt x="2464" y="7823"/>
                  <a:pt x="2378" y="7689"/>
                </a:cubicBezTo>
                <a:lnTo>
                  <a:pt x="1036" y="5421"/>
                </a:lnTo>
                <a:lnTo>
                  <a:pt x="2378" y="3165"/>
                </a:lnTo>
                <a:cubicBezTo>
                  <a:pt x="2464" y="3031"/>
                  <a:pt x="2464" y="2848"/>
                  <a:pt x="2378" y="2702"/>
                </a:cubicBezTo>
                <a:lnTo>
                  <a:pt x="903" y="215"/>
                </a:lnTo>
                <a:cubicBezTo>
                  <a:pt x="815" y="78"/>
                  <a:pt x="669" y="0"/>
                  <a:pt x="51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5" name="Google Shape;1385;p27"/>
          <p:cNvSpPr/>
          <p:nvPr/>
        </p:nvSpPr>
        <p:spPr>
          <a:xfrm flipH="1">
            <a:off x="7415133" y="1065787"/>
            <a:ext cx="133401" cy="861503"/>
          </a:xfrm>
          <a:custGeom>
            <a:avLst/>
            <a:gdLst/>
            <a:ahLst/>
            <a:cxnLst/>
            <a:rect l="l" t="t" r="r" b="b"/>
            <a:pathLst>
              <a:path w="2452" h="15835" extrusionOk="0">
                <a:moveTo>
                  <a:pt x="512" y="0"/>
                </a:moveTo>
                <a:cubicBezTo>
                  <a:pt x="433" y="0"/>
                  <a:pt x="353" y="22"/>
                  <a:pt x="282" y="68"/>
                </a:cubicBezTo>
                <a:cubicBezTo>
                  <a:pt x="62" y="190"/>
                  <a:pt x="1" y="470"/>
                  <a:pt x="123" y="678"/>
                </a:cubicBezTo>
                <a:lnTo>
                  <a:pt x="1464" y="2933"/>
                </a:lnTo>
                <a:lnTo>
                  <a:pt x="123" y="5201"/>
                </a:lnTo>
                <a:cubicBezTo>
                  <a:pt x="38" y="5336"/>
                  <a:pt x="38" y="5518"/>
                  <a:pt x="123" y="5653"/>
                </a:cubicBezTo>
                <a:lnTo>
                  <a:pt x="1464" y="7908"/>
                </a:lnTo>
                <a:lnTo>
                  <a:pt x="123" y="10176"/>
                </a:lnTo>
                <a:cubicBezTo>
                  <a:pt x="38" y="10311"/>
                  <a:pt x="38" y="10493"/>
                  <a:pt x="123" y="10628"/>
                </a:cubicBezTo>
                <a:lnTo>
                  <a:pt x="1464" y="12896"/>
                </a:lnTo>
                <a:lnTo>
                  <a:pt x="123" y="15151"/>
                </a:lnTo>
                <a:cubicBezTo>
                  <a:pt x="1" y="15371"/>
                  <a:pt x="62" y="15639"/>
                  <a:pt x="282" y="15774"/>
                </a:cubicBezTo>
                <a:cubicBezTo>
                  <a:pt x="355" y="15810"/>
                  <a:pt x="428" y="15834"/>
                  <a:pt x="513" y="15834"/>
                </a:cubicBezTo>
                <a:cubicBezTo>
                  <a:pt x="659" y="15834"/>
                  <a:pt x="818" y="15749"/>
                  <a:pt x="891" y="15615"/>
                </a:cubicBezTo>
                <a:lnTo>
                  <a:pt x="2366" y="13127"/>
                </a:lnTo>
                <a:cubicBezTo>
                  <a:pt x="2452" y="12981"/>
                  <a:pt x="2452" y="12810"/>
                  <a:pt x="2366" y="12664"/>
                </a:cubicBezTo>
                <a:lnTo>
                  <a:pt x="1038" y="10408"/>
                </a:lnTo>
                <a:lnTo>
                  <a:pt x="2366" y="8140"/>
                </a:lnTo>
                <a:cubicBezTo>
                  <a:pt x="2452" y="8006"/>
                  <a:pt x="2452" y="7823"/>
                  <a:pt x="2366" y="7689"/>
                </a:cubicBezTo>
                <a:lnTo>
                  <a:pt x="1038" y="5421"/>
                </a:lnTo>
                <a:lnTo>
                  <a:pt x="2366" y="3165"/>
                </a:lnTo>
                <a:cubicBezTo>
                  <a:pt x="2452" y="3031"/>
                  <a:pt x="2452" y="2848"/>
                  <a:pt x="2366" y="2702"/>
                </a:cubicBezTo>
                <a:lnTo>
                  <a:pt x="891" y="215"/>
                </a:lnTo>
                <a:cubicBezTo>
                  <a:pt x="811" y="78"/>
                  <a:pt x="663" y="0"/>
                  <a:pt x="512"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6" name="Google Shape;1386;p27"/>
          <p:cNvSpPr/>
          <p:nvPr/>
        </p:nvSpPr>
        <p:spPr>
          <a:xfrm flipH="1">
            <a:off x="7502017" y="1065787"/>
            <a:ext cx="134054" cy="861503"/>
          </a:xfrm>
          <a:custGeom>
            <a:avLst/>
            <a:gdLst/>
            <a:ahLst/>
            <a:cxnLst/>
            <a:rect l="l" t="t" r="r" b="b"/>
            <a:pathLst>
              <a:path w="2464" h="15835" extrusionOk="0">
                <a:moveTo>
                  <a:pt x="524" y="0"/>
                </a:moveTo>
                <a:cubicBezTo>
                  <a:pt x="445" y="0"/>
                  <a:pt x="364" y="22"/>
                  <a:pt x="293" y="68"/>
                </a:cubicBezTo>
                <a:cubicBezTo>
                  <a:pt x="73" y="190"/>
                  <a:pt x="0" y="470"/>
                  <a:pt x="135" y="678"/>
                </a:cubicBezTo>
                <a:lnTo>
                  <a:pt x="1476" y="2933"/>
                </a:lnTo>
                <a:lnTo>
                  <a:pt x="135" y="5201"/>
                </a:lnTo>
                <a:cubicBezTo>
                  <a:pt x="49" y="5336"/>
                  <a:pt x="49" y="5518"/>
                  <a:pt x="135" y="5653"/>
                </a:cubicBezTo>
                <a:lnTo>
                  <a:pt x="1476" y="7908"/>
                </a:lnTo>
                <a:lnTo>
                  <a:pt x="135" y="10176"/>
                </a:lnTo>
                <a:cubicBezTo>
                  <a:pt x="49" y="10311"/>
                  <a:pt x="49" y="10493"/>
                  <a:pt x="135" y="10628"/>
                </a:cubicBezTo>
                <a:lnTo>
                  <a:pt x="1476" y="12896"/>
                </a:lnTo>
                <a:lnTo>
                  <a:pt x="135" y="15151"/>
                </a:lnTo>
                <a:cubicBezTo>
                  <a:pt x="0" y="15371"/>
                  <a:pt x="73" y="15639"/>
                  <a:pt x="293" y="15774"/>
                </a:cubicBezTo>
                <a:cubicBezTo>
                  <a:pt x="354" y="15810"/>
                  <a:pt x="439" y="15834"/>
                  <a:pt x="512" y="15834"/>
                </a:cubicBezTo>
                <a:cubicBezTo>
                  <a:pt x="671" y="15834"/>
                  <a:pt x="818" y="15749"/>
                  <a:pt x="902" y="15615"/>
                </a:cubicBezTo>
                <a:lnTo>
                  <a:pt x="2378" y="13127"/>
                </a:lnTo>
                <a:cubicBezTo>
                  <a:pt x="2463" y="12981"/>
                  <a:pt x="2463" y="12810"/>
                  <a:pt x="2378" y="12664"/>
                </a:cubicBezTo>
                <a:lnTo>
                  <a:pt x="1037" y="10408"/>
                </a:lnTo>
                <a:lnTo>
                  <a:pt x="2378" y="8140"/>
                </a:lnTo>
                <a:cubicBezTo>
                  <a:pt x="2463" y="8006"/>
                  <a:pt x="2463" y="7823"/>
                  <a:pt x="2378" y="7689"/>
                </a:cubicBezTo>
                <a:lnTo>
                  <a:pt x="1037" y="5421"/>
                </a:lnTo>
                <a:lnTo>
                  <a:pt x="2378" y="3165"/>
                </a:lnTo>
                <a:cubicBezTo>
                  <a:pt x="2463" y="3031"/>
                  <a:pt x="2463" y="2848"/>
                  <a:pt x="2378" y="2702"/>
                </a:cubicBezTo>
                <a:lnTo>
                  <a:pt x="902" y="215"/>
                </a:lnTo>
                <a:cubicBezTo>
                  <a:pt x="822" y="78"/>
                  <a:pt x="675" y="0"/>
                  <a:pt x="524"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7" name="Google Shape;1387;p27"/>
          <p:cNvSpPr/>
          <p:nvPr/>
        </p:nvSpPr>
        <p:spPr>
          <a:xfrm flipH="1">
            <a:off x="7640640" y="1673167"/>
            <a:ext cx="102227" cy="203692"/>
          </a:xfrm>
          <a:custGeom>
            <a:avLst/>
            <a:gdLst/>
            <a:ahLst/>
            <a:cxnLst/>
            <a:rect l="l" t="t" r="r" b="b"/>
            <a:pathLst>
              <a:path w="1879" h="3744" extrusionOk="0">
                <a:moveTo>
                  <a:pt x="939" y="744"/>
                </a:moveTo>
                <a:lnTo>
                  <a:pt x="1512" y="1878"/>
                </a:lnTo>
                <a:lnTo>
                  <a:pt x="939" y="3000"/>
                </a:lnTo>
                <a:lnTo>
                  <a:pt x="366" y="1878"/>
                </a:lnTo>
                <a:lnTo>
                  <a:pt x="939" y="744"/>
                </a:lnTo>
                <a:close/>
                <a:moveTo>
                  <a:pt x="939" y="0"/>
                </a:moveTo>
                <a:lnTo>
                  <a:pt x="0" y="1878"/>
                </a:lnTo>
                <a:lnTo>
                  <a:pt x="939" y="3743"/>
                </a:lnTo>
                <a:lnTo>
                  <a:pt x="1878" y="1878"/>
                </a:lnTo>
                <a:lnTo>
                  <a:pt x="93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8" name="Google Shape;1388;p27"/>
          <p:cNvSpPr/>
          <p:nvPr/>
        </p:nvSpPr>
        <p:spPr>
          <a:xfrm flipH="1">
            <a:off x="7677146" y="1746124"/>
            <a:ext cx="29270" cy="57778"/>
          </a:xfrm>
          <a:custGeom>
            <a:avLst/>
            <a:gdLst/>
            <a:ahLst/>
            <a:cxnLst/>
            <a:rect l="l" t="t" r="r" b="b"/>
            <a:pathLst>
              <a:path w="538" h="1062" extrusionOk="0">
                <a:moveTo>
                  <a:pt x="269" y="1"/>
                </a:moveTo>
                <a:lnTo>
                  <a:pt x="1" y="537"/>
                </a:lnTo>
                <a:lnTo>
                  <a:pt x="269" y="1061"/>
                </a:lnTo>
                <a:lnTo>
                  <a:pt x="537" y="537"/>
                </a:lnTo>
                <a:lnTo>
                  <a:pt x="26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89" name="Google Shape;1389;p27"/>
          <p:cNvSpPr/>
          <p:nvPr/>
        </p:nvSpPr>
        <p:spPr>
          <a:xfrm flipH="1">
            <a:off x="7640640" y="1394558"/>
            <a:ext cx="102227" cy="203692"/>
          </a:xfrm>
          <a:custGeom>
            <a:avLst/>
            <a:gdLst/>
            <a:ahLst/>
            <a:cxnLst/>
            <a:rect l="l" t="t" r="r" b="b"/>
            <a:pathLst>
              <a:path w="1879" h="3744" extrusionOk="0">
                <a:moveTo>
                  <a:pt x="939" y="743"/>
                </a:moveTo>
                <a:lnTo>
                  <a:pt x="1512" y="1878"/>
                </a:lnTo>
                <a:lnTo>
                  <a:pt x="939" y="3000"/>
                </a:lnTo>
                <a:lnTo>
                  <a:pt x="366" y="1878"/>
                </a:lnTo>
                <a:lnTo>
                  <a:pt x="939" y="743"/>
                </a:lnTo>
                <a:close/>
                <a:moveTo>
                  <a:pt x="939" y="0"/>
                </a:moveTo>
                <a:lnTo>
                  <a:pt x="0" y="1878"/>
                </a:lnTo>
                <a:lnTo>
                  <a:pt x="939" y="3743"/>
                </a:lnTo>
                <a:lnTo>
                  <a:pt x="1878" y="1878"/>
                </a:lnTo>
                <a:lnTo>
                  <a:pt x="93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0" name="Google Shape;1390;p27"/>
          <p:cNvSpPr/>
          <p:nvPr/>
        </p:nvSpPr>
        <p:spPr>
          <a:xfrm flipH="1">
            <a:off x="7677146" y="1467515"/>
            <a:ext cx="29270" cy="57724"/>
          </a:xfrm>
          <a:custGeom>
            <a:avLst/>
            <a:gdLst/>
            <a:ahLst/>
            <a:cxnLst/>
            <a:rect l="l" t="t" r="r" b="b"/>
            <a:pathLst>
              <a:path w="538" h="1061" extrusionOk="0">
                <a:moveTo>
                  <a:pt x="269" y="0"/>
                </a:moveTo>
                <a:lnTo>
                  <a:pt x="1" y="537"/>
                </a:lnTo>
                <a:lnTo>
                  <a:pt x="269" y="1061"/>
                </a:lnTo>
                <a:lnTo>
                  <a:pt x="537" y="537"/>
                </a:lnTo>
                <a:lnTo>
                  <a:pt x="26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1" name="Google Shape;1391;p27"/>
          <p:cNvSpPr/>
          <p:nvPr/>
        </p:nvSpPr>
        <p:spPr>
          <a:xfrm flipH="1">
            <a:off x="7640640" y="1115894"/>
            <a:ext cx="102227" cy="203692"/>
          </a:xfrm>
          <a:custGeom>
            <a:avLst/>
            <a:gdLst/>
            <a:ahLst/>
            <a:cxnLst/>
            <a:rect l="l" t="t" r="r" b="b"/>
            <a:pathLst>
              <a:path w="1879" h="3744" extrusionOk="0">
                <a:moveTo>
                  <a:pt x="939" y="744"/>
                </a:moveTo>
                <a:lnTo>
                  <a:pt x="1512" y="1879"/>
                </a:lnTo>
                <a:lnTo>
                  <a:pt x="939" y="3000"/>
                </a:lnTo>
                <a:lnTo>
                  <a:pt x="366" y="1879"/>
                </a:lnTo>
                <a:lnTo>
                  <a:pt x="939" y="744"/>
                </a:lnTo>
                <a:close/>
                <a:moveTo>
                  <a:pt x="939" y="1"/>
                </a:moveTo>
                <a:lnTo>
                  <a:pt x="0" y="1879"/>
                </a:lnTo>
                <a:lnTo>
                  <a:pt x="939" y="3744"/>
                </a:lnTo>
                <a:lnTo>
                  <a:pt x="1878" y="1879"/>
                </a:lnTo>
                <a:lnTo>
                  <a:pt x="93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2" name="Google Shape;1392;p27"/>
          <p:cNvSpPr/>
          <p:nvPr/>
        </p:nvSpPr>
        <p:spPr>
          <a:xfrm flipH="1">
            <a:off x="7677146" y="1189504"/>
            <a:ext cx="29270" cy="57125"/>
          </a:xfrm>
          <a:custGeom>
            <a:avLst/>
            <a:gdLst/>
            <a:ahLst/>
            <a:cxnLst/>
            <a:rect l="l" t="t" r="r" b="b"/>
            <a:pathLst>
              <a:path w="538" h="1050" extrusionOk="0">
                <a:moveTo>
                  <a:pt x="269" y="1"/>
                </a:moveTo>
                <a:lnTo>
                  <a:pt x="1" y="526"/>
                </a:lnTo>
                <a:lnTo>
                  <a:pt x="269" y="1049"/>
                </a:lnTo>
                <a:lnTo>
                  <a:pt x="537" y="526"/>
                </a:lnTo>
                <a:lnTo>
                  <a:pt x="26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3" name="Google Shape;1393;p27"/>
          <p:cNvSpPr/>
          <p:nvPr/>
        </p:nvSpPr>
        <p:spPr>
          <a:xfrm flipH="1">
            <a:off x="7327542" y="2523037"/>
            <a:ext cx="134054" cy="861503"/>
          </a:xfrm>
          <a:custGeom>
            <a:avLst/>
            <a:gdLst/>
            <a:ahLst/>
            <a:cxnLst/>
            <a:rect l="l" t="t" r="r" b="b"/>
            <a:pathLst>
              <a:path w="2464" h="15835" extrusionOk="0">
                <a:moveTo>
                  <a:pt x="517" y="0"/>
                </a:moveTo>
                <a:cubicBezTo>
                  <a:pt x="438" y="0"/>
                  <a:pt x="356" y="22"/>
                  <a:pt x="280" y="68"/>
                </a:cubicBezTo>
                <a:cubicBezTo>
                  <a:pt x="74" y="190"/>
                  <a:pt x="0" y="470"/>
                  <a:pt x="122" y="678"/>
                </a:cubicBezTo>
                <a:lnTo>
                  <a:pt x="1464" y="2933"/>
                </a:lnTo>
                <a:lnTo>
                  <a:pt x="122" y="5201"/>
                </a:lnTo>
                <a:cubicBezTo>
                  <a:pt x="49" y="5336"/>
                  <a:pt x="49" y="5518"/>
                  <a:pt x="122" y="5653"/>
                </a:cubicBezTo>
                <a:lnTo>
                  <a:pt x="1464" y="7908"/>
                </a:lnTo>
                <a:lnTo>
                  <a:pt x="122" y="10176"/>
                </a:lnTo>
                <a:cubicBezTo>
                  <a:pt x="49" y="10311"/>
                  <a:pt x="49" y="10493"/>
                  <a:pt x="122" y="10628"/>
                </a:cubicBezTo>
                <a:lnTo>
                  <a:pt x="1464" y="12896"/>
                </a:lnTo>
                <a:lnTo>
                  <a:pt x="122" y="15151"/>
                </a:lnTo>
                <a:cubicBezTo>
                  <a:pt x="0" y="15371"/>
                  <a:pt x="74" y="15639"/>
                  <a:pt x="280" y="15774"/>
                </a:cubicBezTo>
                <a:cubicBezTo>
                  <a:pt x="354" y="15810"/>
                  <a:pt x="439" y="15834"/>
                  <a:pt x="513" y="15834"/>
                </a:cubicBezTo>
                <a:cubicBezTo>
                  <a:pt x="671" y="15834"/>
                  <a:pt x="817" y="15749"/>
                  <a:pt x="903" y="15615"/>
                </a:cubicBezTo>
                <a:lnTo>
                  <a:pt x="2378" y="13127"/>
                </a:lnTo>
                <a:cubicBezTo>
                  <a:pt x="2464" y="12981"/>
                  <a:pt x="2464" y="12810"/>
                  <a:pt x="2378" y="12664"/>
                </a:cubicBezTo>
                <a:lnTo>
                  <a:pt x="1036" y="10408"/>
                </a:lnTo>
                <a:lnTo>
                  <a:pt x="2378" y="8140"/>
                </a:lnTo>
                <a:cubicBezTo>
                  <a:pt x="2464" y="8006"/>
                  <a:pt x="2464" y="7823"/>
                  <a:pt x="2378" y="7689"/>
                </a:cubicBezTo>
                <a:lnTo>
                  <a:pt x="1036" y="5421"/>
                </a:lnTo>
                <a:lnTo>
                  <a:pt x="2378" y="3165"/>
                </a:lnTo>
                <a:cubicBezTo>
                  <a:pt x="2464" y="3031"/>
                  <a:pt x="2464" y="2848"/>
                  <a:pt x="2378" y="2702"/>
                </a:cubicBezTo>
                <a:lnTo>
                  <a:pt x="903" y="215"/>
                </a:lnTo>
                <a:cubicBezTo>
                  <a:pt x="815" y="78"/>
                  <a:pt x="669" y="0"/>
                  <a:pt x="51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4" name="Google Shape;1394;p27"/>
          <p:cNvSpPr/>
          <p:nvPr/>
        </p:nvSpPr>
        <p:spPr>
          <a:xfrm flipH="1">
            <a:off x="7415133" y="2523037"/>
            <a:ext cx="133401" cy="861503"/>
          </a:xfrm>
          <a:custGeom>
            <a:avLst/>
            <a:gdLst/>
            <a:ahLst/>
            <a:cxnLst/>
            <a:rect l="l" t="t" r="r" b="b"/>
            <a:pathLst>
              <a:path w="2452" h="15835" extrusionOk="0">
                <a:moveTo>
                  <a:pt x="512" y="0"/>
                </a:moveTo>
                <a:cubicBezTo>
                  <a:pt x="433" y="0"/>
                  <a:pt x="353" y="22"/>
                  <a:pt x="282" y="68"/>
                </a:cubicBezTo>
                <a:cubicBezTo>
                  <a:pt x="62" y="190"/>
                  <a:pt x="1" y="470"/>
                  <a:pt x="123" y="678"/>
                </a:cubicBezTo>
                <a:lnTo>
                  <a:pt x="1464" y="2933"/>
                </a:lnTo>
                <a:lnTo>
                  <a:pt x="123" y="5201"/>
                </a:lnTo>
                <a:cubicBezTo>
                  <a:pt x="38" y="5336"/>
                  <a:pt x="38" y="5518"/>
                  <a:pt x="123" y="5653"/>
                </a:cubicBezTo>
                <a:lnTo>
                  <a:pt x="1464" y="7908"/>
                </a:lnTo>
                <a:lnTo>
                  <a:pt x="123" y="10176"/>
                </a:lnTo>
                <a:cubicBezTo>
                  <a:pt x="38" y="10311"/>
                  <a:pt x="38" y="10493"/>
                  <a:pt x="123" y="10628"/>
                </a:cubicBezTo>
                <a:lnTo>
                  <a:pt x="1464" y="12896"/>
                </a:lnTo>
                <a:lnTo>
                  <a:pt x="123" y="15151"/>
                </a:lnTo>
                <a:cubicBezTo>
                  <a:pt x="1" y="15371"/>
                  <a:pt x="62" y="15639"/>
                  <a:pt x="282" y="15774"/>
                </a:cubicBezTo>
                <a:cubicBezTo>
                  <a:pt x="355" y="15810"/>
                  <a:pt x="428" y="15834"/>
                  <a:pt x="513" y="15834"/>
                </a:cubicBezTo>
                <a:cubicBezTo>
                  <a:pt x="659" y="15834"/>
                  <a:pt x="818" y="15749"/>
                  <a:pt x="891" y="15615"/>
                </a:cubicBezTo>
                <a:lnTo>
                  <a:pt x="2366" y="13127"/>
                </a:lnTo>
                <a:cubicBezTo>
                  <a:pt x="2452" y="12981"/>
                  <a:pt x="2452" y="12810"/>
                  <a:pt x="2366" y="12664"/>
                </a:cubicBezTo>
                <a:lnTo>
                  <a:pt x="1038" y="10408"/>
                </a:lnTo>
                <a:lnTo>
                  <a:pt x="2366" y="8140"/>
                </a:lnTo>
                <a:cubicBezTo>
                  <a:pt x="2452" y="8006"/>
                  <a:pt x="2452" y="7823"/>
                  <a:pt x="2366" y="7689"/>
                </a:cubicBezTo>
                <a:lnTo>
                  <a:pt x="1038" y="5421"/>
                </a:lnTo>
                <a:lnTo>
                  <a:pt x="2366" y="3165"/>
                </a:lnTo>
                <a:cubicBezTo>
                  <a:pt x="2452" y="3031"/>
                  <a:pt x="2452" y="2848"/>
                  <a:pt x="2366" y="2702"/>
                </a:cubicBezTo>
                <a:lnTo>
                  <a:pt x="891" y="215"/>
                </a:lnTo>
                <a:cubicBezTo>
                  <a:pt x="811" y="78"/>
                  <a:pt x="663" y="0"/>
                  <a:pt x="512"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5" name="Google Shape;1395;p27"/>
          <p:cNvSpPr/>
          <p:nvPr/>
        </p:nvSpPr>
        <p:spPr>
          <a:xfrm flipH="1">
            <a:off x="7502017" y="2523037"/>
            <a:ext cx="134054" cy="861503"/>
          </a:xfrm>
          <a:custGeom>
            <a:avLst/>
            <a:gdLst/>
            <a:ahLst/>
            <a:cxnLst/>
            <a:rect l="l" t="t" r="r" b="b"/>
            <a:pathLst>
              <a:path w="2464" h="15835" extrusionOk="0">
                <a:moveTo>
                  <a:pt x="524" y="0"/>
                </a:moveTo>
                <a:cubicBezTo>
                  <a:pt x="445" y="0"/>
                  <a:pt x="364" y="22"/>
                  <a:pt x="293" y="68"/>
                </a:cubicBezTo>
                <a:cubicBezTo>
                  <a:pt x="73" y="190"/>
                  <a:pt x="0" y="470"/>
                  <a:pt x="135" y="678"/>
                </a:cubicBezTo>
                <a:lnTo>
                  <a:pt x="1476" y="2933"/>
                </a:lnTo>
                <a:lnTo>
                  <a:pt x="135" y="5201"/>
                </a:lnTo>
                <a:cubicBezTo>
                  <a:pt x="49" y="5336"/>
                  <a:pt x="49" y="5518"/>
                  <a:pt x="135" y="5653"/>
                </a:cubicBezTo>
                <a:lnTo>
                  <a:pt x="1476" y="7908"/>
                </a:lnTo>
                <a:lnTo>
                  <a:pt x="135" y="10176"/>
                </a:lnTo>
                <a:cubicBezTo>
                  <a:pt x="49" y="10311"/>
                  <a:pt x="49" y="10493"/>
                  <a:pt x="135" y="10628"/>
                </a:cubicBezTo>
                <a:lnTo>
                  <a:pt x="1476" y="12896"/>
                </a:lnTo>
                <a:lnTo>
                  <a:pt x="135" y="15151"/>
                </a:lnTo>
                <a:cubicBezTo>
                  <a:pt x="0" y="15371"/>
                  <a:pt x="73" y="15639"/>
                  <a:pt x="293" y="15774"/>
                </a:cubicBezTo>
                <a:cubicBezTo>
                  <a:pt x="354" y="15810"/>
                  <a:pt x="439" y="15834"/>
                  <a:pt x="512" y="15834"/>
                </a:cubicBezTo>
                <a:cubicBezTo>
                  <a:pt x="671" y="15834"/>
                  <a:pt x="818" y="15749"/>
                  <a:pt x="902" y="15615"/>
                </a:cubicBezTo>
                <a:lnTo>
                  <a:pt x="2378" y="13127"/>
                </a:lnTo>
                <a:cubicBezTo>
                  <a:pt x="2463" y="12981"/>
                  <a:pt x="2463" y="12810"/>
                  <a:pt x="2378" y="12664"/>
                </a:cubicBezTo>
                <a:lnTo>
                  <a:pt x="1037" y="10408"/>
                </a:lnTo>
                <a:lnTo>
                  <a:pt x="2378" y="8140"/>
                </a:lnTo>
                <a:cubicBezTo>
                  <a:pt x="2463" y="8006"/>
                  <a:pt x="2463" y="7823"/>
                  <a:pt x="2378" y="7689"/>
                </a:cubicBezTo>
                <a:lnTo>
                  <a:pt x="1037" y="5421"/>
                </a:lnTo>
                <a:lnTo>
                  <a:pt x="2378" y="3165"/>
                </a:lnTo>
                <a:cubicBezTo>
                  <a:pt x="2463" y="3031"/>
                  <a:pt x="2463" y="2848"/>
                  <a:pt x="2378" y="2702"/>
                </a:cubicBezTo>
                <a:lnTo>
                  <a:pt x="902" y="215"/>
                </a:lnTo>
                <a:cubicBezTo>
                  <a:pt x="822" y="78"/>
                  <a:pt x="675" y="0"/>
                  <a:pt x="524"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6" name="Google Shape;1396;p27"/>
          <p:cNvSpPr/>
          <p:nvPr/>
        </p:nvSpPr>
        <p:spPr>
          <a:xfrm flipH="1">
            <a:off x="7640640" y="3130417"/>
            <a:ext cx="102227" cy="203692"/>
          </a:xfrm>
          <a:custGeom>
            <a:avLst/>
            <a:gdLst/>
            <a:ahLst/>
            <a:cxnLst/>
            <a:rect l="l" t="t" r="r" b="b"/>
            <a:pathLst>
              <a:path w="1879" h="3744" extrusionOk="0">
                <a:moveTo>
                  <a:pt x="939" y="744"/>
                </a:moveTo>
                <a:lnTo>
                  <a:pt x="1512" y="1878"/>
                </a:lnTo>
                <a:lnTo>
                  <a:pt x="939" y="3000"/>
                </a:lnTo>
                <a:lnTo>
                  <a:pt x="366" y="1878"/>
                </a:lnTo>
                <a:lnTo>
                  <a:pt x="939" y="744"/>
                </a:lnTo>
                <a:close/>
                <a:moveTo>
                  <a:pt x="939" y="0"/>
                </a:moveTo>
                <a:lnTo>
                  <a:pt x="0" y="1878"/>
                </a:lnTo>
                <a:lnTo>
                  <a:pt x="939" y="3743"/>
                </a:lnTo>
                <a:lnTo>
                  <a:pt x="1878" y="1878"/>
                </a:lnTo>
                <a:lnTo>
                  <a:pt x="93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7" name="Google Shape;1397;p27"/>
          <p:cNvSpPr/>
          <p:nvPr/>
        </p:nvSpPr>
        <p:spPr>
          <a:xfrm flipH="1">
            <a:off x="7677146" y="3203374"/>
            <a:ext cx="29270" cy="57778"/>
          </a:xfrm>
          <a:custGeom>
            <a:avLst/>
            <a:gdLst/>
            <a:ahLst/>
            <a:cxnLst/>
            <a:rect l="l" t="t" r="r" b="b"/>
            <a:pathLst>
              <a:path w="538" h="1062" extrusionOk="0">
                <a:moveTo>
                  <a:pt x="269" y="1"/>
                </a:moveTo>
                <a:lnTo>
                  <a:pt x="1" y="537"/>
                </a:lnTo>
                <a:lnTo>
                  <a:pt x="269" y="1061"/>
                </a:lnTo>
                <a:lnTo>
                  <a:pt x="537" y="537"/>
                </a:lnTo>
                <a:lnTo>
                  <a:pt x="26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8" name="Google Shape;1398;p27"/>
          <p:cNvSpPr/>
          <p:nvPr/>
        </p:nvSpPr>
        <p:spPr>
          <a:xfrm flipH="1">
            <a:off x="7640640" y="2851808"/>
            <a:ext cx="102227" cy="203692"/>
          </a:xfrm>
          <a:custGeom>
            <a:avLst/>
            <a:gdLst/>
            <a:ahLst/>
            <a:cxnLst/>
            <a:rect l="l" t="t" r="r" b="b"/>
            <a:pathLst>
              <a:path w="1879" h="3744" extrusionOk="0">
                <a:moveTo>
                  <a:pt x="939" y="743"/>
                </a:moveTo>
                <a:lnTo>
                  <a:pt x="1512" y="1878"/>
                </a:lnTo>
                <a:lnTo>
                  <a:pt x="939" y="3000"/>
                </a:lnTo>
                <a:lnTo>
                  <a:pt x="366" y="1878"/>
                </a:lnTo>
                <a:lnTo>
                  <a:pt x="939" y="743"/>
                </a:lnTo>
                <a:close/>
                <a:moveTo>
                  <a:pt x="939" y="0"/>
                </a:moveTo>
                <a:lnTo>
                  <a:pt x="0" y="1878"/>
                </a:lnTo>
                <a:lnTo>
                  <a:pt x="939" y="3743"/>
                </a:lnTo>
                <a:lnTo>
                  <a:pt x="1878" y="1878"/>
                </a:lnTo>
                <a:lnTo>
                  <a:pt x="93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399" name="Google Shape;1399;p27"/>
          <p:cNvSpPr/>
          <p:nvPr/>
        </p:nvSpPr>
        <p:spPr>
          <a:xfrm flipH="1">
            <a:off x="7677146" y="2924765"/>
            <a:ext cx="29270" cy="57724"/>
          </a:xfrm>
          <a:custGeom>
            <a:avLst/>
            <a:gdLst/>
            <a:ahLst/>
            <a:cxnLst/>
            <a:rect l="l" t="t" r="r" b="b"/>
            <a:pathLst>
              <a:path w="538" h="1061" extrusionOk="0">
                <a:moveTo>
                  <a:pt x="269" y="0"/>
                </a:moveTo>
                <a:lnTo>
                  <a:pt x="1" y="537"/>
                </a:lnTo>
                <a:lnTo>
                  <a:pt x="269" y="1061"/>
                </a:lnTo>
                <a:lnTo>
                  <a:pt x="537" y="537"/>
                </a:lnTo>
                <a:lnTo>
                  <a:pt x="26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00" name="Google Shape;1400;p27"/>
          <p:cNvSpPr/>
          <p:nvPr/>
        </p:nvSpPr>
        <p:spPr>
          <a:xfrm flipH="1">
            <a:off x="7640640" y="2573144"/>
            <a:ext cx="102227" cy="203692"/>
          </a:xfrm>
          <a:custGeom>
            <a:avLst/>
            <a:gdLst/>
            <a:ahLst/>
            <a:cxnLst/>
            <a:rect l="l" t="t" r="r" b="b"/>
            <a:pathLst>
              <a:path w="1879" h="3744" extrusionOk="0">
                <a:moveTo>
                  <a:pt x="939" y="744"/>
                </a:moveTo>
                <a:lnTo>
                  <a:pt x="1512" y="1879"/>
                </a:lnTo>
                <a:lnTo>
                  <a:pt x="939" y="3000"/>
                </a:lnTo>
                <a:lnTo>
                  <a:pt x="366" y="1879"/>
                </a:lnTo>
                <a:lnTo>
                  <a:pt x="939" y="744"/>
                </a:lnTo>
                <a:close/>
                <a:moveTo>
                  <a:pt x="939" y="1"/>
                </a:moveTo>
                <a:lnTo>
                  <a:pt x="0" y="1879"/>
                </a:lnTo>
                <a:lnTo>
                  <a:pt x="939" y="3744"/>
                </a:lnTo>
                <a:lnTo>
                  <a:pt x="1878" y="1879"/>
                </a:lnTo>
                <a:lnTo>
                  <a:pt x="93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01" name="Google Shape;1401;p27"/>
          <p:cNvSpPr/>
          <p:nvPr/>
        </p:nvSpPr>
        <p:spPr>
          <a:xfrm flipH="1">
            <a:off x="7677146" y="2646754"/>
            <a:ext cx="29270" cy="57125"/>
          </a:xfrm>
          <a:custGeom>
            <a:avLst/>
            <a:gdLst/>
            <a:ahLst/>
            <a:cxnLst/>
            <a:rect l="l" t="t" r="r" b="b"/>
            <a:pathLst>
              <a:path w="538" h="1050" extrusionOk="0">
                <a:moveTo>
                  <a:pt x="269" y="1"/>
                </a:moveTo>
                <a:lnTo>
                  <a:pt x="1" y="526"/>
                </a:lnTo>
                <a:lnTo>
                  <a:pt x="269" y="1049"/>
                </a:lnTo>
                <a:lnTo>
                  <a:pt x="537" y="526"/>
                </a:lnTo>
                <a:lnTo>
                  <a:pt x="269"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grpSp>
        <p:nvGrpSpPr>
          <p:cNvPr id="1402" name="Google Shape;1402;p27"/>
          <p:cNvGrpSpPr/>
          <p:nvPr/>
        </p:nvGrpSpPr>
        <p:grpSpPr>
          <a:xfrm>
            <a:off x="1737541" y="2053554"/>
            <a:ext cx="5743145" cy="396896"/>
            <a:chOff x="2023425" y="2039625"/>
            <a:chExt cx="5086209" cy="396896"/>
          </a:xfrm>
          <a:solidFill>
            <a:srgbClr val="D40B3F"/>
          </a:solidFill>
        </p:grpSpPr>
        <p:sp>
          <p:nvSpPr>
            <p:cNvPr id="1403" name="Google Shape;1403;p27"/>
            <p:cNvSpPr/>
            <p:nvPr/>
          </p:nvSpPr>
          <p:spPr>
            <a:xfrm>
              <a:off x="2023425" y="2039625"/>
              <a:ext cx="199706" cy="396896"/>
            </a:xfrm>
            <a:custGeom>
              <a:avLst/>
              <a:gdLst/>
              <a:ahLst/>
              <a:cxnLst/>
              <a:rect l="l" t="t" r="r" b="b"/>
              <a:pathLst>
                <a:path w="2143" h="4259" extrusionOk="0">
                  <a:moveTo>
                    <a:pt x="1071" y="835"/>
                  </a:moveTo>
                  <a:lnTo>
                    <a:pt x="1719" y="2130"/>
                  </a:lnTo>
                  <a:lnTo>
                    <a:pt x="1071" y="3412"/>
                  </a:lnTo>
                  <a:lnTo>
                    <a:pt x="424" y="2130"/>
                  </a:lnTo>
                  <a:lnTo>
                    <a:pt x="1071" y="835"/>
                  </a:lnTo>
                  <a:close/>
                  <a:moveTo>
                    <a:pt x="1071" y="0"/>
                  </a:moveTo>
                  <a:lnTo>
                    <a:pt x="1" y="2130"/>
                  </a:lnTo>
                  <a:lnTo>
                    <a:pt x="1071" y="4259"/>
                  </a:lnTo>
                  <a:lnTo>
                    <a:pt x="2142" y="2130"/>
                  </a:lnTo>
                  <a:lnTo>
                    <a:pt x="10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04" name="Google Shape;1404;p27"/>
            <p:cNvSpPr/>
            <p:nvPr/>
          </p:nvSpPr>
          <p:spPr>
            <a:xfrm>
              <a:off x="2095369" y="2182393"/>
              <a:ext cx="55821" cy="111455"/>
            </a:xfrm>
            <a:custGeom>
              <a:avLst/>
              <a:gdLst/>
              <a:ahLst/>
              <a:cxnLst/>
              <a:rect l="l" t="t" r="r" b="b"/>
              <a:pathLst>
                <a:path w="599" h="1196" extrusionOk="0">
                  <a:moveTo>
                    <a:pt x="299" y="0"/>
                  </a:moveTo>
                  <a:lnTo>
                    <a:pt x="1" y="598"/>
                  </a:lnTo>
                  <a:lnTo>
                    <a:pt x="299" y="1196"/>
                  </a:lnTo>
                  <a:lnTo>
                    <a:pt x="598" y="598"/>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05" name="Google Shape;1405;p27"/>
            <p:cNvSpPr/>
            <p:nvPr/>
          </p:nvSpPr>
          <p:spPr>
            <a:xfrm>
              <a:off x="2304210" y="2039625"/>
              <a:ext cx="199706" cy="396896"/>
            </a:xfrm>
            <a:custGeom>
              <a:avLst/>
              <a:gdLst/>
              <a:ahLst/>
              <a:cxnLst/>
              <a:rect l="l" t="t" r="r" b="b"/>
              <a:pathLst>
                <a:path w="2143" h="4259" extrusionOk="0">
                  <a:moveTo>
                    <a:pt x="1072" y="835"/>
                  </a:moveTo>
                  <a:lnTo>
                    <a:pt x="1719" y="2130"/>
                  </a:lnTo>
                  <a:lnTo>
                    <a:pt x="1072" y="3412"/>
                  </a:lnTo>
                  <a:lnTo>
                    <a:pt x="424" y="2130"/>
                  </a:lnTo>
                  <a:lnTo>
                    <a:pt x="1072" y="835"/>
                  </a:lnTo>
                  <a:close/>
                  <a:moveTo>
                    <a:pt x="1072" y="0"/>
                  </a:moveTo>
                  <a:lnTo>
                    <a:pt x="1" y="2130"/>
                  </a:lnTo>
                  <a:lnTo>
                    <a:pt x="1072" y="4259"/>
                  </a:lnTo>
                  <a:lnTo>
                    <a:pt x="2142" y="2130"/>
                  </a:lnTo>
                  <a:lnTo>
                    <a:pt x="10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06" name="Google Shape;1406;p27"/>
            <p:cNvSpPr/>
            <p:nvPr/>
          </p:nvSpPr>
          <p:spPr>
            <a:xfrm>
              <a:off x="2376153" y="2182393"/>
              <a:ext cx="55821" cy="111455"/>
            </a:xfrm>
            <a:custGeom>
              <a:avLst/>
              <a:gdLst/>
              <a:ahLst/>
              <a:cxnLst/>
              <a:rect l="l" t="t" r="r" b="b"/>
              <a:pathLst>
                <a:path w="599" h="1196" extrusionOk="0">
                  <a:moveTo>
                    <a:pt x="300" y="0"/>
                  </a:moveTo>
                  <a:lnTo>
                    <a:pt x="1" y="598"/>
                  </a:lnTo>
                  <a:lnTo>
                    <a:pt x="300" y="1196"/>
                  </a:lnTo>
                  <a:lnTo>
                    <a:pt x="598" y="598"/>
                  </a:lnTo>
                  <a:lnTo>
                    <a:pt x="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07" name="Google Shape;1407;p27"/>
            <p:cNvSpPr/>
            <p:nvPr/>
          </p:nvSpPr>
          <p:spPr>
            <a:xfrm>
              <a:off x="2586112" y="2039625"/>
              <a:ext cx="198588" cy="396896"/>
            </a:xfrm>
            <a:custGeom>
              <a:avLst/>
              <a:gdLst/>
              <a:ahLst/>
              <a:cxnLst/>
              <a:rect l="l" t="t" r="r" b="b"/>
              <a:pathLst>
                <a:path w="2131" h="4259" extrusionOk="0">
                  <a:moveTo>
                    <a:pt x="1060" y="835"/>
                  </a:moveTo>
                  <a:lnTo>
                    <a:pt x="1707" y="2130"/>
                  </a:lnTo>
                  <a:lnTo>
                    <a:pt x="1060" y="3412"/>
                  </a:lnTo>
                  <a:lnTo>
                    <a:pt x="424" y="2130"/>
                  </a:lnTo>
                  <a:lnTo>
                    <a:pt x="1060" y="835"/>
                  </a:lnTo>
                  <a:close/>
                  <a:moveTo>
                    <a:pt x="1060" y="0"/>
                  </a:moveTo>
                  <a:lnTo>
                    <a:pt x="1" y="2130"/>
                  </a:lnTo>
                  <a:lnTo>
                    <a:pt x="1060" y="4259"/>
                  </a:lnTo>
                  <a:lnTo>
                    <a:pt x="2130" y="2130"/>
                  </a:lnTo>
                  <a:lnTo>
                    <a:pt x="1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08" name="Google Shape;1408;p27"/>
            <p:cNvSpPr/>
            <p:nvPr/>
          </p:nvSpPr>
          <p:spPr>
            <a:xfrm>
              <a:off x="2656937" y="2182393"/>
              <a:ext cx="56939" cy="111455"/>
            </a:xfrm>
            <a:custGeom>
              <a:avLst/>
              <a:gdLst/>
              <a:ahLst/>
              <a:cxnLst/>
              <a:rect l="l" t="t" r="r" b="b"/>
              <a:pathLst>
                <a:path w="611" h="1196" extrusionOk="0">
                  <a:moveTo>
                    <a:pt x="300" y="0"/>
                  </a:moveTo>
                  <a:lnTo>
                    <a:pt x="1" y="598"/>
                  </a:lnTo>
                  <a:lnTo>
                    <a:pt x="300" y="1196"/>
                  </a:lnTo>
                  <a:lnTo>
                    <a:pt x="610" y="598"/>
                  </a:lnTo>
                  <a:lnTo>
                    <a:pt x="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09" name="Google Shape;1409;p27"/>
            <p:cNvSpPr/>
            <p:nvPr/>
          </p:nvSpPr>
          <p:spPr>
            <a:xfrm>
              <a:off x="2866896" y="2039625"/>
              <a:ext cx="199706" cy="396896"/>
            </a:xfrm>
            <a:custGeom>
              <a:avLst/>
              <a:gdLst/>
              <a:ahLst/>
              <a:cxnLst/>
              <a:rect l="l" t="t" r="r" b="b"/>
              <a:pathLst>
                <a:path w="2143" h="4259" extrusionOk="0">
                  <a:moveTo>
                    <a:pt x="1072" y="835"/>
                  </a:moveTo>
                  <a:lnTo>
                    <a:pt x="1719" y="2130"/>
                  </a:lnTo>
                  <a:lnTo>
                    <a:pt x="1072" y="3412"/>
                  </a:lnTo>
                  <a:lnTo>
                    <a:pt x="424" y="2130"/>
                  </a:lnTo>
                  <a:lnTo>
                    <a:pt x="1072" y="835"/>
                  </a:lnTo>
                  <a:close/>
                  <a:moveTo>
                    <a:pt x="1072" y="0"/>
                  </a:moveTo>
                  <a:lnTo>
                    <a:pt x="1" y="2130"/>
                  </a:lnTo>
                  <a:lnTo>
                    <a:pt x="1072" y="4259"/>
                  </a:lnTo>
                  <a:lnTo>
                    <a:pt x="2143" y="2130"/>
                  </a:lnTo>
                  <a:lnTo>
                    <a:pt x="10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0" name="Google Shape;1410;p27"/>
            <p:cNvSpPr/>
            <p:nvPr/>
          </p:nvSpPr>
          <p:spPr>
            <a:xfrm>
              <a:off x="2938839" y="2182393"/>
              <a:ext cx="55821" cy="111455"/>
            </a:xfrm>
            <a:custGeom>
              <a:avLst/>
              <a:gdLst/>
              <a:ahLst/>
              <a:cxnLst/>
              <a:rect l="l" t="t" r="r" b="b"/>
              <a:pathLst>
                <a:path w="599" h="1196" extrusionOk="0">
                  <a:moveTo>
                    <a:pt x="300" y="0"/>
                  </a:moveTo>
                  <a:lnTo>
                    <a:pt x="1" y="598"/>
                  </a:lnTo>
                  <a:lnTo>
                    <a:pt x="300" y="1196"/>
                  </a:lnTo>
                  <a:lnTo>
                    <a:pt x="599" y="598"/>
                  </a:lnTo>
                  <a:lnTo>
                    <a:pt x="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1" name="Google Shape;1411;p27"/>
            <p:cNvSpPr/>
            <p:nvPr/>
          </p:nvSpPr>
          <p:spPr>
            <a:xfrm>
              <a:off x="3147773" y="2039625"/>
              <a:ext cx="199613" cy="396896"/>
            </a:xfrm>
            <a:custGeom>
              <a:avLst/>
              <a:gdLst/>
              <a:ahLst/>
              <a:cxnLst/>
              <a:rect l="l" t="t" r="r" b="b"/>
              <a:pathLst>
                <a:path w="2142" h="4259" extrusionOk="0">
                  <a:moveTo>
                    <a:pt x="1071" y="835"/>
                  </a:moveTo>
                  <a:lnTo>
                    <a:pt x="1718" y="2130"/>
                  </a:lnTo>
                  <a:lnTo>
                    <a:pt x="1071" y="3412"/>
                  </a:lnTo>
                  <a:lnTo>
                    <a:pt x="423" y="2130"/>
                  </a:lnTo>
                  <a:lnTo>
                    <a:pt x="1071" y="835"/>
                  </a:lnTo>
                  <a:close/>
                  <a:moveTo>
                    <a:pt x="1071" y="0"/>
                  </a:moveTo>
                  <a:lnTo>
                    <a:pt x="0" y="2130"/>
                  </a:lnTo>
                  <a:lnTo>
                    <a:pt x="1071" y="4259"/>
                  </a:lnTo>
                  <a:lnTo>
                    <a:pt x="2142" y="2130"/>
                  </a:lnTo>
                  <a:lnTo>
                    <a:pt x="10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2" name="Google Shape;1412;p27"/>
            <p:cNvSpPr/>
            <p:nvPr/>
          </p:nvSpPr>
          <p:spPr>
            <a:xfrm>
              <a:off x="3219717" y="2182393"/>
              <a:ext cx="55728" cy="111455"/>
            </a:xfrm>
            <a:custGeom>
              <a:avLst/>
              <a:gdLst/>
              <a:ahLst/>
              <a:cxnLst/>
              <a:rect l="l" t="t" r="r" b="b"/>
              <a:pathLst>
                <a:path w="598" h="1196" extrusionOk="0">
                  <a:moveTo>
                    <a:pt x="299" y="0"/>
                  </a:moveTo>
                  <a:lnTo>
                    <a:pt x="0" y="598"/>
                  </a:lnTo>
                  <a:lnTo>
                    <a:pt x="299" y="1196"/>
                  </a:lnTo>
                  <a:lnTo>
                    <a:pt x="598" y="598"/>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3" name="Google Shape;1413;p27"/>
            <p:cNvSpPr/>
            <p:nvPr/>
          </p:nvSpPr>
          <p:spPr>
            <a:xfrm>
              <a:off x="3428558" y="2039625"/>
              <a:ext cx="199613" cy="396896"/>
            </a:xfrm>
            <a:custGeom>
              <a:avLst/>
              <a:gdLst/>
              <a:ahLst/>
              <a:cxnLst/>
              <a:rect l="l" t="t" r="r" b="b"/>
              <a:pathLst>
                <a:path w="2142" h="4259" extrusionOk="0">
                  <a:moveTo>
                    <a:pt x="1071" y="835"/>
                  </a:moveTo>
                  <a:lnTo>
                    <a:pt x="1718" y="2130"/>
                  </a:lnTo>
                  <a:lnTo>
                    <a:pt x="1071" y="3412"/>
                  </a:lnTo>
                  <a:lnTo>
                    <a:pt x="424" y="2130"/>
                  </a:lnTo>
                  <a:lnTo>
                    <a:pt x="1071" y="835"/>
                  </a:lnTo>
                  <a:close/>
                  <a:moveTo>
                    <a:pt x="1071" y="0"/>
                  </a:moveTo>
                  <a:lnTo>
                    <a:pt x="0" y="2130"/>
                  </a:lnTo>
                  <a:lnTo>
                    <a:pt x="1071" y="4259"/>
                  </a:lnTo>
                  <a:lnTo>
                    <a:pt x="2142" y="2130"/>
                  </a:lnTo>
                  <a:lnTo>
                    <a:pt x="10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4" name="Google Shape;1414;p27"/>
            <p:cNvSpPr/>
            <p:nvPr/>
          </p:nvSpPr>
          <p:spPr>
            <a:xfrm>
              <a:off x="3500501" y="2182393"/>
              <a:ext cx="55728" cy="111455"/>
            </a:xfrm>
            <a:custGeom>
              <a:avLst/>
              <a:gdLst/>
              <a:ahLst/>
              <a:cxnLst/>
              <a:rect l="l" t="t" r="r" b="b"/>
              <a:pathLst>
                <a:path w="598" h="1196" extrusionOk="0">
                  <a:moveTo>
                    <a:pt x="299" y="0"/>
                  </a:moveTo>
                  <a:lnTo>
                    <a:pt x="0" y="598"/>
                  </a:lnTo>
                  <a:lnTo>
                    <a:pt x="299" y="1196"/>
                  </a:lnTo>
                  <a:lnTo>
                    <a:pt x="598" y="598"/>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5" name="Google Shape;1415;p27"/>
            <p:cNvSpPr/>
            <p:nvPr/>
          </p:nvSpPr>
          <p:spPr>
            <a:xfrm>
              <a:off x="2204402" y="2287886"/>
              <a:ext cx="119563" cy="118444"/>
            </a:xfrm>
            <a:custGeom>
              <a:avLst/>
              <a:gdLst/>
              <a:ahLst/>
              <a:cxnLst/>
              <a:rect l="l" t="t" r="r" b="b"/>
              <a:pathLst>
                <a:path w="1283" h="1271" extrusionOk="0">
                  <a:moveTo>
                    <a:pt x="635" y="1"/>
                  </a:moveTo>
                  <a:lnTo>
                    <a:pt x="1" y="1271"/>
                  </a:lnTo>
                  <a:lnTo>
                    <a:pt x="1283" y="1271"/>
                  </a:lnTo>
                  <a:lnTo>
                    <a:pt x="6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6" name="Google Shape;1416;p27"/>
            <p:cNvSpPr/>
            <p:nvPr/>
          </p:nvSpPr>
          <p:spPr>
            <a:xfrm>
              <a:off x="2485279" y="2287886"/>
              <a:ext cx="119563" cy="118444"/>
            </a:xfrm>
            <a:custGeom>
              <a:avLst/>
              <a:gdLst/>
              <a:ahLst/>
              <a:cxnLst/>
              <a:rect l="l" t="t" r="r" b="b"/>
              <a:pathLst>
                <a:path w="1283" h="1271" extrusionOk="0">
                  <a:moveTo>
                    <a:pt x="635" y="1"/>
                  </a:moveTo>
                  <a:lnTo>
                    <a:pt x="0" y="1271"/>
                  </a:lnTo>
                  <a:lnTo>
                    <a:pt x="1282" y="1271"/>
                  </a:lnTo>
                  <a:lnTo>
                    <a:pt x="6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7" name="Google Shape;1417;p27"/>
            <p:cNvSpPr/>
            <p:nvPr/>
          </p:nvSpPr>
          <p:spPr>
            <a:xfrm>
              <a:off x="2766064" y="2287886"/>
              <a:ext cx="119563" cy="118444"/>
            </a:xfrm>
            <a:custGeom>
              <a:avLst/>
              <a:gdLst/>
              <a:ahLst/>
              <a:cxnLst/>
              <a:rect l="l" t="t" r="r" b="b"/>
              <a:pathLst>
                <a:path w="1283" h="1271" extrusionOk="0">
                  <a:moveTo>
                    <a:pt x="648" y="1"/>
                  </a:moveTo>
                  <a:lnTo>
                    <a:pt x="0" y="1271"/>
                  </a:lnTo>
                  <a:lnTo>
                    <a:pt x="1282" y="1271"/>
                  </a:lnTo>
                  <a:lnTo>
                    <a:pt x="6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8" name="Google Shape;1418;p27"/>
            <p:cNvSpPr/>
            <p:nvPr/>
          </p:nvSpPr>
          <p:spPr>
            <a:xfrm>
              <a:off x="3046848" y="2287886"/>
              <a:ext cx="119563" cy="118444"/>
            </a:xfrm>
            <a:custGeom>
              <a:avLst/>
              <a:gdLst/>
              <a:ahLst/>
              <a:cxnLst/>
              <a:rect l="l" t="t" r="r" b="b"/>
              <a:pathLst>
                <a:path w="1283" h="1271" extrusionOk="0">
                  <a:moveTo>
                    <a:pt x="648" y="1"/>
                  </a:moveTo>
                  <a:lnTo>
                    <a:pt x="0" y="1271"/>
                  </a:lnTo>
                  <a:lnTo>
                    <a:pt x="1282" y="1271"/>
                  </a:lnTo>
                  <a:lnTo>
                    <a:pt x="6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19" name="Google Shape;1419;p27"/>
            <p:cNvSpPr/>
            <p:nvPr/>
          </p:nvSpPr>
          <p:spPr>
            <a:xfrm>
              <a:off x="3328750" y="2287886"/>
              <a:ext cx="118444" cy="118444"/>
            </a:xfrm>
            <a:custGeom>
              <a:avLst/>
              <a:gdLst/>
              <a:ahLst/>
              <a:cxnLst/>
              <a:rect l="l" t="t" r="r" b="b"/>
              <a:pathLst>
                <a:path w="1271" h="1271" extrusionOk="0">
                  <a:moveTo>
                    <a:pt x="636" y="1"/>
                  </a:moveTo>
                  <a:lnTo>
                    <a:pt x="0" y="1271"/>
                  </a:lnTo>
                  <a:lnTo>
                    <a:pt x="1270" y="1271"/>
                  </a:lnTo>
                  <a:lnTo>
                    <a:pt x="63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0" name="Google Shape;1420;p27"/>
            <p:cNvSpPr/>
            <p:nvPr/>
          </p:nvSpPr>
          <p:spPr>
            <a:xfrm>
              <a:off x="2204402" y="2068701"/>
              <a:ext cx="119563" cy="118444"/>
            </a:xfrm>
            <a:custGeom>
              <a:avLst/>
              <a:gdLst/>
              <a:ahLst/>
              <a:cxnLst/>
              <a:rect l="l" t="t" r="r" b="b"/>
              <a:pathLst>
                <a:path w="1283" h="1271" extrusionOk="0">
                  <a:moveTo>
                    <a:pt x="1" y="0"/>
                  </a:moveTo>
                  <a:lnTo>
                    <a:pt x="635" y="1270"/>
                  </a:lnTo>
                  <a:lnTo>
                    <a:pt x="12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1" name="Google Shape;1421;p27"/>
            <p:cNvSpPr/>
            <p:nvPr/>
          </p:nvSpPr>
          <p:spPr>
            <a:xfrm>
              <a:off x="2485279" y="2068701"/>
              <a:ext cx="119563" cy="118444"/>
            </a:xfrm>
            <a:custGeom>
              <a:avLst/>
              <a:gdLst/>
              <a:ahLst/>
              <a:cxnLst/>
              <a:rect l="l" t="t" r="r" b="b"/>
              <a:pathLst>
                <a:path w="1283" h="1271" extrusionOk="0">
                  <a:moveTo>
                    <a:pt x="0" y="0"/>
                  </a:moveTo>
                  <a:lnTo>
                    <a:pt x="635" y="1270"/>
                  </a:lnTo>
                  <a:lnTo>
                    <a:pt x="12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2" name="Google Shape;1422;p27"/>
            <p:cNvSpPr/>
            <p:nvPr/>
          </p:nvSpPr>
          <p:spPr>
            <a:xfrm>
              <a:off x="2766064" y="2068701"/>
              <a:ext cx="119563" cy="118444"/>
            </a:xfrm>
            <a:custGeom>
              <a:avLst/>
              <a:gdLst/>
              <a:ahLst/>
              <a:cxnLst/>
              <a:rect l="l" t="t" r="r" b="b"/>
              <a:pathLst>
                <a:path w="1283" h="1271" extrusionOk="0">
                  <a:moveTo>
                    <a:pt x="0" y="0"/>
                  </a:moveTo>
                  <a:lnTo>
                    <a:pt x="648" y="1270"/>
                  </a:lnTo>
                  <a:lnTo>
                    <a:pt x="12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3" name="Google Shape;1423;p27"/>
            <p:cNvSpPr/>
            <p:nvPr/>
          </p:nvSpPr>
          <p:spPr>
            <a:xfrm>
              <a:off x="3046848" y="2068701"/>
              <a:ext cx="119563" cy="118444"/>
            </a:xfrm>
            <a:custGeom>
              <a:avLst/>
              <a:gdLst/>
              <a:ahLst/>
              <a:cxnLst/>
              <a:rect l="l" t="t" r="r" b="b"/>
              <a:pathLst>
                <a:path w="1283" h="1271" extrusionOk="0">
                  <a:moveTo>
                    <a:pt x="0" y="0"/>
                  </a:moveTo>
                  <a:lnTo>
                    <a:pt x="648" y="1270"/>
                  </a:lnTo>
                  <a:lnTo>
                    <a:pt x="12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4" name="Google Shape;1424;p27"/>
            <p:cNvSpPr/>
            <p:nvPr/>
          </p:nvSpPr>
          <p:spPr>
            <a:xfrm>
              <a:off x="3328750" y="2068701"/>
              <a:ext cx="118444" cy="118444"/>
            </a:xfrm>
            <a:custGeom>
              <a:avLst/>
              <a:gdLst/>
              <a:ahLst/>
              <a:cxnLst/>
              <a:rect l="l" t="t" r="r" b="b"/>
              <a:pathLst>
                <a:path w="1271" h="1271" extrusionOk="0">
                  <a:moveTo>
                    <a:pt x="0" y="0"/>
                  </a:moveTo>
                  <a:lnTo>
                    <a:pt x="636" y="1270"/>
                  </a:lnTo>
                  <a:lnTo>
                    <a:pt x="12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5" name="Google Shape;1425;p27"/>
            <p:cNvSpPr/>
            <p:nvPr/>
          </p:nvSpPr>
          <p:spPr>
            <a:xfrm>
              <a:off x="5504796" y="2039625"/>
              <a:ext cx="199613" cy="396896"/>
            </a:xfrm>
            <a:custGeom>
              <a:avLst/>
              <a:gdLst/>
              <a:ahLst/>
              <a:cxnLst/>
              <a:rect l="l" t="t" r="r" b="b"/>
              <a:pathLst>
                <a:path w="2142" h="4259" extrusionOk="0">
                  <a:moveTo>
                    <a:pt x="1071" y="835"/>
                  </a:moveTo>
                  <a:lnTo>
                    <a:pt x="1718" y="2130"/>
                  </a:lnTo>
                  <a:lnTo>
                    <a:pt x="1071" y="3412"/>
                  </a:lnTo>
                  <a:lnTo>
                    <a:pt x="424" y="2130"/>
                  </a:lnTo>
                  <a:lnTo>
                    <a:pt x="1071" y="835"/>
                  </a:lnTo>
                  <a:close/>
                  <a:moveTo>
                    <a:pt x="1071" y="0"/>
                  </a:moveTo>
                  <a:lnTo>
                    <a:pt x="0" y="2130"/>
                  </a:lnTo>
                  <a:lnTo>
                    <a:pt x="1071" y="4259"/>
                  </a:lnTo>
                  <a:lnTo>
                    <a:pt x="2142" y="2130"/>
                  </a:lnTo>
                  <a:lnTo>
                    <a:pt x="10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6" name="Google Shape;1426;p27"/>
            <p:cNvSpPr/>
            <p:nvPr/>
          </p:nvSpPr>
          <p:spPr>
            <a:xfrm>
              <a:off x="5576739" y="2182393"/>
              <a:ext cx="55728" cy="111455"/>
            </a:xfrm>
            <a:custGeom>
              <a:avLst/>
              <a:gdLst/>
              <a:ahLst/>
              <a:cxnLst/>
              <a:rect l="l" t="t" r="r" b="b"/>
              <a:pathLst>
                <a:path w="598" h="1196" extrusionOk="0">
                  <a:moveTo>
                    <a:pt x="299" y="0"/>
                  </a:moveTo>
                  <a:lnTo>
                    <a:pt x="0" y="598"/>
                  </a:lnTo>
                  <a:lnTo>
                    <a:pt x="299" y="1196"/>
                  </a:lnTo>
                  <a:lnTo>
                    <a:pt x="598" y="598"/>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7" name="Google Shape;1427;p27"/>
            <p:cNvSpPr/>
            <p:nvPr/>
          </p:nvSpPr>
          <p:spPr>
            <a:xfrm>
              <a:off x="5786791" y="2039625"/>
              <a:ext cx="198402" cy="396896"/>
            </a:xfrm>
            <a:custGeom>
              <a:avLst/>
              <a:gdLst/>
              <a:ahLst/>
              <a:cxnLst/>
              <a:rect l="l" t="t" r="r" b="b"/>
              <a:pathLst>
                <a:path w="2129" h="4259" extrusionOk="0">
                  <a:moveTo>
                    <a:pt x="1058" y="835"/>
                  </a:moveTo>
                  <a:lnTo>
                    <a:pt x="1706" y="2130"/>
                  </a:lnTo>
                  <a:lnTo>
                    <a:pt x="1058" y="3412"/>
                  </a:lnTo>
                  <a:lnTo>
                    <a:pt x="424" y="2130"/>
                  </a:lnTo>
                  <a:lnTo>
                    <a:pt x="1058" y="835"/>
                  </a:lnTo>
                  <a:close/>
                  <a:moveTo>
                    <a:pt x="1058" y="0"/>
                  </a:moveTo>
                  <a:lnTo>
                    <a:pt x="0" y="2130"/>
                  </a:lnTo>
                  <a:lnTo>
                    <a:pt x="1058" y="4259"/>
                  </a:lnTo>
                  <a:lnTo>
                    <a:pt x="2129" y="2130"/>
                  </a:lnTo>
                  <a:lnTo>
                    <a:pt x="105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8" name="Google Shape;1428;p27"/>
            <p:cNvSpPr/>
            <p:nvPr/>
          </p:nvSpPr>
          <p:spPr>
            <a:xfrm>
              <a:off x="5857523" y="2182393"/>
              <a:ext cx="56939" cy="111455"/>
            </a:xfrm>
            <a:custGeom>
              <a:avLst/>
              <a:gdLst/>
              <a:ahLst/>
              <a:cxnLst/>
              <a:rect l="l" t="t" r="r" b="b"/>
              <a:pathLst>
                <a:path w="611" h="1196" extrusionOk="0">
                  <a:moveTo>
                    <a:pt x="299" y="0"/>
                  </a:moveTo>
                  <a:lnTo>
                    <a:pt x="0" y="598"/>
                  </a:lnTo>
                  <a:lnTo>
                    <a:pt x="299" y="1196"/>
                  </a:lnTo>
                  <a:lnTo>
                    <a:pt x="611" y="598"/>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29" name="Google Shape;1429;p27"/>
            <p:cNvSpPr/>
            <p:nvPr/>
          </p:nvSpPr>
          <p:spPr>
            <a:xfrm>
              <a:off x="6067576" y="2039625"/>
              <a:ext cx="199706" cy="396896"/>
            </a:xfrm>
            <a:custGeom>
              <a:avLst/>
              <a:gdLst/>
              <a:ahLst/>
              <a:cxnLst/>
              <a:rect l="l" t="t" r="r" b="b"/>
              <a:pathLst>
                <a:path w="2143" h="4259" extrusionOk="0">
                  <a:moveTo>
                    <a:pt x="1071" y="835"/>
                  </a:moveTo>
                  <a:lnTo>
                    <a:pt x="1719" y="2130"/>
                  </a:lnTo>
                  <a:lnTo>
                    <a:pt x="1071" y="3412"/>
                  </a:lnTo>
                  <a:lnTo>
                    <a:pt x="424" y="2130"/>
                  </a:lnTo>
                  <a:lnTo>
                    <a:pt x="1071" y="835"/>
                  </a:lnTo>
                  <a:close/>
                  <a:moveTo>
                    <a:pt x="1071" y="0"/>
                  </a:moveTo>
                  <a:lnTo>
                    <a:pt x="0" y="2130"/>
                  </a:lnTo>
                  <a:lnTo>
                    <a:pt x="1071" y="4259"/>
                  </a:lnTo>
                  <a:lnTo>
                    <a:pt x="2142" y="2130"/>
                  </a:lnTo>
                  <a:lnTo>
                    <a:pt x="10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0" name="Google Shape;1430;p27"/>
            <p:cNvSpPr/>
            <p:nvPr/>
          </p:nvSpPr>
          <p:spPr>
            <a:xfrm>
              <a:off x="6139519" y="2182393"/>
              <a:ext cx="55821" cy="111455"/>
            </a:xfrm>
            <a:custGeom>
              <a:avLst/>
              <a:gdLst/>
              <a:ahLst/>
              <a:cxnLst/>
              <a:rect l="l" t="t" r="r" b="b"/>
              <a:pathLst>
                <a:path w="599" h="1196" extrusionOk="0">
                  <a:moveTo>
                    <a:pt x="299" y="0"/>
                  </a:moveTo>
                  <a:lnTo>
                    <a:pt x="0" y="598"/>
                  </a:lnTo>
                  <a:lnTo>
                    <a:pt x="299" y="1196"/>
                  </a:lnTo>
                  <a:lnTo>
                    <a:pt x="598" y="598"/>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1" name="Google Shape;1431;p27"/>
            <p:cNvSpPr/>
            <p:nvPr/>
          </p:nvSpPr>
          <p:spPr>
            <a:xfrm>
              <a:off x="6348360" y="2039625"/>
              <a:ext cx="199706" cy="396896"/>
            </a:xfrm>
            <a:custGeom>
              <a:avLst/>
              <a:gdLst/>
              <a:ahLst/>
              <a:cxnLst/>
              <a:rect l="l" t="t" r="r" b="b"/>
              <a:pathLst>
                <a:path w="2143" h="4259" extrusionOk="0">
                  <a:moveTo>
                    <a:pt x="1071" y="835"/>
                  </a:moveTo>
                  <a:lnTo>
                    <a:pt x="1719" y="2130"/>
                  </a:lnTo>
                  <a:lnTo>
                    <a:pt x="1071" y="3412"/>
                  </a:lnTo>
                  <a:lnTo>
                    <a:pt x="424" y="2130"/>
                  </a:lnTo>
                  <a:lnTo>
                    <a:pt x="1071" y="835"/>
                  </a:lnTo>
                  <a:close/>
                  <a:moveTo>
                    <a:pt x="1071" y="0"/>
                  </a:moveTo>
                  <a:lnTo>
                    <a:pt x="1" y="2130"/>
                  </a:lnTo>
                  <a:lnTo>
                    <a:pt x="1071" y="4259"/>
                  </a:lnTo>
                  <a:lnTo>
                    <a:pt x="2142" y="2130"/>
                  </a:lnTo>
                  <a:lnTo>
                    <a:pt x="10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2" name="Google Shape;1432;p27"/>
            <p:cNvSpPr/>
            <p:nvPr/>
          </p:nvSpPr>
          <p:spPr>
            <a:xfrm>
              <a:off x="6420303" y="2182393"/>
              <a:ext cx="55821" cy="111455"/>
            </a:xfrm>
            <a:custGeom>
              <a:avLst/>
              <a:gdLst/>
              <a:ahLst/>
              <a:cxnLst/>
              <a:rect l="l" t="t" r="r" b="b"/>
              <a:pathLst>
                <a:path w="599" h="1196" extrusionOk="0">
                  <a:moveTo>
                    <a:pt x="299" y="0"/>
                  </a:moveTo>
                  <a:lnTo>
                    <a:pt x="1" y="598"/>
                  </a:lnTo>
                  <a:lnTo>
                    <a:pt x="299" y="1196"/>
                  </a:lnTo>
                  <a:lnTo>
                    <a:pt x="598" y="598"/>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3" name="Google Shape;1433;p27"/>
            <p:cNvSpPr/>
            <p:nvPr/>
          </p:nvSpPr>
          <p:spPr>
            <a:xfrm>
              <a:off x="6629144" y="2039625"/>
              <a:ext cx="199706" cy="396896"/>
            </a:xfrm>
            <a:custGeom>
              <a:avLst/>
              <a:gdLst/>
              <a:ahLst/>
              <a:cxnLst/>
              <a:rect l="l" t="t" r="r" b="b"/>
              <a:pathLst>
                <a:path w="2143" h="4259" extrusionOk="0">
                  <a:moveTo>
                    <a:pt x="1072" y="835"/>
                  </a:moveTo>
                  <a:lnTo>
                    <a:pt x="1719" y="2130"/>
                  </a:lnTo>
                  <a:lnTo>
                    <a:pt x="1072" y="3412"/>
                  </a:lnTo>
                  <a:lnTo>
                    <a:pt x="424" y="2130"/>
                  </a:lnTo>
                  <a:lnTo>
                    <a:pt x="1072" y="835"/>
                  </a:lnTo>
                  <a:close/>
                  <a:moveTo>
                    <a:pt x="1072" y="0"/>
                  </a:moveTo>
                  <a:lnTo>
                    <a:pt x="1" y="2130"/>
                  </a:lnTo>
                  <a:lnTo>
                    <a:pt x="1072" y="4259"/>
                  </a:lnTo>
                  <a:lnTo>
                    <a:pt x="2142" y="2130"/>
                  </a:lnTo>
                  <a:lnTo>
                    <a:pt x="10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4" name="Google Shape;1434;p27"/>
            <p:cNvSpPr/>
            <p:nvPr/>
          </p:nvSpPr>
          <p:spPr>
            <a:xfrm>
              <a:off x="6701087" y="2182393"/>
              <a:ext cx="55821" cy="111455"/>
            </a:xfrm>
            <a:custGeom>
              <a:avLst/>
              <a:gdLst/>
              <a:ahLst/>
              <a:cxnLst/>
              <a:rect l="l" t="t" r="r" b="b"/>
              <a:pathLst>
                <a:path w="599" h="1196" extrusionOk="0">
                  <a:moveTo>
                    <a:pt x="300" y="0"/>
                  </a:moveTo>
                  <a:lnTo>
                    <a:pt x="1" y="598"/>
                  </a:lnTo>
                  <a:lnTo>
                    <a:pt x="300" y="1196"/>
                  </a:lnTo>
                  <a:lnTo>
                    <a:pt x="598" y="598"/>
                  </a:lnTo>
                  <a:lnTo>
                    <a:pt x="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5" name="Google Shape;1435;p27"/>
            <p:cNvSpPr/>
            <p:nvPr/>
          </p:nvSpPr>
          <p:spPr>
            <a:xfrm>
              <a:off x="6911046" y="2039625"/>
              <a:ext cx="198588" cy="396896"/>
            </a:xfrm>
            <a:custGeom>
              <a:avLst/>
              <a:gdLst/>
              <a:ahLst/>
              <a:cxnLst/>
              <a:rect l="l" t="t" r="r" b="b"/>
              <a:pathLst>
                <a:path w="2131" h="4259" extrusionOk="0">
                  <a:moveTo>
                    <a:pt x="1060" y="835"/>
                  </a:moveTo>
                  <a:lnTo>
                    <a:pt x="1707" y="2130"/>
                  </a:lnTo>
                  <a:lnTo>
                    <a:pt x="1060" y="3412"/>
                  </a:lnTo>
                  <a:lnTo>
                    <a:pt x="424" y="2130"/>
                  </a:lnTo>
                  <a:lnTo>
                    <a:pt x="1060" y="835"/>
                  </a:lnTo>
                  <a:close/>
                  <a:moveTo>
                    <a:pt x="1060" y="0"/>
                  </a:moveTo>
                  <a:lnTo>
                    <a:pt x="1" y="2130"/>
                  </a:lnTo>
                  <a:lnTo>
                    <a:pt x="1060" y="4259"/>
                  </a:lnTo>
                  <a:lnTo>
                    <a:pt x="2130" y="2130"/>
                  </a:lnTo>
                  <a:lnTo>
                    <a:pt x="1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6" name="Google Shape;1436;p27"/>
            <p:cNvSpPr/>
            <p:nvPr/>
          </p:nvSpPr>
          <p:spPr>
            <a:xfrm>
              <a:off x="6981871" y="2182393"/>
              <a:ext cx="55821" cy="111455"/>
            </a:xfrm>
            <a:custGeom>
              <a:avLst/>
              <a:gdLst/>
              <a:ahLst/>
              <a:cxnLst/>
              <a:rect l="l" t="t" r="r" b="b"/>
              <a:pathLst>
                <a:path w="599" h="1196" extrusionOk="0">
                  <a:moveTo>
                    <a:pt x="300" y="0"/>
                  </a:moveTo>
                  <a:lnTo>
                    <a:pt x="1" y="598"/>
                  </a:lnTo>
                  <a:lnTo>
                    <a:pt x="300" y="1196"/>
                  </a:lnTo>
                  <a:lnTo>
                    <a:pt x="598" y="598"/>
                  </a:lnTo>
                  <a:lnTo>
                    <a:pt x="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7" name="Google Shape;1437;p27"/>
            <p:cNvSpPr/>
            <p:nvPr/>
          </p:nvSpPr>
          <p:spPr>
            <a:xfrm>
              <a:off x="5685773" y="2287886"/>
              <a:ext cx="119656" cy="118444"/>
            </a:xfrm>
            <a:custGeom>
              <a:avLst/>
              <a:gdLst/>
              <a:ahLst/>
              <a:cxnLst/>
              <a:rect l="l" t="t" r="r" b="b"/>
              <a:pathLst>
                <a:path w="1284" h="1271" extrusionOk="0">
                  <a:moveTo>
                    <a:pt x="648" y="1"/>
                  </a:moveTo>
                  <a:lnTo>
                    <a:pt x="1" y="1271"/>
                  </a:lnTo>
                  <a:lnTo>
                    <a:pt x="1284" y="1271"/>
                  </a:lnTo>
                  <a:lnTo>
                    <a:pt x="6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8" name="Google Shape;1438;p27"/>
            <p:cNvSpPr/>
            <p:nvPr/>
          </p:nvSpPr>
          <p:spPr>
            <a:xfrm>
              <a:off x="5967768" y="2287886"/>
              <a:ext cx="118444" cy="118444"/>
            </a:xfrm>
            <a:custGeom>
              <a:avLst/>
              <a:gdLst/>
              <a:ahLst/>
              <a:cxnLst/>
              <a:rect l="l" t="t" r="r" b="b"/>
              <a:pathLst>
                <a:path w="1271" h="1271" extrusionOk="0">
                  <a:moveTo>
                    <a:pt x="635" y="1"/>
                  </a:moveTo>
                  <a:lnTo>
                    <a:pt x="1" y="1271"/>
                  </a:lnTo>
                  <a:lnTo>
                    <a:pt x="1271" y="1271"/>
                  </a:lnTo>
                  <a:lnTo>
                    <a:pt x="6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39" name="Google Shape;1439;p27"/>
            <p:cNvSpPr/>
            <p:nvPr/>
          </p:nvSpPr>
          <p:spPr>
            <a:xfrm>
              <a:off x="6248552" y="2287886"/>
              <a:ext cx="118444" cy="118444"/>
            </a:xfrm>
            <a:custGeom>
              <a:avLst/>
              <a:gdLst/>
              <a:ahLst/>
              <a:cxnLst/>
              <a:rect l="l" t="t" r="r" b="b"/>
              <a:pathLst>
                <a:path w="1271" h="1271" extrusionOk="0">
                  <a:moveTo>
                    <a:pt x="635" y="1"/>
                  </a:moveTo>
                  <a:lnTo>
                    <a:pt x="1" y="1271"/>
                  </a:lnTo>
                  <a:lnTo>
                    <a:pt x="1271" y="1271"/>
                  </a:lnTo>
                  <a:lnTo>
                    <a:pt x="6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40" name="Google Shape;1440;p27"/>
            <p:cNvSpPr/>
            <p:nvPr/>
          </p:nvSpPr>
          <p:spPr>
            <a:xfrm>
              <a:off x="6529336" y="2287886"/>
              <a:ext cx="118444" cy="118444"/>
            </a:xfrm>
            <a:custGeom>
              <a:avLst/>
              <a:gdLst/>
              <a:ahLst/>
              <a:cxnLst/>
              <a:rect l="l" t="t" r="r" b="b"/>
              <a:pathLst>
                <a:path w="1271" h="1271" extrusionOk="0">
                  <a:moveTo>
                    <a:pt x="635" y="1"/>
                  </a:moveTo>
                  <a:lnTo>
                    <a:pt x="1" y="1271"/>
                  </a:lnTo>
                  <a:lnTo>
                    <a:pt x="1271" y="1271"/>
                  </a:lnTo>
                  <a:lnTo>
                    <a:pt x="6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41" name="Google Shape;1441;p27"/>
            <p:cNvSpPr/>
            <p:nvPr/>
          </p:nvSpPr>
          <p:spPr>
            <a:xfrm>
              <a:off x="6810214" y="2287886"/>
              <a:ext cx="118444" cy="118444"/>
            </a:xfrm>
            <a:custGeom>
              <a:avLst/>
              <a:gdLst/>
              <a:ahLst/>
              <a:cxnLst/>
              <a:rect l="l" t="t" r="r" b="b"/>
              <a:pathLst>
                <a:path w="1271" h="1271" extrusionOk="0">
                  <a:moveTo>
                    <a:pt x="635" y="1"/>
                  </a:moveTo>
                  <a:lnTo>
                    <a:pt x="0" y="1271"/>
                  </a:lnTo>
                  <a:lnTo>
                    <a:pt x="1270" y="1271"/>
                  </a:lnTo>
                  <a:lnTo>
                    <a:pt x="6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42" name="Google Shape;1442;p27"/>
            <p:cNvSpPr/>
            <p:nvPr/>
          </p:nvSpPr>
          <p:spPr>
            <a:xfrm>
              <a:off x="5685773" y="2068701"/>
              <a:ext cx="119656" cy="118444"/>
            </a:xfrm>
            <a:custGeom>
              <a:avLst/>
              <a:gdLst/>
              <a:ahLst/>
              <a:cxnLst/>
              <a:rect l="l" t="t" r="r" b="b"/>
              <a:pathLst>
                <a:path w="1284" h="1271" extrusionOk="0">
                  <a:moveTo>
                    <a:pt x="1" y="0"/>
                  </a:moveTo>
                  <a:lnTo>
                    <a:pt x="648" y="1270"/>
                  </a:lnTo>
                  <a:lnTo>
                    <a:pt x="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43" name="Google Shape;1443;p27"/>
            <p:cNvSpPr/>
            <p:nvPr/>
          </p:nvSpPr>
          <p:spPr>
            <a:xfrm>
              <a:off x="5967768" y="2068701"/>
              <a:ext cx="118444" cy="118444"/>
            </a:xfrm>
            <a:custGeom>
              <a:avLst/>
              <a:gdLst/>
              <a:ahLst/>
              <a:cxnLst/>
              <a:rect l="l" t="t" r="r" b="b"/>
              <a:pathLst>
                <a:path w="1271" h="1271" extrusionOk="0">
                  <a:moveTo>
                    <a:pt x="1" y="0"/>
                  </a:moveTo>
                  <a:lnTo>
                    <a:pt x="635" y="1270"/>
                  </a:lnTo>
                  <a:lnTo>
                    <a:pt x="12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44" name="Google Shape;1444;p27"/>
            <p:cNvSpPr/>
            <p:nvPr/>
          </p:nvSpPr>
          <p:spPr>
            <a:xfrm>
              <a:off x="6248552" y="2068701"/>
              <a:ext cx="118444" cy="118444"/>
            </a:xfrm>
            <a:custGeom>
              <a:avLst/>
              <a:gdLst/>
              <a:ahLst/>
              <a:cxnLst/>
              <a:rect l="l" t="t" r="r" b="b"/>
              <a:pathLst>
                <a:path w="1271" h="1271" extrusionOk="0">
                  <a:moveTo>
                    <a:pt x="1" y="0"/>
                  </a:moveTo>
                  <a:lnTo>
                    <a:pt x="635" y="1270"/>
                  </a:lnTo>
                  <a:lnTo>
                    <a:pt x="12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45" name="Google Shape;1445;p27"/>
            <p:cNvSpPr/>
            <p:nvPr/>
          </p:nvSpPr>
          <p:spPr>
            <a:xfrm>
              <a:off x="6529336" y="2068701"/>
              <a:ext cx="118444" cy="118444"/>
            </a:xfrm>
            <a:custGeom>
              <a:avLst/>
              <a:gdLst/>
              <a:ahLst/>
              <a:cxnLst/>
              <a:rect l="l" t="t" r="r" b="b"/>
              <a:pathLst>
                <a:path w="1271" h="1271" extrusionOk="0">
                  <a:moveTo>
                    <a:pt x="1" y="0"/>
                  </a:moveTo>
                  <a:lnTo>
                    <a:pt x="635" y="1270"/>
                  </a:lnTo>
                  <a:lnTo>
                    <a:pt x="12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sp>
          <p:nvSpPr>
            <p:cNvPr id="1446" name="Google Shape;1446;p27"/>
            <p:cNvSpPr/>
            <p:nvPr/>
          </p:nvSpPr>
          <p:spPr>
            <a:xfrm>
              <a:off x="6810214" y="2068701"/>
              <a:ext cx="118444" cy="118444"/>
            </a:xfrm>
            <a:custGeom>
              <a:avLst/>
              <a:gdLst/>
              <a:ahLst/>
              <a:cxnLst/>
              <a:rect l="l" t="t" r="r" b="b"/>
              <a:pathLst>
                <a:path w="1271" h="1271" extrusionOk="0">
                  <a:moveTo>
                    <a:pt x="0" y="0"/>
                  </a:moveTo>
                  <a:lnTo>
                    <a:pt x="635" y="1270"/>
                  </a:lnTo>
                  <a:lnTo>
                    <a:pt x="12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lumOff val="75000"/>
                  </a:schemeClr>
                </a:solidFill>
              </a:endParaRPr>
            </a:p>
          </p:txBody>
        </p:sp>
      </p:grpSp>
      <p:sp>
        <p:nvSpPr>
          <p:cNvPr id="1447" name="Google Shape;1447;p27"/>
          <p:cNvSpPr txBox="1">
            <a:spLocks noGrp="1"/>
          </p:cNvSpPr>
          <p:nvPr>
            <p:ph type="ctrTitle"/>
          </p:nvPr>
        </p:nvSpPr>
        <p:spPr>
          <a:xfrm>
            <a:off x="1387938" y="2350678"/>
            <a:ext cx="6381191" cy="7365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s-CO" sz="6600" dirty="0">
                <a:solidFill>
                  <a:srgbClr val="FFFFFF"/>
                </a:solidFill>
              </a:rPr>
            </a:br>
            <a:r>
              <a:rPr lang="es-CO" sz="6600" dirty="0">
                <a:solidFill>
                  <a:srgbClr val="FFFFFF"/>
                </a:solidFill>
              </a:rPr>
              <a:t>antojitos mexicanos</a:t>
            </a:r>
            <a:endParaRPr sz="8000" dirty="0"/>
          </a:p>
        </p:txBody>
      </p:sp>
      <p:pic>
        <p:nvPicPr>
          <p:cNvPr id="3" name="Imagen 2">
            <a:extLst>
              <a:ext uri="{FF2B5EF4-FFF2-40B4-BE49-F238E27FC236}">
                <a16:creationId xmlns:a16="http://schemas.microsoft.com/office/drawing/2014/main" id="{255EDC0B-2B71-3033-5A19-4DFDDF73CC24}"/>
              </a:ext>
            </a:extLst>
          </p:cNvPr>
          <p:cNvPicPr>
            <a:picLocks noChangeAspect="1"/>
          </p:cNvPicPr>
          <p:nvPr/>
        </p:nvPicPr>
        <p:blipFill rotWithShape="1">
          <a:blip r:embed="rId3"/>
          <a:srcRect l="37294"/>
          <a:stretch/>
        </p:blipFill>
        <p:spPr>
          <a:xfrm>
            <a:off x="7244860" y="346416"/>
            <a:ext cx="1473639" cy="585154"/>
          </a:xfrm>
          <a:prstGeom prst="rect">
            <a:avLst/>
          </a:prstGeom>
        </p:spPr>
      </p:pic>
      <p:pic>
        <p:nvPicPr>
          <p:cNvPr id="7" name="Imagen 6">
            <a:extLst>
              <a:ext uri="{FF2B5EF4-FFF2-40B4-BE49-F238E27FC236}">
                <a16:creationId xmlns:a16="http://schemas.microsoft.com/office/drawing/2014/main" id="{8AB49B15-8185-F2FD-5EBF-0176F34AE33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7870" b="90000" l="10000" r="90000">
                        <a14:foregroundMark x1="47407" y1="7870" x2="51944" y2="8148"/>
                      </a14:backgroundRemoval>
                    </a14:imgEffect>
                  </a14:imgLayer>
                </a14:imgProps>
              </a:ext>
            </a:extLst>
          </a:blip>
          <a:stretch>
            <a:fillRect/>
          </a:stretch>
        </p:blipFill>
        <p:spPr>
          <a:xfrm>
            <a:off x="3032501" y="732448"/>
            <a:ext cx="3138734" cy="3138734"/>
          </a:xfrm>
          <a:prstGeom prst="rect">
            <a:avLst/>
          </a:prstGeom>
        </p:spPr>
      </p:pic>
      <p:sp>
        <p:nvSpPr>
          <p:cNvPr id="2" name="CuadroTexto 1">
            <a:extLst>
              <a:ext uri="{FF2B5EF4-FFF2-40B4-BE49-F238E27FC236}">
                <a16:creationId xmlns:a16="http://schemas.microsoft.com/office/drawing/2014/main" id="{40880D0E-BDBA-4BEE-8680-A9F136417DEA}"/>
              </a:ext>
            </a:extLst>
          </p:cNvPr>
          <p:cNvSpPr txBox="1"/>
          <p:nvPr/>
        </p:nvSpPr>
        <p:spPr>
          <a:xfrm>
            <a:off x="3603166" y="3620182"/>
            <a:ext cx="3059742" cy="954107"/>
          </a:xfrm>
          <a:prstGeom prst="rect">
            <a:avLst/>
          </a:prstGeom>
          <a:noFill/>
        </p:spPr>
        <p:txBody>
          <a:bodyPr wrap="square" rtlCol="0">
            <a:spAutoFit/>
          </a:bodyPr>
          <a:lstStyle/>
          <a:p>
            <a:r>
              <a:rPr lang="es-ES" dirty="0">
                <a:solidFill>
                  <a:schemeClr val="tx1"/>
                </a:solidFill>
              </a:rPr>
              <a:t>Jhonny Cataño Rodríguez</a:t>
            </a:r>
          </a:p>
          <a:p>
            <a:r>
              <a:rPr lang="es-ES" dirty="0">
                <a:solidFill>
                  <a:schemeClr val="tx1"/>
                </a:solidFill>
              </a:rPr>
              <a:t>Marco tulio Mosquera</a:t>
            </a:r>
          </a:p>
          <a:p>
            <a:r>
              <a:rPr lang="es-ES" dirty="0">
                <a:solidFill>
                  <a:schemeClr val="tx1"/>
                </a:solidFill>
              </a:rPr>
              <a:t>Anthony guzmán</a:t>
            </a:r>
          </a:p>
          <a:p>
            <a:r>
              <a:rPr lang="es-ES" dirty="0">
                <a:solidFill>
                  <a:schemeClr val="tx1"/>
                </a:solidFill>
              </a:rPr>
              <a:t>Julián barreras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D18DA-1729-49A3-A1C0-12CAEFEF7684}"/>
              </a:ext>
            </a:extLst>
          </p:cNvPr>
          <p:cNvSpPr>
            <a:spLocks noGrp="1"/>
          </p:cNvSpPr>
          <p:nvPr>
            <p:ph type="title"/>
          </p:nvPr>
        </p:nvSpPr>
        <p:spPr/>
        <p:txBody>
          <a:bodyPr/>
          <a:lstStyle/>
          <a:p>
            <a:r>
              <a:rPr lang="es-ES" dirty="0"/>
              <a:t>Base datos en </a:t>
            </a:r>
            <a:r>
              <a:rPr lang="es-ES" dirty="0" err="1"/>
              <a:t>postgres</a:t>
            </a:r>
            <a:endParaRPr lang="es-ES" dirty="0"/>
          </a:p>
        </p:txBody>
      </p:sp>
      <p:sp>
        <p:nvSpPr>
          <p:cNvPr id="3" name="Marcador de texto 2">
            <a:extLst>
              <a:ext uri="{FF2B5EF4-FFF2-40B4-BE49-F238E27FC236}">
                <a16:creationId xmlns:a16="http://schemas.microsoft.com/office/drawing/2014/main" id="{B820DCF9-B0F0-44D6-80CE-816DC1251B7F}"/>
              </a:ext>
            </a:extLst>
          </p:cNvPr>
          <p:cNvSpPr>
            <a:spLocks noGrp="1"/>
          </p:cNvSpPr>
          <p:nvPr>
            <p:ph type="body" idx="1"/>
          </p:nvPr>
        </p:nvSpPr>
        <p:spPr/>
        <p:txBody>
          <a:bodyPr/>
          <a:lstStyle/>
          <a:p>
            <a:endParaRPr lang="es-ES" dirty="0"/>
          </a:p>
        </p:txBody>
      </p:sp>
      <p:pic>
        <p:nvPicPr>
          <p:cNvPr id="5" name="Imagen 4">
            <a:extLst>
              <a:ext uri="{FF2B5EF4-FFF2-40B4-BE49-F238E27FC236}">
                <a16:creationId xmlns:a16="http://schemas.microsoft.com/office/drawing/2014/main" id="{4A668611-3EA8-439E-BF03-04327D06161F}"/>
              </a:ext>
            </a:extLst>
          </p:cNvPr>
          <p:cNvPicPr>
            <a:picLocks noChangeAspect="1"/>
          </p:cNvPicPr>
          <p:nvPr/>
        </p:nvPicPr>
        <p:blipFill>
          <a:blip r:embed="rId2"/>
          <a:stretch>
            <a:fillRect/>
          </a:stretch>
        </p:blipFill>
        <p:spPr>
          <a:xfrm>
            <a:off x="720000" y="1333675"/>
            <a:ext cx="5045020" cy="3269700"/>
          </a:xfrm>
          <a:prstGeom prst="rect">
            <a:avLst/>
          </a:prstGeom>
        </p:spPr>
      </p:pic>
      <p:sp>
        <p:nvSpPr>
          <p:cNvPr id="7" name="CuadroTexto 6">
            <a:extLst>
              <a:ext uri="{FF2B5EF4-FFF2-40B4-BE49-F238E27FC236}">
                <a16:creationId xmlns:a16="http://schemas.microsoft.com/office/drawing/2014/main" id="{ED450B62-D03F-435F-9A20-10128F4778AD}"/>
              </a:ext>
            </a:extLst>
          </p:cNvPr>
          <p:cNvSpPr txBox="1"/>
          <p:nvPr/>
        </p:nvSpPr>
        <p:spPr>
          <a:xfrm>
            <a:off x="5910682" y="1657350"/>
            <a:ext cx="2428646" cy="1169551"/>
          </a:xfrm>
          <a:prstGeom prst="rect">
            <a:avLst/>
          </a:prstGeom>
          <a:noFill/>
        </p:spPr>
        <p:txBody>
          <a:bodyPr wrap="square" rtlCol="0">
            <a:spAutoFit/>
          </a:bodyPr>
          <a:lstStyle/>
          <a:p>
            <a:r>
              <a:rPr lang="es-ES" dirty="0">
                <a:solidFill>
                  <a:schemeClr val="tx1"/>
                </a:solidFill>
              </a:rPr>
              <a:t>En nuestro proyecto nos dirigimos a la carpeta </a:t>
            </a:r>
            <a:r>
              <a:rPr lang="es-ES" dirty="0" err="1">
                <a:solidFill>
                  <a:schemeClr val="tx1"/>
                </a:solidFill>
              </a:rPr>
              <a:t>settings</a:t>
            </a:r>
            <a:r>
              <a:rPr lang="es-ES" dirty="0">
                <a:solidFill>
                  <a:schemeClr val="tx1"/>
                </a:solidFill>
              </a:rPr>
              <a:t> e ingresamos los datos de nuestro </a:t>
            </a:r>
            <a:r>
              <a:rPr lang="es-ES" dirty="0" err="1">
                <a:solidFill>
                  <a:schemeClr val="tx1"/>
                </a:solidFill>
              </a:rPr>
              <a:t>postgres</a:t>
            </a:r>
            <a:r>
              <a:rPr lang="es-ES" dirty="0">
                <a:solidFill>
                  <a:schemeClr val="tx1"/>
                </a:solidFill>
              </a:rPr>
              <a:t> para hacer la conexión</a:t>
            </a:r>
          </a:p>
        </p:txBody>
      </p:sp>
    </p:spTree>
    <p:extLst>
      <p:ext uri="{BB962C8B-B14F-4D97-AF65-F5344CB8AC3E}">
        <p14:creationId xmlns:p14="http://schemas.microsoft.com/office/powerpoint/2010/main" val="20629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9555717-61F7-4718-914E-4D3B1752EEFD}"/>
              </a:ext>
            </a:extLst>
          </p:cNvPr>
          <p:cNvSpPr>
            <a:spLocks noGrp="1"/>
          </p:cNvSpPr>
          <p:nvPr>
            <p:ph type="body" idx="1"/>
          </p:nvPr>
        </p:nvSpPr>
        <p:spPr>
          <a:xfrm>
            <a:off x="720250" y="292608"/>
            <a:ext cx="7703700" cy="4310767"/>
          </a:xfrm>
        </p:spPr>
        <p:txBody>
          <a:bodyPr/>
          <a:lstStyle/>
          <a:p>
            <a:endParaRPr lang="es-ES" dirty="0"/>
          </a:p>
        </p:txBody>
      </p:sp>
      <p:pic>
        <p:nvPicPr>
          <p:cNvPr id="5" name="Imagen 4">
            <a:extLst>
              <a:ext uri="{FF2B5EF4-FFF2-40B4-BE49-F238E27FC236}">
                <a16:creationId xmlns:a16="http://schemas.microsoft.com/office/drawing/2014/main" id="{E85E8C7F-5DC9-4219-9541-31E5A03B7085}"/>
              </a:ext>
            </a:extLst>
          </p:cNvPr>
          <p:cNvPicPr>
            <a:picLocks noChangeAspect="1"/>
          </p:cNvPicPr>
          <p:nvPr/>
        </p:nvPicPr>
        <p:blipFill>
          <a:blip r:embed="rId2"/>
          <a:stretch>
            <a:fillRect/>
          </a:stretch>
        </p:blipFill>
        <p:spPr>
          <a:xfrm>
            <a:off x="923148" y="402336"/>
            <a:ext cx="2919509" cy="2443277"/>
          </a:xfrm>
          <a:prstGeom prst="rect">
            <a:avLst/>
          </a:prstGeom>
        </p:spPr>
      </p:pic>
      <p:pic>
        <p:nvPicPr>
          <p:cNvPr id="7" name="Imagen 6">
            <a:extLst>
              <a:ext uri="{FF2B5EF4-FFF2-40B4-BE49-F238E27FC236}">
                <a16:creationId xmlns:a16="http://schemas.microsoft.com/office/drawing/2014/main" id="{80AA330C-F0D4-4049-A4D6-629E1E6B1437}"/>
              </a:ext>
            </a:extLst>
          </p:cNvPr>
          <p:cNvPicPr>
            <a:picLocks noChangeAspect="1"/>
          </p:cNvPicPr>
          <p:nvPr/>
        </p:nvPicPr>
        <p:blipFill>
          <a:blip r:embed="rId3"/>
          <a:stretch>
            <a:fillRect/>
          </a:stretch>
        </p:blipFill>
        <p:spPr>
          <a:xfrm>
            <a:off x="5774293" y="292608"/>
            <a:ext cx="2578233" cy="4362674"/>
          </a:xfrm>
          <a:prstGeom prst="rect">
            <a:avLst/>
          </a:prstGeom>
        </p:spPr>
      </p:pic>
      <p:sp>
        <p:nvSpPr>
          <p:cNvPr id="8" name="CuadroTexto 7">
            <a:extLst>
              <a:ext uri="{FF2B5EF4-FFF2-40B4-BE49-F238E27FC236}">
                <a16:creationId xmlns:a16="http://schemas.microsoft.com/office/drawing/2014/main" id="{9D09CEA3-5354-4FD7-A38F-6630C52458EC}"/>
              </a:ext>
            </a:extLst>
          </p:cNvPr>
          <p:cNvSpPr txBox="1"/>
          <p:nvPr/>
        </p:nvSpPr>
        <p:spPr>
          <a:xfrm>
            <a:off x="923147" y="3043123"/>
            <a:ext cx="4716871" cy="1169551"/>
          </a:xfrm>
          <a:prstGeom prst="rect">
            <a:avLst/>
          </a:prstGeom>
          <a:noFill/>
        </p:spPr>
        <p:txBody>
          <a:bodyPr wrap="square" rtlCol="0">
            <a:spAutoFit/>
          </a:bodyPr>
          <a:lstStyle/>
          <a:p>
            <a:r>
              <a:rPr lang="es-ES" dirty="0">
                <a:solidFill>
                  <a:schemeClr val="tx1"/>
                </a:solidFill>
              </a:rPr>
              <a:t>Verificamos que exista una base de datos con el nombre que asignamos en la configuración y comprobamos que estén las tablas que se crean automáticamente por </a:t>
            </a:r>
            <a:r>
              <a:rPr lang="es-ES" dirty="0" err="1">
                <a:solidFill>
                  <a:schemeClr val="tx1"/>
                </a:solidFill>
              </a:rPr>
              <a:t>django</a:t>
            </a:r>
            <a:r>
              <a:rPr lang="es-ES" dirty="0">
                <a:solidFill>
                  <a:schemeClr val="tx1"/>
                </a:solidFill>
              </a:rPr>
              <a:t> mas las tablas que creamos previamente en la clase models.py</a:t>
            </a:r>
          </a:p>
        </p:txBody>
      </p:sp>
    </p:spTree>
    <p:extLst>
      <p:ext uri="{BB962C8B-B14F-4D97-AF65-F5344CB8AC3E}">
        <p14:creationId xmlns:p14="http://schemas.microsoft.com/office/powerpoint/2010/main" val="388258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67E9C-11EF-4AE8-8457-E826A9E2DE33}"/>
              </a:ext>
            </a:extLst>
          </p:cNvPr>
          <p:cNvSpPr>
            <a:spLocks noGrp="1"/>
          </p:cNvSpPr>
          <p:nvPr>
            <p:ph type="title"/>
          </p:nvPr>
        </p:nvSpPr>
        <p:spPr/>
        <p:txBody>
          <a:bodyPr/>
          <a:lstStyle/>
          <a:p>
            <a:r>
              <a:rPr lang="es-ES" dirty="0"/>
              <a:t>Tablas creadas en clase </a:t>
            </a:r>
            <a:r>
              <a:rPr lang="es-ES" dirty="0" err="1"/>
              <a:t>models</a:t>
            </a:r>
            <a:endParaRPr lang="es-ES" dirty="0"/>
          </a:p>
        </p:txBody>
      </p:sp>
      <p:sp>
        <p:nvSpPr>
          <p:cNvPr id="3" name="Marcador de texto 2">
            <a:extLst>
              <a:ext uri="{FF2B5EF4-FFF2-40B4-BE49-F238E27FC236}">
                <a16:creationId xmlns:a16="http://schemas.microsoft.com/office/drawing/2014/main" id="{6359497B-C86F-49F5-8DA4-B126DBD524DF}"/>
              </a:ext>
            </a:extLst>
          </p:cNvPr>
          <p:cNvSpPr>
            <a:spLocks noGrp="1"/>
          </p:cNvSpPr>
          <p:nvPr>
            <p:ph type="body" idx="1"/>
          </p:nvPr>
        </p:nvSpPr>
        <p:spPr/>
        <p:txBody>
          <a:bodyPr/>
          <a:lstStyle/>
          <a:p>
            <a:endParaRPr lang="es-ES" dirty="0"/>
          </a:p>
        </p:txBody>
      </p:sp>
      <p:pic>
        <p:nvPicPr>
          <p:cNvPr id="5" name="Imagen 4">
            <a:extLst>
              <a:ext uri="{FF2B5EF4-FFF2-40B4-BE49-F238E27FC236}">
                <a16:creationId xmlns:a16="http://schemas.microsoft.com/office/drawing/2014/main" id="{823EFBDB-4821-4F76-BD64-E93BBB1B8575}"/>
              </a:ext>
            </a:extLst>
          </p:cNvPr>
          <p:cNvPicPr>
            <a:picLocks noChangeAspect="1"/>
          </p:cNvPicPr>
          <p:nvPr/>
        </p:nvPicPr>
        <p:blipFill>
          <a:blip r:embed="rId2"/>
          <a:stretch>
            <a:fillRect/>
          </a:stretch>
        </p:blipFill>
        <p:spPr>
          <a:xfrm>
            <a:off x="720000" y="1546122"/>
            <a:ext cx="3705211" cy="2844806"/>
          </a:xfrm>
          <a:prstGeom prst="rect">
            <a:avLst/>
          </a:prstGeom>
        </p:spPr>
      </p:pic>
      <p:pic>
        <p:nvPicPr>
          <p:cNvPr id="9" name="Imagen 8">
            <a:extLst>
              <a:ext uri="{FF2B5EF4-FFF2-40B4-BE49-F238E27FC236}">
                <a16:creationId xmlns:a16="http://schemas.microsoft.com/office/drawing/2014/main" id="{A492ED6F-9ADE-433B-973C-EE5D07430DC6}"/>
              </a:ext>
            </a:extLst>
          </p:cNvPr>
          <p:cNvPicPr>
            <a:picLocks noChangeAspect="1"/>
          </p:cNvPicPr>
          <p:nvPr/>
        </p:nvPicPr>
        <p:blipFill>
          <a:blip r:embed="rId3"/>
          <a:stretch>
            <a:fillRect/>
          </a:stretch>
        </p:blipFill>
        <p:spPr>
          <a:xfrm>
            <a:off x="4704892" y="1333675"/>
            <a:ext cx="3718858" cy="3526841"/>
          </a:xfrm>
          <a:prstGeom prst="rect">
            <a:avLst/>
          </a:prstGeom>
        </p:spPr>
      </p:pic>
    </p:spTree>
    <p:extLst>
      <p:ext uri="{BB962C8B-B14F-4D97-AF65-F5344CB8AC3E}">
        <p14:creationId xmlns:p14="http://schemas.microsoft.com/office/powerpoint/2010/main" val="148511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206BC-298A-49D7-B7C8-8D58D0E46406}"/>
              </a:ext>
            </a:extLst>
          </p:cNvPr>
          <p:cNvSpPr>
            <a:spLocks noGrp="1"/>
          </p:cNvSpPr>
          <p:nvPr>
            <p:ph type="title"/>
          </p:nvPr>
        </p:nvSpPr>
        <p:spPr/>
        <p:txBody>
          <a:bodyPr/>
          <a:lstStyle/>
          <a:p>
            <a:r>
              <a:rPr lang="es-ES" dirty="0"/>
              <a:t>Repositorio </a:t>
            </a:r>
            <a:r>
              <a:rPr lang="es-ES" dirty="0" err="1"/>
              <a:t>github</a:t>
            </a:r>
            <a:endParaRPr lang="es-ES" dirty="0"/>
          </a:p>
        </p:txBody>
      </p:sp>
      <p:sp>
        <p:nvSpPr>
          <p:cNvPr id="3" name="Marcador de texto 2">
            <a:extLst>
              <a:ext uri="{FF2B5EF4-FFF2-40B4-BE49-F238E27FC236}">
                <a16:creationId xmlns:a16="http://schemas.microsoft.com/office/drawing/2014/main" id="{4D5BE5C4-79A8-4DF4-922F-F2587AC77F51}"/>
              </a:ext>
            </a:extLst>
          </p:cNvPr>
          <p:cNvSpPr>
            <a:spLocks noGrp="1"/>
          </p:cNvSpPr>
          <p:nvPr>
            <p:ph type="body" idx="1"/>
          </p:nvPr>
        </p:nvSpPr>
        <p:spPr/>
        <p:txBody>
          <a:bodyPr/>
          <a:lstStyle/>
          <a:p>
            <a:endParaRPr lang="es-ES" dirty="0"/>
          </a:p>
        </p:txBody>
      </p:sp>
      <p:pic>
        <p:nvPicPr>
          <p:cNvPr id="5" name="Imagen 4">
            <a:extLst>
              <a:ext uri="{FF2B5EF4-FFF2-40B4-BE49-F238E27FC236}">
                <a16:creationId xmlns:a16="http://schemas.microsoft.com/office/drawing/2014/main" id="{49F6AA30-498F-491B-B035-0D12F490E847}"/>
              </a:ext>
            </a:extLst>
          </p:cNvPr>
          <p:cNvPicPr>
            <a:picLocks noChangeAspect="1"/>
          </p:cNvPicPr>
          <p:nvPr/>
        </p:nvPicPr>
        <p:blipFill>
          <a:blip r:embed="rId2"/>
          <a:stretch>
            <a:fillRect/>
          </a:stretch>
        </p:blipFill>
        <p:spPr>
          <a:xfrm>
            <a:off x="1755780" y="1333675"/>
            <a:ext cx="5222262" cy="3326107"/>
          </a:xfrm>
          <a:prstGeom prst="rect">
            <a:avLst/>
          </a:prstGeom>
        </p:spPr>
      </p:pic>
    </p:spTree>
    <p:extLst>
      <p:ext uri="{BB962C8B-B14F-4D97-AF65-F5344CB8AC3E}">
        <p14:creationId xmlns:p14="http://schemas.microsoft.com/office/powerpoint/2010/main" val="56900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39FF1-AC7F-4A99-A063-BBD86C1B8C0E}"/>
              </a:ext>
            </a:extLst>
          </p:cNvPr>
          <p:cNvSpPr>
            <a:spLocks noGrp="1"/>
          </p:cNvSpPr>
          <p:nvPr>
            <p:ph type="title"/>
          </p:nvPr>
        </p:nvSpPr>
        <p:spPr/>
        <p:txBody>
          <a:bodyPr/>
          <a:lstStyle/>
          <a:p>
            <a:r>
              <a:rPr lang="es-ES" dirty="0"/>
              <a:t>Colaboradores </a:t>
            </a:r>
          </a:p>
        </p:txBody>
      </p:sp>
      <p:pic>
        <p:nvPicPr>
          <p:cNvPr id="5" name="Imagen 4">
            <a:extLst>
              <a:ext uri="{FF2B5EF4-FFF2-40B4-BE49-F238E27FC236}">
                <a16:creationId xmlns:a16="http://schemas.microsoft.com/office/drawing/2014/main" id="{8E1FC0B3-B7FE-4F45-AEA3-AC23E5FF85A5}"/>
              </a:ext>
            </a:extLst>
          </p:cNvPr>
          <p:cNvPicPr>
            <a:picLocks noChangeAspect="1"/>
          </p:cNvPicPr>
          <p:nvPr/>
        </p:nvPicPr>
        <p:blipFill>
          <a:blip r:embed="rId2"/>
          <a:stretch>
            <a:fillRect/>
          </a:stretch>
        </p:blipFill>
        <p:spPr>
          <a:xfrm>
            <a:off x="1610245" y="1333675"/>
            <a:ext cx="5741532" cy="3541506"/>
          </a:xfrm>
          <a:prstGeom prst="rect">
            <a:avLst/>
          </a:prstGeom>
        </p:spPr>
      </p:pic>
    </p:spTree>
    <p:extLst>
      <p:ext uri="{BB962C8B-B14F-4D97-AF65-F5344CB8AC3E}">
        <p14:creationId xmlns:p14="http://schemas.microsoft.com/office/powerpoint/2010/main" val="291745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30"/>
          <p:cNvSpPr txBox="1">
            <a:spLocks noGrp="1"/>
          </p:cNvSpPr>
          <p:nvPr>
            <p:ph type="title"/>
          </p:nvPr>
        </p:nvSpPr>
        <p:spPr>
          <a:xfrm>
            <a:off x="171360" y="110014"/>
            <a:ext cx="7704000" cy="16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CCFF00"/>
                </a:solidFill>
              </a:rPr>
              <a:t>Descripcion </a:t>
            </a:r>
            <a:r>
              <a:rPr lang="en" sz="7200" dirty="0">
                <a:solidFill>
                  <a:schemeClr val="tx1"/>
                </a:solidFill>
              </a:rPr>
              <a:t>problema</a:t>
            </a:r>
            <a:endParaRPr sz="7200" dirty="0">
              <a:solidFill>
                <a:schemeClr val="tx1"/>
              </a:solidFill>
            </a:endParaRPr>
          </a:p>
        </p:txBody>
      </p:sp>
      <p:sp>
        <p:nvSpPr>
          <p:cNvPr id="1480" name="Google Shape;1480;p30"/>
          <p:cNvSpPr txBox="1">
            <a:spLocks noGrp="1"/>
          </p:cNvSpPr>
          <p:nvPr>
            <p:ph type="subTitle" idx="1"/>
          </p:nvPr>
        </p:nvSpPr>
        <p:spPr>
          <a:xfrm>
            <a:off x="1220243" y="1650914"/>
            <a:ext cx="4045200" cy="26431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dirty="0"/>
              <a:t>Un restaurante de comida mexicana quiere mejorar la imagen de su marca mediante una app web que permita al público obtener información importante sobre el negocio tal como historia,ubicación,redes sociales, menú, reservas, a su vez quiere poder guardar toda la información posible en una base de datos tanto de sus clientes, reservas y facturas</a:t>
            </a:r>
          </a:p>
        </p:txBody>
      </p:sp>
      <p:grpSp>
        <p:nvGrpSpPr>
          <p:cNvPr id="1481" name="Google Shape;1481;p30"/>
          <p:cNvGrpSpPr/>
          <p:nvPr/>
        </p:nvGrpSpPr>
        <p:grpSpPr>
          <a:xfrm>
            <a:off x="6159050" y="2689692"/>
            <a:ext cx="1183405" cy="1020036"/>
            <a:chOff x="790100" y="238125"/>
            <a:chExt cx="6053225" cy="5217575"/>
          </a:xfrm>
        </p:grpSpPr>
        <p:sp>
          <p:nvSpPr>
            <p:cNvPr id="1482" name="Google Shape;1482;p30"/>
            <p:cNvSpPr/>
            <p:nvPr/>
          </p:nvSpPr>
          <p:spPr>
            <a:xfrm>
              <a:off x="5809825" y="3233325"/>
              <a:ext cx="293900" cy="260550"/>
            </a:xfrm>
            <a:custGeom>
              <a:avLst/>
              <a:gdLst/>
              <a:ahLst/>
              <a:cxnLst/>
              <a:rect l="l" t="t" r="r" b="b"/>
              <a:pathLst>
                <a:path w="11756" h="10422" extrusionOk="0">
                  <a:moveTo>
                    <a:pt x="7738" y="0"/>
                  </a:moveTo>
                  <a:cubicBezTo>
                    <a:pt x="6908" y="0"/>
                    <a:pt x="6075" y="288"/>
                    <a:pt x="5398" y="875"/>
                  </a:cubicBezTo>
                  <a:lnTo>
                    <a:pt x="1640" y="4153"/>
                  </a:lnTo>
                  <a:cubicBezTo>
                    <a:pt x="142" y="5453"/>
                    <a:pt x="1" y="7713"/>
                    <a:pt x="1301" y="9211"/>
                  </a:cubicBezTo>
                  <a:cubicBezTo>
                    <a:pt x="2064" y="10120"/>
                    <a:pt x="2974" y="10421"/>
                    <a:pt x="3817" y="10421"/>
                  </a:cubicBezTo>
                  <a:cubicBezTo>
                    <a:pt x="4939" y="10421"/>
                    <a:pt x="5943" y="9889"/>
                    <a:pt x="6330" y="9550"/>
                  </a:cubicBezTo>
                  <a:lnTo>
                    <a:pt x="10088" y="6272"/>
                  </a:lnTo>
                  <a:cubicBezTo>
                    <a:pt x="11586" y="4973"/>
                    <a:pt x="11755" y="2712"/>
                    <a:pt x="10456" y="1243"/>
                  </a:cubicBezTo>
                  <a:cubicBezTo>
                    <a:pt x="9744" y="422"/>
                    <a:pt x="8743" y="0"/>
                    <a:pt x="7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0"/>
            <p:cNvSpPr/>
            <p:nvPr/>
          </p:nvSpPr>
          <p:spPr>
            <a:xfrm>
              <a:off x="790100" y="238125"/>
              <a:ext cx="6053225" cy="5217575"/>
            </a:xfrm>
            <a:custGeom>
              <a:avLst/>
              <a:gdLst/>
              <a:ahLst/>
              <a:cxnLst/>
              <a:rect l="l" t="t" r="r" b="b"/>
              <a:pathLst>
                <a:path w="242129" h="208703" extrusionOk="0">
                  <a:moveTo>
                    <a:pt x="63407" y="108618"/>
                  </a:moveTo>
                  <a:cubicBezTo>
                    <a:pt x="69002" y="108618"/>
                    <a:pt x="73551" y="113167"/>
                    <a:pt x="73551" y="118762"/>
                  </a:cubicBezTo>
                  <a:lnTo>
                    <a:pt x="73551" y="165046"/>
                  </a:lnTo>
                  <a:cubicBezTo>
                    <a:pt x="73551" y="168578"/>
                    <a:pt x="74286" y="171404"/>
                    <a:pt x="75501" y="173693"/>
                  </a:cubicBezTo>
                  <a:lnTo>
                    <a:pt x="20429" y="173693"/>
                  </a:lnTo>
                  <a:cubicBezTo>
                    <a:pt x="13111" y="173693"/>
                    <a:pt x="7149" y="167759"/>
                    <a:pt x="7149" y="160440"/>
                  </a:cubicBezTo>
                  <a:cubicBezTo>
                    <a:pt x="7149" y="157812"/>
                    <a:pt x="7912" y="155298"/>
                    <a:pt x="9353" y="153122"/>
                  </a:cubicBezTo>
                  <a:cubicBezTo>
                    <a:pt x="9409" y="153065"/>
                    <a:pt x="19299" y="135885"/>
                    <a:pt x="19299" y="135885"/>
                  </a:cubicBezTo>
                  <a:cubicBezTo>
                    <a:pt x="21390" y="143063"/>
                    <a:pt x="28002" y="148346"/>
                    <a:pt x="35857" y="148375"/>
                  </a:cubicBezTo>
                  <a:cubicBezTo>
                    <a:pt x="35977" y="148381"/>
                    <a:pt x="36164" y="148387"/>
                    <a:pt x="36409" y="148387"/>
                  </a:cubicBezTo>
                  <a:cubicBezTo>
                    <a:pt x="38372" y="148387"/>
                    <a:pt x="44049" y="147985"/>
                    <a:pt x="48318" y="143967"/>
                  </a:cubicBezTo>
                  <a:cubicBezTo>
                    <a:pt x="51596" y="140915"/>
                    <a:pt x="53235" y="136564"/>
                    <a:pt x="53235" y="131082"/>
                  </a:cubicBezTo>
                  <a:lnTo>
                    <a:pt x="53235" y="118762"/>
                  </a:lnTo>
                  <a:cubicBezTo>
                    <a:pt x="53235" y="113167"/>
                    <a:pt x="57784" y="108618"/>
                    <a:pt x="63407" y="108618"/>
                  </a:cubicBezTo>
                  <a:close/>
                  <a:moveTo>
                    <a:pt x="94941" y="7177"/>
                  </a:moveTo>
                  <a:cubicBezTo>
                    <a:pt x="103588" y="7177"/>
                    <a:pt x="111641" y="11811"/>
                    <a:pt x="115964" y="19299"/>
                  </a:cubicBezTo>
                  <a:lnTo>
                    <a:pt x="150267" y="78723"/>
                  </a:lnTo>
                  <a:cubicBezTo>
                    <a:pt x="150324" y="78807"/>
                    <a:pt x="155834" y="88641"/>
                    <a:pt x="155919" y="100791"/>
                  </a:cubicBezTo>
                  <a:lnTo>
                    <a:pt x="155919" y="106329"/>
                  </a:lnTo>
                  <a:cubicBezTo>
                    <a:pt x="155919" y="111924"/>
                    <a:pt x="151369" y="116473"/>
                    <a:pt x="145775" y="116473"/>
                  </a:cubicBezTo>
                  <a:cubicBezTo>
                    <a:pt x="140180" y="116473"/>
                    <a:pt x="135631" y="111924"/>
                    <a:pt x="135631" y="106329"/>
                  </a:cubicBezTo>
                  <a:lnTo>
                    <a:pt x="135631" y="99322"/>
                  </a:lnTo>
                  <a:cubicBezTo>
                    <a:pt x="135631" y="99265"/>
                    <a:pt x="135970" y="82509"/>
                    <a:pt x="118309" y="82509"/>
                  </a:cubicBezTo>
                  <a:cubicBezTo>
                    <a:pt x="108759" y="82509"/>
                    <a:pt x="100988" y="90279"/>
                    <a:pt x="100988" y="99830"/>
                  </a:cubicBezTo>
                  <a:lnTo>
                    <a:pt x="100988" y="126504"/>
                  </a:lnTo>
                  <a:cubicBezTo>
                    <a:pt x="100988" y="128482"/>
                    <a:pt x="102599" y="130065"/>
                    <a:pt x="104577" y="130065"/>
                  </a:cubicBezTo>
                  <a:cubicBezTo>
                    <a:pt x="106555" y="130065"/>
                    <a:pt x="108165" y="128482"/>
                    <a:pt x="108165" y="126504"/>
                  </a:cubicBezTo>
                  <a:lnTo>
                    <a:pt x="108165" y="99830"/>
                  </a:lnTo>
                  <a:cubicBezTo>
                    <a:pt x="108165" y="94207"/>
                    <a:pt x="112715" y="89658"/>
                    <a:pt x="118309" y="89658"/>
                  </a:cubicBezTo>
                  <a:cubicBezTo>
                    <a:pt x="128906" y="89658"/>
                    <a:pt x="128425" y="99067"/>
                    <a:pt x="128453" y="99406"/>
                  </a:cubicBezTo>
                  <a:lnTo>
                    <a:pt x="128453" y="106329"/>
                  </a:lnTo>
                  <a:cubicBezTo>
                    <a:pt x="128453" y="115880"/>
                    <a:pt x="136224" y="123622"/>
                    <a:pt x="145775" y="123622"/>
                  </a:cubicBezTo>
                  <a:cubicBezTo>
                    <a:pt x="151369" y="123622"/>
                    <a:pt x="156371" y="120938"/>
                    <a:pt x="159535" y="116812"/>
                  </a:cubicBezTo>
                  <a:lnTo>
                    <a:pt x="180897" y="153800"/>
                  </a:lnTo>
                  <a:cubicBezTo>
                    <a:pt x="183271" y="157897"/>
                    <a:pt x="183271" y="162983"/>
                    <a:pt x="180897" y="167081"/>
                  </a:cubicBezTo>
                  <a:cubicBezTo>
                    <a:pt x="178524" y="171149"/>
                    <a:pt x="174144" y="173693"/>
                    <a:pt x="169397" y="173693"/>
                  </a:cubicBezTo>
                  <a:lnTo>
                    <a:pt x="105848" y="173693"/>
                  </a:lnTo>
                  <a:cubicBezTo>
                    <a:pt x="107318" y="171149"/>
                    <a:pt x="108165" y="168211"/>
                    <a:pt x="108165" y="165046"/>
                  </a:cubicBezTo>
                  <a:lnTo>
                    <a:pt x="108165" y="137722"/>
                  </a:lnTo>
                  <a:cubicBezTo>
                    <a:pt x="108165" y="135744"/>
                    <a:pt x="106555" y="134133"/>
                    <a:pt x="104577" y="134133"/>
                  </a:cubicBezTo>
                  <a:cubicBezTo>
                    <a:pt x="102599" y="134133"/>
                    <a:pt x="100988" y="135744"/>
                    <a:pt x="100988" y="137722"/>
                  </a:cubicBezTo>
                  <a:lnTo>
                    <a:pt x="100988" y="165046"/>
                  </a:lnTo>
                  <a:cubicBezTo>
                    <a:pt x="100988" y="170641"/>
                    <a:pt x="96439" y="175190"/>
                    <a:pt x="90844" y="175190"/>
                  </a:cubicBezTo>
                  <a:cubicBezTo>
                    <a:pt x="90816" y="175190"/>
                    <a:pt x="88160" y="175134"/>
                    <a:pt x="85589" y="173862"/>
                  </a:cubicBezTo>
                  <a:cubicBezTo>
                    <a:pt x="82311" y="172223"/>
                    <a:pt x="80700" y="169341"/>
                    <a:pt x="80700" y="165046"/>
                  </a:cubicBezTo>
                  <a:lnTo>
                    <a:pt x="80700" y="118762"/>
                  </a:lnTo>
                  <a:cubicBezTo>
                    <a:pt x="80700" y="109211"/>
                    <a:pt x="72930" y="101441"/>
                    <a:pt x="63407" y="101441"/>
                  </a:cubicBezTo>
                  <a:cubicBezTo>
                    <a:pt x="53857" y="101441"/>
                    <a:pt x="46086" y="109211"/>
                    <a:pt x="46086" y="118762"/>
                  </a:cubicBezTo>
                  <a:lnTo>
                    <a:pt x="46086" y="131082"/>
                  </a:lnTo>
                  <a:cubicBezTo>
                    <a:pt x="46086" y="134473"/>
                    <a:pt x="45182" y="137044"/>
                    <a:pt x="43430" y="138711"/>
                  </a:cubicBezTo>
                  <a:cubicBezTo>
                    <a:pt x="40964" y="141078"/>
                    <a:pt x="37271" y="141229"/>
                    <a:pt x="36371" y="141229"/>
                  </a:cubicBezTo>
                  <a:cubicBezTo>
                    <a:pt x="36240" y="141229"/>
                    <a:pt x="36168" y="141226"/>
                    <a:pt x="36168" y="141226"/>
                  </a:cubicBezTo>
                  <a:lnTo>
                    <a:pt x="35942" y="141226"/>
                  </a:lnTo>
                  <a:cubicBezTo>
                    <a:pt x="30347" y="141226"/>
                    <a:pt x="25798" y="136677"/>
                    <a:pt x="25798" y="131082"/>
                  </a:cubicBezTo>
                  <a:lnTo>
                    <a:pt x="25798" y="113337"/>
                  </a:lnTo>
                  <a:cubicBezTo>
                    <a:pt x="25798" y="103193"/>
                    <a:pt x="30630" y="94433"/>
                    <a:pt x="30658" y="94377"/>
                  </a:cubicBezTo>
                  <a:lnTo>
                    <a:pt x="73890" y="19299"/>
                  </a:lnTo>
                  <a:cubicBezTo>
                    <a:pt x="78242" y="11811"/>
                    <a:pt x="86295" y="7177"/>
                    <a:pt x="94941" y="7177"/>
                  </a:cubicBezTo>
                  <a:close/>
                  <a:moveTo>
                    <a:pt x="137072" y="180870"/>
                  </a:moveTo>
                  <a:lnTo>
                    <a:pt x="117066" y="198276"/>
                  </a:lnTo>
                  <a:cubicBezTo>
                    <a:pt x="117066" y="198276"/>
                    <a:pt x="117066" y="198304"/>
                    <a:pt x="117066" y="198304"/>
                  </a:cubicBezTo>
                  <a:cubicBezTo>
                    <a:pt x="114551" y="200486"/>
                    <a:pt x="111446" y="201554"/>
                    <a:pt x="108357" y="201554"/>
                  </a:cubicBezTo>
                  <a:cubicBezTo>
                    <a:pt x="104645" y="201554"/>
                    <a:pt x="100954" y="200011"/>
                    <a:pt x="98332" y="197004"/>
                  </a:cubicBezTo>
                  <a:cubicBezTo>
                    <a:pt x="96609" y="195026"/>
                    <a:pt x="95535" y="192624"/>
                    <a:pt x="95167" y="190053"/>
                  </a:cubicBezTo>
                  <a:cubicBezTo>
                    <a:pt x="95167" y="189968"/>
                    <a:pt x="95167" y="189912"/>
                    <a:pt x="95139" y="189827"/>
                  </a:cubicBezTo>
                  <a:lnTo>
                    <a:pt x="93642" y="182141"/>
                  </a:lnTo>
                  <a:cubicBezTo>
                    <a:pt x="95139" y="181887"/>
                    <a:pt x="96552" y="181463"/>
                    <a:pt x="97880" y="180870"/>
                  </a:cubicBezTo>
                  <a:close/>
                  <a:moveTo>
                    <a:pt x="94941" y="0"/>
                  </a:moveTo>
                  <a:cubicBezTo>
                    <a:pt x="83724" y="0"/>
                    <a:pt x="73297" y="6019"/>
                    <a:pt x="67702" y="15739"/>
                  </a:cubicBezTo>
                  <a:lnTo>
                    <a:pt x="24442" y="90816"/>
                  </a:lnTo>
                  <a:cubicBezTo>
                    <a:pt x="24216" y="91240"/>
                    <a:pt x="18621" y="101243"/>
                    <a:pt x="18621" y="113337"/>
                  </a:cubicBezTo>
                  <a:lnTo>
                    <a:pt x="18621" y="122746"/>
                  </a:lnTo>
                  <a:lnTo>
                    <a:pt x="3334" y="149251"/>
                  </a:lnTo>
                  <a:cubicBezTo>
                    <a:pt x="1159" y="152585"/>
                    <a:pt x="0" y="156428"/>
                    <a:pt x="0" y="160440"/>
                  </a:cubicBezTo>
                  <a:cubicBezTo>
                    <a:pt x="0" y="171715"/>
                    <a:pt x="9155" y="180870"/>
                    <a:pt x="20429" y="180870"/>
                  </a:cubicBezTo>
                  <a:lnTo>
                    <a:pt x="83582" y="180870"/>
                  </a:lnTo>
                  <a:cubicBezTo>
                    <a:pt x="84487" y="181237"/>
                    <a:pt x="85391" y="181548"/>
                    <a:pt x="86267" y="181774"/>
                  </a:cubicBezTo>
                  <a:lnTo>
                    <a:pt x="88103" y="191099"/>
                  </a:lnTo>
                  <a:cubicBezTo>
                    <a:pt x="88640" y="195026"/>
                    <a:pt x="90307" y="198700"/>
                    <a:pt x="92935" y="201723"/>
                  </a:cubicBezTo>
                  <a:cubicBezTo>
                    <a:pt x="96952" y="206330"/>
                    <a:pt x="102589" y="208703"/>
                    <a:pt x="108262" y="208703"/>
                  </a:cubicBezTo>
                  <a:cubicBezTo>
                    <a:pt x="108296" y="208703"/>
                    <a:pt x="108330" y="208702"/>
                    <a:pt x="108363" y="208702"/>
                  </a:cubicBezTo>
                  <a:cubicBezTo>
                    <a:pt x="113110" y="208702"/>
                    <a:pt x="117886" y="207063"/>
                    <a:pt x="121757" y="203701"/>
                  </a:cubicBezTo>
                  <a:cubicBezTo>
                    <a:pt x="121785" y="203701"/>
                    <a:pt x="121785" y="203673"/>
                    <a:pt x="121785" y="203673"/>
                  </a:cubicBezTo>
                  <a:lnTo>
                    <a:pt x="147809" y="181011"/>
                  </a:lnTo>
                  <a:lnTo>
                    <a:pt x="169397" y="180870"/>
                  </a:lnTo>
                  <a:cubicBezTo>
                    <a:pt x="176687" y="180870"/>
                    <a:pt x="183469" y="176942"/>
                    <a:pt x="187114" y="170641"/>
                  </a:cubicBezTo>
                  <a:cubicBezTo>
                    <a:pt x="190731" y="164340"/>
                    <a:pt x="190731" y="156513"/>
                    <a:pt x="187114" y="150211"/>
                  </a:cubicBezTo>
                  <a:lnTo>
                    <a:pt x="185786" y="147951"/>
                  </a:lnTo>
                  <a:lnTo>
                    <a:pt x="198586" y="136790"/>
                  </a:lnTo>
                  <a:cubicBezTo>
                    <a:pt x="200083" y="135490"/>
                    <a:pt x="200253" y="133229"/>
                    <a:pt x="198953" y="131760"/>
                  </a:cubicBezTo>
                  <a:cubicBezTo>
                    <a:pt x="198241" y="130939"/>
                    <a:pt x="197241" y="130518"/>
                    <a:pt x="196235" y="130518"/>
                  </a:cubicBezTo>
                  <a:cubicBezTo>
                    <a:pt x="195405" y="130518"/>
                    <a:pt x="194572" y="130805"/>
                    <a:pt x="193895" y="131393"/>
                  </a:cubicBezTo>
                  <a:lnTo>
                    <a:pt x="182141" y="141621"/>
                  </a:lnTo>
                  <a:lnTo>
                    <a:pt x="162955" y="108392"/>
                  </a:lnTo>
                  <a:cubicBezTo>
                    <a:pt x="163039" y="107714"/>
                    <a:pt x="164622" y="90195"/>
                    <a:pt x="156484" y="75162"/>
                  </a:cubicBezTo>
                  <a:lnTo>
                    <a:pt x="141508" y="49251"/>
                  </a:lnTo>
                  <a:lnTo>
                    <a:pt x="225006" y="77903"/>
                  </a:lnTo>
                  <a:cubicBezTo>
                    <a:pt x="229470" y="79457"/>
                    <a:pt x="232804" y="83272"/>
                    <a:pt x="233708" y="87934"/>
                  </a:cubicBezTo>
                  <a:cubicBezTo>
                    <a:pt x="234613" y="92568"/>
                    <a:pt x="232974" y="97372"/>
                    <a:pt x="229414" y="100480"/>
                  </a:cubicBezTo>
                  <a:lnTo>
                    <a:pt x="214918" y="113082"/>
                  </a:lnTo>
                  <a:cubicBezTo>
                    <a:pt x="213449" y="114382"/>
                    <a:pt x="213279" y="116643"/>
                    <a:pt x="214579" y="118140"/>
                  </a:cubicBezTo>
                  <a:cubicBezTo>
                    <a:pt x="215285" y="118960"/>
                    <a:pt x="216274" y="119355"/>
                    <a:pt x="217292" y="119355"/>
                  </a:cubicBezTo>
                  <a:cubicBezTo>
                    <a:pt x="218111" y="119355"/>
                    <a:pt x="218959" y="119073"/>
                    <a:pt x="219637" y="118479"/>
                  </a:cubicBezTo>
                  <a:lnTo>
                    <a:pt x="234104" y="105877"/>
                  </a:lnTo>
                  <a:cubicBezTo>
                    <a:pt x="239586" y="101102"/>
                    <a:pt x="242129" y="93698"/>
                    <a:pt x="240744" y="86550"/>
                  </a:cubicBezTo>
                  <a:cubicBezTo>
                    <a:pt x="239360" y="79401"/>
                    <a:pt x="234217" y="73495"/>
                    <a:pt x="227323" y="71150"/>
                  </a:cubicBezTo>
                  <a:lnTo>
                    <a:pt x="136054" y="39813"/>
                  </a:lnTo>
                  <a:lnTo>
                    <a:pt x="122181" y="15739"/>
                  </a:lnTo>
                  <a:cubicBezTo>
                    <a:pt x="116558" y="6019"/>
                    <a:pt x="106131" y="0"/>
                    <a:pt x="94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0"/>
            <p:cNvSpPr/>
            <p:nvPr/>
          </p:nvSpPr>
          <p:spPr>
            <a:xfrm>
              <a:off x="5559050" y="2359475"/>
              <a:ext cx="178750" cy="178750"/>
            </a:xfrm>
            <a:custGeom>
              <a:avLst/>
              <a:gdLst/>
              <a:ahLst/>
              <a:cxnLst/>
              <a:rect l="l" t="t" r="r" b="b"/>
              <a:pathLst>
                <a:path w="7150" h="7150" extrusionOk="0">
                  <a:moveTo>
                    <a:pt x="3561" y="0"/>
                  </a:moveTo>
                  <a:cubicBezTo>
                    <a:pt x="2629" y="0"/>
                    <a:pt x="1724" y="368"/>
                    <a:pt x="1046" y="1046"/>
                  </a:cubicBezTo>
                  <a:cubicBezTo>
                    <a:pt x="368" y="1696"/>
                    <a:pt x="1" y="2628"/>
                    <a:pt x="1" y="3561"/>
                  </a:cubicBezTo>
                  <a:cubicBezTo>
                    <a:pt x="1" y="4521"/>
                    <a:pt x="368" y="5454"/>
                    <a:pt x="1046" y="6104"/>
                  </a:cubicBezTo>
                  <a:cubicBezTo>
                    <a:pt x="1724" y="6782"/>
                    <a:pt x="2629" y="7149"/>
                    <a:pt x="3561" y="7149"/>
                  </a:cubicBezTo>
                  <a:cubicBezTo>
                    <a:pt x="4522" y="7149"/>
                    <a:pt x="5454" y="6782"/>
                    <a:pt x="6104" y="6104"/>
                  </a:cubicBezTo>
                  <a:cubicBezTo>
                    <a:pt x="6782" y="5454"/>
                    <a:pt x="7150" y="4521"/>
                    <a:pt x="7150" y="3561"/>
                  </a:cubicBezTo>
                  <a:cubicBezTo>
                    <a:pt x="7150" y="2628"/>
                    <a:pt x="6782" y="1724"/>
                    <a:pt x="6104" y="1046"/>
                  </a:cubicBezTo>
                  <a:cubicBezTo>
                    <a:pt x="5454" y="368"/>
                    <a:pt x="4522"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0"/>
            <p:cNvSpPr/>
            <p:nvPr/>
          </p:nvSpPr>
          <p:spPr>
            <a:xfrm>
              <a:off x="6107925" y="2448475"/>
              <a:ext cx="178750" cy="179450"/>
            </a:xfrm>
            <a:custGeom>
              <a:avLst/>
              <a:gdLst/>
              <a:ahLst/>
              <a:cxnLst/>
              <a:rect l="l" t="t" r="r" b="b"/>
              <a:pathLst>
                <a:path w="7150" h="7178" extrusionOk="0">
                  <a:moveTo>
                    <a:pt x="3590" y="1"/>
                  </a:moveTo>
                  <a:cubicBezTo>
                    <a:pt x="2629" y="1"/>
                    <a:pt x="1725" y="396"/>
                    <a:pt x="1046" y="1074"/>
                  </a:cubicBezTo>
                  <a:cubicBezTo>
                    <a:pt x="397" y="1724"/>
                    <a:pt x="1" y="2657"/>
                    <a:pt x="1" y="3589"/>
                  </a:cubicBezTo>
                  <a:cubicBezTo>
                    <a:pt x="1" y="4550"/>
                    <a:pt x="397" y="5454"/>
                    <a:pt x="1046" y="6132"/>
                  </a:cubicBezTo>
                  <a:cubicBezTo>
                    <a:pt x="1725" y="6782"/>
                    <a:pt x="2629" y="7178"/>
                    <a:pt x="3590" y="7178"/>
                  </a:cubicBezTo>
                  <a:cubicBezTo>
                    <a:pt x="4522" y="7178"/>
                    <a:pt x="5454" y="6782"/>
                    <a:pt x="6104" y="6132"/>
                  </a:cubicBezTo>
                  <a:cubicBezTo>
                    <a:pt x="6783" y="5454"/>
                    <a:pt x="7150" y="4550"/>
                    <a:pt x="7150" y="3589"/>
                  </a:cubicBezTo>
                  <a:cubicBezTo>
                    <a:pt x="7150" y="2657"/>
                    <a:pt x="6783" y="1724"/>
                    <a:pt x="6104" y="1074"/>
                  </a:cubicBezTo>
                  <a:cubicBezTo>
                    <a:pt x="5454" y="396"/>
                    <a:pt x="4522" y="1"/>
                    <a:pt x="3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5737775" y="2846900"/>
              <a:ext cx="179450" cy="179450"/>
            </a:xfrm>
            <a:custGeom>
              <a:avLst/>
              <a:gdLst/>
              <a:ahLst/>
              <a:cxnLst/>
              <a:rect l="l" t="t" r="r" b="b"/>
              <a:pathLst>
                <a:path w="7178" h="7178" extrusionOk="0">
                  <a:moveTo>
                    <a:pt x="3589" y="0"/>
                  </a:moveTo>
                  <a:cubicBezTo>
                    <a:pt x="2657" y="0"/>
                    <a:pt x="1724" y="396"/>
                    <a:pt x="1046" y="1074"/>
                  </a:cubicBezTo>
                  <a:cubicBezTo>
                    <a:pt x="396" y="1724"/>
                    <a:pt x="1" y="2656"/>
                    <a:pt x="1" y="3589"/>
                  </a:cubicBezTo>
                  <a:cubicBezTo>
                    <a:pt x="1" y="4549"/>
                    <a:pt x="396" y="5454"/>
                    <a:pt x="1046" y="6132"/>
                  </a:cubicBezTo>
                  <a:cubicBezTo>
                    <a:pt x="1724" y="6782"/>
                    <a:pt x="2657" y="7177"/>
                    <a:pt x="3589" y="7177"/>
                  </a:cubicBezTo>
                  <a:cubicBezTo>
                    <a:pt x="4522" y="7177"/>
                    <a:pt x="5454" y="6782"/>
                    <a:pt x="6132" y="6132"/>
                  </a:cubicBezTo>
                  <a:cubicBezTo>
                    <a:pt x="6782" y="5454"/>
                    <a:pt x="7178" y="4549"/>
                    <a:pt x="7178" y="3589"/>
                  </a:cubicBezTo>
                  <a:cubicBezTo>
                    <a:pt x="7178" y="2656"/>
                    <a:pt x="6782" y="1724"/>
                    <a:pt x="6132" y="1074"/>
                  </a:cubicBezTo>
                  <a:cubicBezTo>
                    <a:pt x="5454" y="396"/>
                    <a:pt x="4522" y="0"/>
                    <a:pt x="3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4457050" y="3477725"/>
              <a:ext cx="178750" cy="178750"/>
            </a:xfrm>
            <a:custGeom>
              <a:avLst/>
              <a:gdLst/>
              <a:ahLst/>
              <a:cxnLst/>
              <a:rect l="l" t="t" r="r" b="b"/>
              <a:pathLst>
                <a:path w="7150" h="7150" extrusionOk="0">
                  <a:moveTo>
                    <a:pt x="3589" y="0"/>
                  </a:moveTo>
                  <a:cubicBezTo>
                    <a:pt x="2629" y="0"/>
                    <a:pt x="1724" y="368"/>
                    <a:pt x="1046" y="1046"/>
                  </a:cubicBezTo>
                  <a:cubicBezTo>
                    <a:pt x="368" y="1696"/>
                    <a:pt x="1" y="2628"/>
                    <a:pt x="1" y="3561"/>
                  </a:cubicBezTo>
                  <a:cubicBezTo>
                    <a:pt x="1" y="4521"/>
                    <a:pt x="368" y="5425"/>
                    <a:pt x="1046" y="6104"/>
                  </a:cubicBezTo>
                  <a:cubicBezTo>
                    <a:pt x="1724" y="6753"/>
                    <a:pt x="2629" y="7149"/>
                    <a:pt x="3589" y="7149"/>
                  </a:cubicBezTo>
                  <a:cubicBezTo>
                    <a:pt x="4522" y="7149"/>
                    <a:pt x="5454" y="6753"/>
                    <a:pt x="6104" y="6104"/>
                  </a:cubicBezTo>
                  <a:cubicBezTo>
                    <a:pt x="6782" y="5425"/>
                    <a:pt x="7150" y="4521"/>
                    <a:pt x="7150" y="3561"/>
                  </a:cubicBezTo>
                  <a:cubicBezTo>
                    <a:pt x="7150" y="2628"/>
                    <a:pt x="6782" y="1696"/>
                    <a:pt x="6104" y="1046"/>
                  </a:cubicBezTo>
                  <a:cubicBezTo>
                    <a:pt x="5454" y="368"/>
                    <a:pt x="4522" y="0"/>
                    <a:pt x="3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1677350" y="4243475"/>
              <a:ext cx="178725" cy="179450"/>
            </a:xfrm>
            <a:custGeom>
              <a:avLst/>
              <a:gdLst/>
              <a:ahLst/>
              <a:cxnLst/>
              <a:rect l="l" t="t" r="r" b="b"/>
              <a:pathLst>
                <a:path w="7149" h="7178" extrusionOk="0">
                  <a:moveTo>
                    <a:pt x="3560" y="0"/>
                  </a:moveTo>
                  <a:cubicBezTo>
                    <a:pt x="2628" y="0"/>
                    <a:pt x="1695" y="396"/>
                    <a:pt x="1045" y="1046"/>
                  </a:cubicBezTo>
                  <a:cubicBezTo>
                    <a:pt x="367" y="1724"/>
                    <a:pt x="0" y="2656"/>
                    <a:pt x="0" y="3589"/>
                  </a:cubicBezTo>
                  <a:cubicBezTo>
                    <a:pt x="0" y="4521"/>
                    <a:pt x="367" y="5454"/>
                    <a:pt x="1045" y="6132"/>
                  </a:cubicBezTo>
                  <a:cubicBezTo>
                    <a:pt x="1695" y="6782"/>
                    <a:pt x="2628" y="7177"/>
                    <a:pt x="3560" y="7177"/>
                  </a:cubicBezTo>
                  <a:cubicBezTo>
                    <a:pt x="4521" y="7177"/>
                    <a:pt x="5425" y="6782"/>
                    <a:pt x="6103" y="6132"/>
                  </a:cubicBezTo>
                  <a:cubicBezTo>
                    <a:pt x="6753" y="5454"/>
                    <a:pt x="7149" y="4521"/>
                    <a:pt x="7149" y="3589"/>
                  </a:cubicBezTo>
                  <a:cubicBezTo>
                    <a:pt x="7149" y="2656"/>
                    <a:pt x="6753" y="1724"/>
                    <a:pt x="6103" y="1046"/>
                  </a:cubicBezTo>
                  <a:cubicBezTo>
                    <a:pt x="5425" y="396"/>
                    <a:pt x="4521" y="0"/>
                    <a:pt x="3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2185250" y="3862700"/>
              <a:ext cx="179450" cy="178750"/>
            </a:xfrm>
            <a:custGeom>
              <a:avLst/>
              <a:gdLst/>
              <a:ahLst/>
              <a:cxnLst/>
              <a:rect l="l" t="t" r="r" b="b"/>
              <a:pathLst>
                <a:path w="7178" h="7150" extrusionOk="0">
                  <a:moveTo>
                    <a:pt x="3589" y="1"/>
                  </a:moveTo>
                  <a:cubicBezTo>
                    <a:pt x="2656" y="1"/>
                    <a:pt x="1724" y="368"/>
                    <a:pt x="1046" y="1046"/>
                  </a:cubicBezTo>
                  <a:cubicBezTo>
                    <a:pt x="396" y="1696"/>
                    <a:pt x="0" y="2629"/>
                    <a:pt x="0" y="3561"/>
                  </a:cubicBezTo>
                  <a:cubicBezTo>
                    <a:pt x="0" y="4522"/>
                    <a:pt x="396" y="5426"/>
                    <a:pt x="1046" y="6104"/>
                  </a:cubicBezTo>
                  <a:cubicBezTo>
                    <a:pt x="1724" y="6783"/>
                    <a:pt x="2656" y="7150"/>
                    <a:pt x="3589" y="7150"/>
                  </a:cubicBezTo>
                  <a:cubicBezTo>
                    <a:pt x="4521" y="7150"/>
                    <a:pt x="5454" y="6783"/>
                    <a:pt x="6132" y="6104"/>
                  </a:cubicBezTo>
                  <a:cubicBezTo>
                    <a:pt x="6782" y="5426"/>
                    <a:pt x="7177" y="4522"/>
                    <a:pt x="7177" y="3561"/>
                  </a:cubicBezTo>
                  <a:cubicBezTo>
                    <a:pt x="7177" y="2629"/>
                    <a:pt x="6782" y="1696"/>
                    <a:pt x="6132" y="1046"/>
                  </a:cubicBezTo>
                  <a:cubicBezTo>
                    <a:pt x="5454" y="368"/>
                    <a:pt x="4521" y="1"/>
                    <a:pt x="35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3664475" y="3388000"/>
              <a:ext cx="560200" cy="560200"/>
            </a:xfrm>
            <a:custGeom>
              <a:avLst/>
              <a:gdLst/>
              <a:ahLst/>
              <a:cxnLst/>
              <a:rect l="l" t="t" r="r" b="b"/>
              <a:pathLst>
                <a:path w="22408" h="22408" extrusionOk="0">
                  <a:moveTo>
                    <a:pt x="11218" y="7150"/>
                  </a:moveTo>
                  <a:cubicBezTo>
                    <a:pt x="13422" y="7150"/>
                    <a:pt x="15259" y="8958"/>
                    <a:pt x="15259" y="11190"/>
                  </a:cubicBezTo>
                  <a:cubicBezTo>
                    <a:pt x="15259" y="13422"/>
                    <a:pt x="13422" y="15231"/>
                    <a:pt x="11218" y="15231"/>
                  </a:cubicBezTo>
                  <a:cubicBezTo>
                    <a:pt x="8986" y="15231"/>
                    <a:pt x="7177" y="13422"/>
                    <a:pt x="7177" y="11190"/>
                  </a:cubicBezTo>
                  <a:cubicBezTo>
                    <a:pt x="7177" y="8958"/>
                    <a:pt x="8986" y="7150"/>
                    <a:pt x="11218" y="7150"/>
                  </a:cubicBezTo>
                  <a:close/>
                  <a:moveTo>
                    <a:pt x="11218" y="1"/>
                  </a:moveTo>
                  <a:cubicBezTo>
                    <a:pt x="5030" y="1"/>
                    <a:pt x="0" y="5030"/>
                    <a:pt x="0" y="11190"/>
                  </a:cubicBezTo>
                  <a:cubicBezTo>
                    <a:pt x="0" y="17378"/>
                    <a:pt x="5030" y="22408"/>
                    <a:pt x="11218" y="22408"/>
                  </a:cubicBezTo>
                  <a:cubicBezTo>
                    <a:pt x="17378" y="22408"/>
                    <a:pt x="22407" y="17378"/>
                    <a:pt x="22407" y="11190"/>
                  </a:cubicBezTo>
                  <a:cubicBezTo>
                    <a:pt x="22407" y="5030"/>
                    <a:pt x="17378" y="1"/>
                    <a:pt x="11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0"/>
            <p:cNvSpPr/>
            <p:nvPr/>
          </p:nvSpPr>
          <p:spPr>
            <a:xfrm>
              <a:off x="4266325" y="3862700"/>
              <a:ext cx="560200" cy="560225"/>
            </a:xfrm>
            <a:custGeom>
              <a:avLst/>
              <a:gdLst/>
              <a:ahLst/>
              <a:cxnLst/>
              <a:rect l="l" t="t" r="r" b="b"/>
              <a:pathLst>
                <a:path w="22408" h="22409" extrusionOk="0">
                  <a:moveTo>
                    <a:pt x="11218" y="7150"/>
                  </a:moveTo>
                  <a:cubicBezTo>
                    <a:pt x="13451" y="7150"/>
                    <a:pt x="15259" y="8958"/>
                    <a:pt x="15259" y="11191"/>
                  </a:cubicBezTo>
                  <a:cubicBezTo>
                    <a:pt x="15259" y="13423"/>
                    <a:pt x="13451" y="15231"/>
                    <a:pt x="11218" y="15231"/>
                  </a:cubicBezTo>
                  <a:cubicBezTo>
                    <a:pt x="8986" y="15231"/>
                    <a:pt x="7178" y="13423"/>
                    <a:pt x="7178" y="11191"/>
                  </a:cubicBezTo>
                  <a:cubicBezTo>
                    <a:pt x="7178" y="8958"/>
                    <a:pt x="8986" y="7150"/>
                    <a:pt x="11218" y="7150"/>
                  </a:cubicBezTo>
                  <a:close/>
                  <a:moveTo>
                    <a:pt x="11218" y="1"/>
                  </a:moveTo>
                  <a:cubicBezTo>
                    <a:pt x="5030" y="1"/>
                    <a:pt x="1" y="5002"/>
                    <a:pt x="1" y="11191"/>
                  </a:cubicBezTo>
                  <a:cubicBezTo>
                    <a:pt x="1" y="17379"/>
                    <a:pt x="5030" y="22408"/>
                    <a:pt x="11218" y="22408"/>
                  </a:cubicBezTo>
                  <a:cubicBezTo>
                    <a:pt x="17378" y="22408"/>
                    <a:pt x="22408" y="17379"/>
                    <a:pt x="22408" y="11191"/>
                  </a:cubicBezTo>
                  <a:cubicBezTo>
                    <a:pt x="22408" y="5002"/>
                    <a:pt x="17378" y="1"/>
                    <a:pt x="11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0"/>
            <p:cNvSpPr/>
            <p:nvPr/>
          </p:nvSpPr>
          <p:spPr>
            <a:xfrm>
              <a:off x="3513300" y="1041325"/>
              <a:ext cx="404075" cy="523650"/>
            </a:xfrm>
            <a:custGeom>
              <a:avLst/>
              <a:gdLst/>
              <a:ahLst/>
              <a:cxnLst/>
              <a:rect l="l" t="t" r="r" b="b"/>
              <a:pathLst>
                <a:path w="16163" h="20946" extrusionOk="0">
                  <a:moveTo>
                    <a:pt x="4094" y="1"/>
                  </a:moveTo>
                  <a:cubicBezTo>
                    <a:pt x="3488" y="1"/>
                    <a:pt x="2875" y="155"/>
                    <a:pt x="2317" y="480"/>
                  </a:cubicBezTo>
                  <a:cubicBezTo>
                    <a:pt x="594" y="1469"/>
                    <a:pt x="0" y="3673"/>
                    <a:pt x="989" y="5368"/>
                  </a:cubicBezTo>
                  <a:lnTo>
                    <a:pt x="8958" y="19186"/>
                  </a:lnTo>
                  <a:cubicBezTo>
                    <a:pt x="9450" y="20006"/>
                    <a:pt x="10641" y="20945"/>
                    <a:pt x="12111" y="20945"/>
                  </a:cubicBezTo>
                  <a:cubicBezTo>
                    <a:pt x="12667" y="20945"/>
                    <a:pt x="13262" y="20811"/>
                    <a:pt x="13874" y="20486"/>
                  </a:cubicBezTo>
                  <a:cubicBezTo>
                    <a:pt x="15598" y="19553"/>
                    <a:pt x="16163" y="17293"/>
                    <a:pt x="15174" y="15597"/>
                  </a:cubicBezTo>
                  <a:lnTo>
                    <a:pt x="7206" y="1780"/>
                  </a:lnTo>
                  <a:cubicBezTo>
                    <a:pt x="6542" y="642"/>
                    <a:pt x="5331" y="1"/>
                    <a:pt x="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3834000" y="1596400"/>
              <a:ext cx="221125" cy="207450"/>
            </a:xfrm>
            <a:custGeom>
              <a:avLst/>
              <a:gdLst/>
              <a:ahLst/>
              <a:cxnLst/>
              <a:rect l="l" t="t" r="r" b="b"/>
              <a:pathLst>
                <a:path w="8845" h="8298" extrusionOk="0">
                  <a:moveTo>
                    <a:pt x="4097" y="1"/>
                  </a:moveTo>
                  <a:cubicBezTo>
                    <a:pt x="3485" y="1"/>
                    <a:pt x="2862" y="158"/>
                    <a:pt x="2289" y="487"/>
                  </a:cubicBezTo>
                  <a:cubicBezTo>
                    <a:pt x="594" y="1476"/>
                    <a:pt x="1" y="3651"/>
                    <a:pt x="990" y="5375"/>
                  </a:cubicBezTo>
                  <a:lnTo>
                    <a:pt x="1668" y="6533"/>
                  </a:lnTo>
                  <a:cubicBezTo>
                    <a:pt x="2138" y="7371"/>
                    <a:pt x="3376" y="8298"/>
                    <a:pt x="4827" y="8298"/>
                  </a:cubicBezTo>
                  <a:cubicBezTo>
                    <a:pt x="5383" y="8298"/>
                    <a:pt x="5969" y="8162"/>
                    <a:pt x="6556" y="7833"/>
                  </a:cubicBezTo>
                  <a:cubicBezTo>
                    <a:pt x="8280" y="6901"/>
                    <a:pt x="8845" y="4669"/>
                    <a:pt x="7856" y="2945"/>
                  </a:cubicBezTo>
                  <a:lnTo>
                    <a:pt x="7178" y="1786"/>
                  </a:lnTo>
                  <a:cubicBezTo>
                    <a:pt x="6517" y="635"/>
                    <a:pt x="5328" y="1"/>
                    <a:pt x="4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4" name="Google Shape;1454;p28"/>
          <p:cNvSpPr txBox="1">
            <a:spLocks noGrp="1"/>
          </p:cNvSpPr>
          <p:nvPr>
            <p:ph type="title"/>
          </p:nvPr>
        </p:nvSpPr>
        <p:spPr>
          <a:xfrm>
            <a:off x="720000" y="53977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Funcionalidades </a:t>
            </a:r>
            <a:endParaRPr dirty="0"/>
          </a:p>
        </p:txBody>
      </p:sp>
      <p:sp>
        <p:nvSpPr>
          <p:cNvPr id="2" name="Google Shape;1480;p30">
            <a:extLst>
              <a:ext uri="{FF2B5EF4-FFF2-40B4-BE49-F238E27FC236}">
                <a16:creationId xmlns:a16="http://schemas.microsoft.com/office/drawing/2014/main" id="{B305B4DF-B28C-F74A-A9C6-B58643248C08}"/>
              </a:ext>
            </a:extLst>
          </p:cNvPr>
          <p:cNvSpPr txBox="1">
            <a:spLocks/>
          </p:cNvSpPr>
          <p:nvPr/>
        </p:nvSpPr>
        <p:spPr>
          <a:xfrm>
            <a:off x="1374989" y="1376593"/>
            <a:ext cx="4045200" cy="2822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FFFFFF"/>
              </a:buClr>
              <a:buSzPts val="1100"/>
              <a:buFont typeface="Muli"/>
              <a:buAutoNum type="arabicPeriod"/>
              <a:defRPr sz="1200" b="0" i="0" u="none" strike="noStrike" cap="none">
                <a:solidFill>
                  <a:srgbClr val="FFFFFF"/>
                </a:solidFill>
                <a:latin typeface="Dosis"/>
                <a:ea typeface="Dosis"/>
                <a:cs typeface="Dosis"/>
                <a:sym typeface="Dosis"/>
              </a:defRPr>
            </a:lvl1pPr>
            <a:lvl2pPr marL="914400" marR="0" lvl="1" indent="-298450" algn="l" rtl="0">
              <a:lnSpc>
                <a:spcPct val="100000"/>
              </a:lnSpc>
              <a:spcBef>
                <a:spcPts val="0"/>
              </a:spcBef>
              <a:spcAft>
                <a:spcPts val="0"/>
              </a:spcAft>
              <a:buClr>
                <a:srgbClr val="FFFFFF"/>
              </a:buClr>
              <a:buSzPts val="1100"/>
              <a:buFont typeface="Muli"/>
              <a:buAutoNum type="alphaLcPeriod"/>
              <a:defRPr sz="1200" b="0" i="0" u="none" strike="noStrike" cap="none">
                <a:solidFill>
                  <a:srgbClr val="FFFFFF"/>
                </a:solidFill>
                <a:latin typeface="Dosis"/>
                <a:ea typeface="Dosis"/>
                <a:cs typeface="Dosis"/>
                <a:sym typeface="Dosis"/>
              </a:defRPr>
            </a:lvl2pPr>
            <a:lvl3pPr marL="1371600" marR="0" lvl="2" indent="-298450" algn="l" rtl="0">
              <a:lnSpc>
                <a:spcPct val="100000"/>
              </a:lnSpc>
              <a:spcBef>
                <a:spcPts val="0"/>
              </a:spcBef>
              <a:spcAft>
                <a:spcPts val="0"/>
              </a:spcAft>
              <a:buClr>
                <a:srgbClr val="FFFFFF"/>
              </a:buClr>
              <a:buSzPts val="1100"/>
              <a:buFont typeface="Muli"/>
              <a:buAutoNum type="romanLcPeriod"/>
              <a:defRPr sz="1200" b="0" i="0" u="none" strike="noStrike" cap="none">
                <a:solidFill>
                  <a:srgbClr val="FFFFFF"/>
                </a:solidFill>
                <a:latin typeface="Dosis"/>
                <a:ea typeface="Dosis"/>
                <a:cs typeface="Dosis"/>
                <a:sym typeface="Dosis"/>
              </a:defRPr>
            </a:lvl3pPr>
            <a:lvl4pPr marL="1828800" marR="0" lvl="3" indent="-298450" algn="l" rtl="0">
              <a:lnSpc>
                <a:spcPct val="100000"/>
              </a:lnSpc>
              <a:spcBef>
                <a:spcPts val="0"/>
              </a:spcBef>
              <a:spcAft>
                <a:spcPts val="0"/>
              </a:spcAft>
              <a:buClr>
                <a:srgbClr val="FFFFFF"/>
              </a:buClr>
              <a:buSzPts val="1100"/>
              <a:buFont typeface="Muli"/>
              <a:buAutoNum type="arabicPeriod"/>
              <a:defRPr sz="1200" b="0" i="0" u="none" strike="noStrike" cap="none">
                <a:solidFill>
                  <a:srgbClr val="FFFFFF"/>
                </a:solidFill>
                <a:latin typeface="Dosis"/>
                <a:ea typeface="Dosis"/>
                <a:cs typeface="Dosis"/>
                <a:sym typeface="Dosis"/>
              </a:defRPr>
            </a:lvl4pPr>
            <a:lvl5pPr marL="2286000" marR="0" lvl="4" indent="-298450" algn="l" rtl="0">
              <a:lnSpc>
                <a:spcPct val="100000"/>
              </a:lnSpc>
              <a:spcBef>
                <a:spcPts val="0"/>
              </a:spcBef>
              <a:spcAft>
                <a:spcPts val="0"/>
              </a:spcAft>
              <a:buClr>
                <a:srgbClr val="FFFFFF"/>
              </a:buClr>
              <a:buSzPts val="1100"/>
              <a:buFont typeface="Muli"/>
              <a:buAutoNum type="alphaLcPeriod"/>
              <a:defRPr sz="1200" b="0" i="0" u="none" strike="noStrike" cap="none">
                <a:solidFill>
                  <a:srgbClr val="FFFFFF"/>
                </a:solidFill>
                <a:latin typeface="Dosis"/>
                <a:ea typeface="Dosis"/>
                <a:cs typeface="Dosis"/>
                <a:sym typeface="Dosis"/>
              </a:defRPr>
            </a:lvl5pPr>
            <a:lvl6pPr marL="2743200" marR="0" lvl="5" indent="-298450" algn="l" rtl="0">
              <a:lnSpc>
                <a:spcPct val="100000"/>
              </a:lnSpc>
              <a:spcBef>
                <a:spcPts val="0"/>
              </a:spcBef>
              <a:spcAft>
                <a:spcPts val="0"/>
              </a:spcAft>
              <a:buClr>
                <a:srgbClr val="FFFFFF"/>
              </a:buClr>
              <a:buSzPts val="1100"/>
              <a:buFont typeface="Muli"/>
              <a:buAutoNum type="romanLcPeriod"/>
              <a:defRPr sz="1200" b="0" i="0" u="none" strike="noStrike" cap="none">
                <a:solidFill>
                  <a:srgbClr val="FFFFFF"/>
                </a:solidFill>
                <a:latin typeface="Dosis"/>
                <a:ea typeface="Dosis"/>
                <a:cs typeface="Dosis"/>
                <a:sym typeface="Dosis"/>
              </a:defRPr>
            </a:lvl6pPr>
            <a:lvl7pPr marL="3200400" marR="0" lvl="6" indent="-298450" algn="l" rtl="0">
              <a:lnSpc>
                <a:spcPct val="100000"/>
              </a:lnSpc>
              <a:spcBef>
                <a:spcPts val="0"/>
              </a:spcBef>
              <a:spcAft>
                <a:spcPts val="0"/>
              </a:spcAft>
              <a:buClr>
                <a:srgbClr val="FFFFFF"/>
              </a:buClr>
              <a:buSzPts val="1100"/>
              <a:buFont typeface="Muli"/>
              <a:buAutoNum type="arabicPeriod"/>
              <a:defRPr sz="1200" b="0" i="0" u="none" strike="noStrike" cap="none">
                <a:solidFill>
                  <a:srgbClr val="FFFFFF"/>
                </a:solidFill>
                <a:latin typeface="Dosis"/>
                <a:ea typeface="Dosis"/>
                <a:cs typeface="Dosis"/>
                <a:sym typeface="Dosis"/>
              </a:defRPr>
            </a:lvl7pPr>
            <a:lvl8pPr marL="3657600" marR="0" lvl="7" indent="-298450" algn="l" rtl="0">
              <a:lnSpc>
                <a:spcPct val="100000"/>
              </a:lnSpc>
              <a:spcBef>
                <a:spcPts val="0"/>
              </a:spcBef>
              <a:spcAft>
                <a:spcPts val="0"/>
              </a:spcAft>
              <a:buClr>
                <a:srgbClr val="FFFFFF"/>
              </a:buClr>
              <a:buSzPts val="1100"/>
              <a:buFont typeface="Muli"/>
              <a:buAutoNum type="alphaLcPeriod"/>
              <a:defRPr sz="1200" b="0" i="0" u="none" strike="noStrike" cap="none">
                <a:solidFill>
                  <a:srgbClr val="FFFFFF"/>
                </a:solidFill>
                <a:latin typeface="Dosis"/>
                <a:ea typeface="Dosis"/>
                <a:cs typeface="Dosis"/>
                <a:sym typeface="Dosis"/>
              </a:defRPr>
            </a:lvl8pPr>
            <a:lvl9pPr marL="4114800" marR="0" lvl="8" indent="-298450" algn="l" rtl="0">
              <a:lnSpc>
                <a:spcPct val="100000"/>
              </a:lnSpc>
              <a:spcBef>
                <a:spcPts val="0"/>
              </a:spcBef>
              <a:spcAft>
                <a:spcPts val="0"/>
              </a:spcAft>
              <a:buClr>
                <a:srgbClr val="FFFFFF"/>
              </a:buClr>
              <a:buSzPts val="1100"/>
              <a:buFont typeface="Muli"/>
              <a:buAutoNum type="romanLcPeriod"/>
              <a:defRPr sz="1200" b="0" i="0" u="none" strike="noStrike" cap="none">
                <a:solidFill>
                  <a:srgbClr val="FFFFFF"/>
                </a:solidFill>
                <a:latin typeface="Dosis"/>
                <a:ea typeface="Dosis"/>
                <a:cs typeface="Dosis"/>
                <a:sym typeface="Dosis"/>
              </a:defRPr>
            </a:lvl9pPr>
          </a:lstStyle>
          <a:p>
            <a:pPr marL="0" indent="0">
              <a:buClr>
                <a:schemeClr val="dk1"/>
              </a:buClr>
              <a:buNone/>
            </a:pPr>
            <a:r>
              <a:rPr lang="es-MX" sz="1600" dirty="0"/>
              <a:t>El cliente podrá realizar:</a:t>
            </a:r>
          </a:p>
          <a:p>
            <a:pPr marL="0" indent="0">
              <a:buClr>
                <a:schemeClr val="dk1"/>
              </a:buClr>
              <a:buNone/>
            </a:pPr>
            <a:r>
              <a:rPr lang="es-MX" sz="1600" dirty="0"/>
              <a:t>. Ver historia e información del restaurante </a:t>
            </a:r>
          </a:p>
          <a:p>
            <a:pPr marL="171450" indent="-171450">
              <a:buClr>
                <a:schemeClr val="dk1"/>
              </a:buClr>
              <a:buFont typeface="Arial" panose="020B0604020202020204" pitchFamily="34" charset="0"/>
              <a:buChar char="•"/>
            </a:pPr>
            <a:r>
              <a:rPr lang="es-MX" sz="1600" dirty="0"/>
              <a:t>Reservas de mesas o de eventos </a:t>
            </a:r>
          </a:p>
          <a:p>
            <a:pPr marL="171450" indent="-171450">
              <a:buClr>
                <a:schemeClr val="dk1"/>
              </a:buClr>
              <a:buFont typeface="Arial" panose="020B0604020202020204" pitchFamily="34" charset="0"/>
              <a:buChar char="•"/>
            </a:pPr>
            <a:r>
              <a:rPr lang="es-MX" sz="1600" dirty="0"/>
              <a:t>Sugerencias </a:t>
            </a:r>
          </a:p>
          <a:p>
            <a:pPr marL="171450" indent="-171450">
              <a:buClr>
                <a:schemeClr val="dk1"/>
              </a:buClr>
              <a:buFont typeface="Arial" panose="020B0604020202020204" pitchFamily="34" charset="0"/>
              <a:buChar char="•"/>
            </a:pPr>
            <a:r>
              <a:rPr lang="es-MX" sz="1600" dirty="0"/>
              <a:t>Visualizar los productos</a:t>
            </a:r>
          </a:p>
          <a:p>
            <a:pPr marL="171450" indent="-171450">
              <a:buClr>
                <a:schemeClr val="dk1"/>
              </a:buClr>
              <a:buFont typeface="Arial" panose="020B0604020202020204" pitchFamily="34" charset="0"/>
              <a:buChar char="•"/>
            </a:pPr>
            <a:r>
              <a:rPr lang="es-MX" sz="1600" dirty="0"/>
              <a:t>Consultar la ubicación del restaurante </a:t>
            </a:r>
          </a:p>
          <a:p>
            <a:pPr marL="171450" indent="-171450">
              <a:buClr>
                <a:schemeClr val="dk1"/>
              </a:buClr>
              <a:buFont typeface="Arial" panose="020B0604020202020204" pitchFamily="34" charset="0"/>
              <a:buChar char="•"/>
            </a:pPr>
            <a:r>
              <a:rPr lang="es-MX" sz="1600" dirty="0"/>
              <a:t>Imágenes </a:t>
            </a:r>
          </a:p>
          <a:p>
            <a:pPr marL="171450" indent="-171450">
              <a:buClr>
                <a:schemeClr val="dk1"/>
              </a:buClr>
              <a:buFont typeface="Arial" panose="020B0604020202020204" pitchFamily="34" charset="0"/>
              <a:buChar char="•"/>
            </a:pPr>
            <a:r>
              <a:rPr lang="es-MX" sz="1600" dirty="0"/>
              <a:t>Menú de comida</a:t>
            </a:r>
          </a:p>
          <a:p>
            <a:pPr marL="171450" indent="-171450">
              <a:buClr>
                <a:schemeClr val="dk1"/>
              </a:buClr>
              <a:buFont typeface="Arial" panose="020B0604020202020204" pitchFamily="34" charset="0"/>
              <a:buChar char="•"/>
            </a:pPr>
            <a:r>
              <a:rPr lang="es-MX" sz="1600" dirty="0"/>
              <a:t>Redes sociales</a:t>
            </a:r>
          </a:p>
          <a:p>
            <a:pPr marL="171450" indent="-171450">
              <a:buClr>
                <a:schemeClr val="dk1"/>
              </a:buClr>
              <a:buFont typeface="Arial" panose="020B0604020202020204" pitchFamily="34" charset="0"/>
              <a:buChar char="•"/>
            </a:pPr>
            <a:r>
              <a:rPr lang="es-MX" sz="1600" dirty="0"/>
              <a:t>acceso por parte del administrador a la información guardada en base de datos</a:t>
            </a:r>
          </a:p>
          <a:p>
            <a:pPr marL="171450" indent="-171450">
              <a:buClr>
                <a:schemeClr val="dk1"/>
              </a:buClr>
              <a:buFont typeface="Arial" panose="020B0604020202020204" pitchFamily="34" charset="0"/>
              <a:buChar char="•"/>
            </a:pPr>
            <a:endParaRPr lang="es-MX" sz="1600" dirty="0"/>
          </a:p>
          <a:p>
            <a:pPr marL="0" indent="0">
              <a:buClr>
                <a:schemeClr val="dk1"/>
              </a:buClr>
              <a:buNone/>
            </a:pPr>
            <a:r>
              <a:rPr lang="es-MX" dirty="0"/>
              <a:t>	</a:t>
            </a:r>
          </a:p>
          <a:p>
            <a:pPr marL="0" indent="0">
              <a:buClr>
                <a:schemeClr val="dk1"/>
              </a:buClr>
              <a:buNone/>
            </a:pPr>
            <a:r>
              <a:rPr lang="es-MX" dirty="0"/>
              <a:t>	</a:t>
            </a:r>
          </a:p>
          <a:p>
            <a:pPr marL="0" indent="0">
              <a:buClr>
                <a:schemeClr val="dk1"/>
              </a:buClr>
              <a:buNone/>
            </a:pPr>
            <a:r>
              <a:rPr lang="es-MX"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9AC7C-48F0-4361-BAB6-4E64D25A7489}"/>
              </a:ext>
            </a:extLst>
          </p:cNvPr>
          <p:cNvSpPr>
            <a:spLocks noGrp="1"/>
          </p:cNvSpPr>
          <p:nvPr>
            <p:ph type="title"/>
          </p:nvPr>
        </p:nvSpPr>
        <p:spPr/>
        <p:txBody>
          <a:bodyPr/>
          <a:lstStyle/>
          <a:p>
            <a:r>
              <a:rPr lang="es-ES" dirty="0"/>
              <a:t>Salidas del Sistema</a:t>
            </a:r>
          </a:p>
        </p:txBody>
      </p:sp>
      <p:sp>
        <p:nvSpPr>
          <p:cNvPr id="3" name="Marcador de texto 2">
            <a:extLst>
              <a:ext uri="{FF2B5EF4-FFF2-40B4-BE49-F238E27FC236}">
                <a16:creationId xmlns:a16="http://schemas.microsoft.com/office/drawing/2014/main" id="{C3E24CC6-5CDF-4CA9-A5DF-F371ADC12469}"/>
              </a:ext>
            </a:extLst>
          </p:cNvPr>
          <p:cNvSpPr>
            <a:spLocks noGrp="1"/>
          </p:cNvSpPr>
          <p:nvPr>
            <p:ph type="body" idx="1"/>
          </p:nvPr>
        </p:nvSpPr>
        <p:spPr>
          <a:xfrm>
            <a:off x="790588" y="1284438"/>
            <a:ext cx="7703700" cy="3269700"/>
          </a:xfrm>
        </p:spPr>
        <p:txBody>
          <a:bodyPr/>
          <a:lstStyle/>
          <a:p>
            <a:r>
              <a:rPr lang="es-ES" dirty="0"/>
              <a:t>Reporte de reservas</a:t>
            </a:r>
          </a:p>
          <a:p>
            <a:r>
              <a:rPr lang="es-ES" dirty="0"/>
              <a:t>Reporte de encuestas (administrador)</a:t>
            </a:r>
          </a:p>
          <a:p>
            <a:r>
              <a:rPr lang="es-ES" dirty="0"/>
              <a:t>Reporte de cantidad de usuarios (administrador)</a:t>
            </a:r>
          </a:p>
          <a:p>
            <a:r>
              <a:rPr lang="es-ES" dirty="0"/>
              <a:t>Archivos donde se guardaran la información de usuarios</a:t>
            </a:r>
          </a:p>
          <a:p>
            <a:pPr marL="158750" indent="0">
              <a:buNone/>
            </a:pPr>
            <a:endParaRPr lang="es-ES" dirty="0"/>
          </a:p>
        </p:txBody>
      </p:sp>
    </p:spTree>
    <p:extLst>
      <p:ext uri="{BB962C8B-B14F-4D97-AF65-F5344CB8AC3E}">
        <p14:creationId xmlns:p14="http://schemas.microsoft.com/office/powerpoint/2010/main" val="106238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8A59114-AF29-450D-B523-2A8539438B77}"/>
              </a:ext>
            </a:extLst>
          </p:cNvPr>
          <p:cNvPicPr>
            <a:picLocks noChangeAspect="1"/>
          </p:cNvPicPr>
          <p:nvPr/>
        </p:nvPicPr>
        <p:blipFill>
          <a:blip r:embed="rId2"/>
          <a:stretch>
            <a:fillRect/>
          </a:stretch>
        </p:blipFill>
        <p:spPr>
          <a:xfrm>
            <a:off x="548640" y="287150"/>
            <a:ext cx="7875110" cy="1335881"/>
          </a:xfrm>
          <a:prstGeom prst="rect">
            <a:avLst/>
          </a:prstGeom>
        </p:spPr>
      </p:pic>
      <p:pic>
        <p:nvPicPr>
          <p:cNvPr id="7" name="Imagen 6">
            <a:extLst>
              <a:ext uri="{FF2B5EF4-FFF2-40B4-BE49-F238E27FC236}">
                <a16:creationId xmlns:a16="http://schemas.microsoft.com/office/drawing/2014/main" id="{023A0254-E794-4FEB-8102-4184E317BD08}"/>
              </a:ext>
            </a:extLst>
          </p:cNvPr>
          <p:cNvPicPr>
            <a:picLocks noChangeAspect="1"/>
          </p:cNvPicPr>
          <p:nvPr/>
        </p:nvPicPr>
        <p:blipFill>
          <a:blip r:embed="rId3"/>
          <a:stretch>
            <a:fillRect/>
          </a:stretch>
        </p:blipFill>
        <p:spPr>
          <a:xfrm>
            <a:off x="585217" y="1916581"/>
            <a:ext cx="7724851" cy="2801723"/>
          </a:xfrm>
          <a:prstGeom prst="rect">
            <a:avLst/>
          </a:prstGeom>
        </p:spPr>
      </p:pic>
    </p:spTree>
    <p:extLst>
      <p:ext uri="{BB962C8B-B14F-4D97-AF65-F5344CB8AC3E}">
        <p14:creationId xmlns:p14="http://schemas.microsoft.com/office/powerpoint/2010/main" val="37798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7B55D2-777A-4F1C-BF65-B8BEF897E835}"/>
              </a:ext>
            </a:extLst>
          </p:cNvPr>
          <p:cNvSpPr>
            <a:spLocks noGrp="1"/>
          </p:cNvSpPr>
          <p:nvPr>
            <p:ph type="title"/>
          </p:nvPr>
        </p:nvSpPr>
        <p:spPr/>
        <p:txBody>
          <a:bodyPr/>
          <a:lstStyle/>
          <a:p>
            <a:r>
              <a:rPr lang="es-ES" dirty="0"/>
              <a:t>Ambiente de desarrollo</a:t>
            </a:r>
          </a:p>
        </p:txBody>
      </p:sp>
      <p:sp>
        <p:nvSpPr>
          <p:cNvPr id="3" name="Marcador de texto 2">
            <a:extLst>
              <a:ext uri="{FF2B5EF4-FFF2-40B4-BE49-F238E27FC236}">
                <a16:creationId xmlns:a16="http://schemas.microsoft.com/office/drawing/2014/main" id="{186F6BDD-ABC4-40A3-B0A6-3919A1A895BF}"/>
              </a:ext>
            </a:extLst>
          </p:cNvPr>
          <p:cNvSpPr>
            <a:spLocks noGrp="1"/>
          </p:cNvSpPr>
          <p:nvPr>
            <p:ph type="body" idx="1"/>
          </p:nvPr>
        </p:nvSpPr>
        <p:spPr/>
        <p:txBody>
          <a:bodyPr/>
          <a:lstStyle/>
          <a:p>
            <a:endParaRPr lang="es-ES" dirty="0"/>
          </a:p>
        </p:txBody>
      </p:sp>
      <p:pic>
        <p:nvPicPr>
          <p:cNvPr id="5" name="Imagen 4">
            <a:extLst>
              <a:ext uri="{FF2B5EF4-FFF2-40B4-BE49-F238E27FC236}">
                <a16:creationId xmlns:a16="http://schemas.microsoft.com/office/drawing/2014/main" id="{327CEAC8-A2D9-45F5-8E65-12BF18F1E23B}"/>
              </a:ext>
            </a:extLst>
          </p:cNvPr>
          <p:cNvPicPr>
            <a:picLocks noChangeAspect="1"/>
          </p:cNvPicPr>
          <p:nvPr/>
        </p:nvPicPr>
        <p:blipFill>
          <a:blip r:embed="rId2"/>
          <a:stretch>
            <a:fillRect/>
          </a:stretch>
        </p:blipFill>
        <p:spPr>
          <a:xfrm>
            <a:off x="947282" y="1598466"/>
            <a:ext cx="3098024" cy="2844624"/>
          </a:xfrm>
          <a:prstGeom prst="rect">
            <a:avLst/>
          </a:prstGeom>
        </p:spPr>
      </p:pic>
      <p:sp>
        <p:nvSpPr>
          <p:cNvPr id="6" name="CuadroTexto 5">
            <a:extLst>
              <a:ext uri="{FF2B5EF4-FFF2-40B4-BE49-F238E27FC236}">
                <a16:creationId xmlns:a16="http://schemas.microsoft.com/office/drawing/2014/main" id="{6FD984AE-A279-47CB-8D45-7D4B64CCC3A7}"/>
              </a:ext>
            </a:extLst>
          </p:cNvPr>
          <p:cNvSpPr txBox="1"/>
          <p:nvPr/>
        </p:nvSpPr>
        <p:spPr>
          <a:xfrm>
            <a:off x="4272338" y="2054125"/>
            <a:ext cx="3778301" cy="738664"/>
          </a:xfrm>
          <a:prstGeom prst="rect">
            <a:avLst/>
          </a:prstGeom>
          <a:noFill/>
        </p:spPr>
        <p:txBody>
          <a:bodyPr wrap="square" rtlCol="0">
            <a:spAutoFit/>
          </a:bodyPr>
          <a:lstStyle/>
          <a:p>
            <a:r>
              <a:rPr lang="es-ES" dirty="0">
                <a:solidFill>
                  <a:schemeClr val="tx1"/>
                </a:solidFill>
              </a:rPr>
              <a:t>Una vez con anaconda instalado procederemos a crear un ambiente virtual de desarrollo utilizando python3.8</a:t>
            </a:r>
          </a:p>
        </p:txBody>
      </p:sp>
    </p:spTree>
    <p:extLst>
      <p:ext uri="{BB962C8B-B14F-4D97-AF65-F5344CB8AC3E}">
        <p14:creationId xmlns:p14="http://schemas.microsoft.com/office/powerpoint/2010/main" val="141446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0E3490D-89A3-D8A7-0BFC-8B6CBAA74613}"/>
              </a:ext>
            </a:extLst>
          </p:cNvPr>
          <p:cNvPicPr>
            <a:picLocks noChangeAspect="1"/>
          </p:cNvPicPr>
          <p:nvPr/>
        </p:nvPicPr>
        <p:blipFill>
          <a:blip r:embed="rId3"/>
          <a:stretch>
            <a:fillRect/>
          </a:stretch>
        </p:blipFill>
        <p:spPr>
          <a:xfrm>
            <a:off x="1714843" y="1204138"/>
            <a:ext cx="5714313" cy="3612185"/>
          </a:xfrm>
          <a:prstGeom prst="rect">
            <a:avLst/>
          </a:prstGeom>
        </p:spPr>
      </p:pic>
      <p:sp>
        <p:nvSpPr>
          <p:cNvPr id="6" name="Título 1">
            <a:extLst>
              <a:ext uri="{FF2B5EF4-FFF2-40B4-BE49-F238E27FC236}">
                <a16:creationId xmlns:a16="http://schemas.microsoft.com/office/drawing/2014/main" id="{E6128859-A614-B282-78AC-0453C3C1A552}"/>
              </a:ext>
            </a:extLst>
          </p:cNvPr>
          <p:cNvSpPr>
            <a:spLocks noGrp="1"/>
          </p:cNvSpPr>
          <p:nvPr>
            <p:ph type="title"/>
          </p:nvPr>
        </p:nvSpPr>
        <p:spPr>
          <a:xfrm>
            <a:off x="720000" y="539776"/>
            <a:ext cx="7704000" cy="572700"/>
          </a:xfrm>
        </p:spPr>
        <p:txBody>
          <a:bodyPr/>
          <a:lstStyle/>
          <a:p>
            <a:r>
              <a:rPr lang="es-ES" dirty="0"/>
              <a:t>Diagrama de clases </a:t>
            </a:r>
          </a:p>
        </p:txBody>
      </p:sp>
    </p:spTree>
    <p:extLst>
      <p:ext uri="{BB962C8B-B14F-4D97-AF65-F5344CB8AC3E}">
        <p14:creationId xmlns:p14="http://schemas.microsoft.com/office/powerpoint/2010/main" val="78027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D47FB-B28A-4577-B4C2-D68F4BB0B5EE}"/>
              </a:ext>
            </a:extLst>
          </p:cNvPr>
          <p:cNvSpPr>
            <a:spLocks noGrp="1"/>
          </p:cNvSpPr>
          <p:nvPr>
            <p:ph type="title"/>
          </p:nvPr>
        </p:nvSpPr>
        <p:spPr/>
        <p:txBody>
          <a:bodyPr/>
          <a:lstStyle/>
          <a:p>
            <a:r>
              <a:rPr lang="es-ES" dirty="0"/>
              <a:t>Diagrama entidad-relación</a:t>
            </a:r>
          </a:p>
        </p:txBody>
      </p:sp>
      <p:sp>
        <p:nvSpPr>
          <p:cNvPr id="3" name="Marcador de texto 2">
            <a:extLst>
              <a:ext uri="{FF2B5EF4-FFF2-40B4-BE49-F238E27FC236}">
                <a16:creationId xmlns:a16="http://schemas.microsoft.com/office/drawing/2014/main" id="{CD0B18BF-DFE8-44D8-BF3E-C1241768A132}"/>
              </a:ext>
            </a:extLst>
          </p:cNvPr>
          <p:cNvSpPr>
            <a:spLocks noGrp="1"/>
          </p:cNvSpPr>
          <p:nvPr>
            <p:ph type="body" idx="1"/>
          </p:nvPr>
        </p:nvSpPr>
        <p:spPr/>
        <p:txBody>
          <a:bodyPr/>
          <a:lstStyle/>
          <a:p>
            <a:endParaRPr lang="es-ES" dirty="0"/>
          </a:p>
        </p:txBody>
      </p:sp>
      <p:pic>
        <p:nvPicPr>
          <p:cNvPr id="5" name="Imagen 4">
            <a:extLst>
              <a:ext uri="{FF2B5EF4-FFF2-40B4-BE49-F238E27FC236}">
                <a16:creationId xmlns:a16="http://schemas.microsoft.com/office/drawing/2014/main" id="{608E59DF-6A47-4C4A-9A30-4CCD3228EE38}"/>
              </a:ext>
            </a:extLst>
          </p:cNvPr>
          <p:cNvPicPr>
            <a:picLocks noChangeAspect="1"/>
          </p:cNvPicPr>
          <p:nvPr/>
        </p:nvPicPr>
        <p:blipFill>
          <a:blip r:embed="rId2"/>
          <a:stretch>
            <a:fillRect/>
          </a:stretch>
        </p:blipFill>
        <p:spPr>
          <a:xfrm>
            <a:off x="1331367" y="1333675"/>
            <a:ext cx="5972655" cy="3269700"/>
          </a:xfrm>
          <a:prstGeom prst="rect">
            <a:avLst/>
          </a:prstGeom>
        </p:spPr>
      </p:pic>
    </p:spTree>
    <p:extLst>
      <p:ext uri="{BB962C8B-B14F-4D97-AF65-F5344CB8AC3E}">
        <p14:creationId xmlns:p14="http://schemas.microsoft.com/office/powerpoint/2010/main" val="103082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154D6D4-3710-4358-8F11-36D6669796AA}"/>
              </a:ext>
            </a:extLst>
          </p:cNvPr>
          <p:cNvSpPr>
            <a:spLocks noGrp="1"/>
          </p:cNvSpPr>
          <p:nvPr>
            <p:ph type="body" idx="1"/>
          </p:nvPr>
        </p:nvSpPr>
        <p:spPr>
          <a:xfrm>
            <a:off x="720250" y="329184"/>
            <a:ext cx="7703700" cy="4274191"/>
          </a:xfrm>
        </p:spPr>
        <p:txBody>
          <a:bodyPr/>
          <a:lstStyle/>
          <a:p>
            <a:endParaRPr lang="es-ES" dirty="0"/>
          </a:p>
        </p:txBody>
      </p:sp>
      <p:pic>
        <p:nvPicPr>
          <p:cNvPr id="5" name="Imagen 4">
            <a:extLst>
              <a:ext uri="{FF2B5EF4-FFF2-40B4-BE49-F238E27FC236}">
                <a16:creationId xmlns:a16="http://schemas.microsoft.com/office/drawing/2014/main" id="{DC7F6D37-6F66-49E8-BF89-A406463E0AD7}"/>
              </a:ext>
            </a:extLst>
          </p:cNvPr>
          <p:cNvPicPr>
            <a:picLocks noChangeAspect="1"/>
          </p:cNvPicPr>
          <p:nvPr/>
        </p:nvPicPr>
        <p:blipFill>
          <a:blip r:embed="rId2"/>
          <a:stretch>
            <a:fillRect/>
          </a:stretch>
        </p:blipFill>
        <p:spPr>
          <a:xfrm>
            <a:off x="771256" y="329184"/>
            <a:ext cx="3295995" cy="4347618"/>
          </a:xfrm>
          <a:prstGeom prst="rect">
            <a:avLst/>
          </a:prstGeom>
        </p:spPr>
      </p:pic>
      <p:sp>
        <p:nvSpPr>
          <p:cNvPr id="6" name="CuadroTexto 5">
            <a:extLst>
              <a:ext uri="{FF2B5EF4-FFF2-40B4-BE49-F238E27FC236}">
                <a16:creationId xmlns:a16="http://schemas.microsoft.com/office/drawing/2014/main" id="{D2B73B1E-8EB7-42C3-9123-ADD3339CF36C}"/>
              </a:ext>
            </a:extLst>
          </p:cNvPr>
          <p:cNvSpPr txBox="1"/>
          <p:nvPr/>
        </p:nvSpPr>
        <p:spPr>
          <a:xfrm>
            <a:off x="4283049" y="405994"/>
            <a:ext cx="3975811" cy="523220"/>
          </a:xfrm>
          <a:prstGeom prst="rect">
            <a:avLst/>
          </a:prstGeom>
          <a:noFill/>
        </p:spPr>
        <p:txBody>
          <a:bodyPr wrap="square" rtlCol="0">
            <a:spAutoFit/>
          </a:bodyPr>
          <a:lstStyle/>
          <a:p>
            <a:r>
              <a:rPr lang="es-ES" sz="2800" b="1" i="1" dirty="0">
                <a:solidFill>
                  <a:schemeClr val="tx1"/>
                </a:solidFill>
              </a:rPr>
              <a:t>Modelo E-R migrado</a:t>
            </a:r>
          </a:p>
        </p:txBody>
      </p:sp>
    </p:spTree>
    <p:extLst>
      <p:ext uri="{BB962C8B-B14F-4D97-AF65-F5344CB8AC3E}">
        <p14:creationId xmlns:p14="http://schemas.microsoft.com/office/powerpoint/2010/main" val="284804584"/>
      </p:ext>
    </p:extLst>
  </p:cSld>
  <p:clrMapOvr>
    <a:masterClrMapping/>
  </p:clrMapOvr>
</p:sld>
</file>

<file path=ppt/theme/theme1.xml><?xml version="1.0" encoding="utf-8"?>
<a:theme xmlns:a="http://schemas.openxmlformats.org/drawingml/2006/main" name="Mexican Restaurant Company Profile by Slidesgo">
  <a:themeElements>
    <a:clrScheme name="Simple Light">
      <a:dk1>
        <a:srgbClr val="FFFFFF"/>
      </a:dk1>
      <a:lt1>
        <a:srgbClr val="FF1500"/>
      </a:lt1>
      <a:dk2>
        <a:srgbClr val="CCFF00"/>
      </a:dk2>
      <a:lt2>
        <a:srgbClr val="8C0900"/>
      </a:lt2>
      <a:accent1>
        <a:srgbClr val="034A00"/>
      </a:accent1>
      <a:accent2>
        <a:srgbClr val="FFFFFF"/>
      </a:accent2>
      <a:accent3>
        <a:srgbClr val="FF1500"/>
      </a:accent3>
      <a:accent4>
        <a:srgbClr val="CCFF00"/>
      </a:accent4>
      <a:accent5>
        <a:srgbClr val="8C0900"/>
      </a:accent5>
      <a:accent6>
        <a:srgbClr val="034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253</Words>
  <Application>Microsoft Office PowerPoint</Application>
  <PresentationFormat>Presentación en pantalla (16:9)</PresentationFormat>
  <Paragraphs>38</Paragraphs>
  <Slides>14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Muli</vt:lpstr>
      <vt:lpstr>Bahiana</vt:lpstr>
      <vt:lpstr>Dosis</vt:lpstr>
      <vt:lpstr>Mexican Restaurant Company Profile by Slidesgo</vt:lpstr>
      <vt:lpstr> antojitos mexicanos</vt:lpstr>
      <vt:lpstr>Descripcion problema</vt:lpstr>
      <vt:lpstr>Funcionalidades </vt:lpstr>
      <vt:lpstr>Salidas del Sistema</vt:lpstr>
      <vt:lpstr>Presentación de PowerPoint</vt:lpstr>
      <vt:lpstr>Ambiente de desarrollo</vt:lpstr>
      <vt:lpstr>Diagrama de clases </vt:lpstr>
      <vt:lpstr>Diagrama entidad-relación</vt:lpstr>
      <vt:lpstr>Presentación de PowerPoint</vt:lpstr>
      <vt:lpstr>Base datos en postgres</vt:lpstr>
      <vt:lpstr>Presentación de PowerPoint</vt:lpstr>
      <vt:lpstr>Tablas creadas en clase models</vt:lpstr>
      <vt:lpstr>Repositorio github</vt:lpstr>
      <vt:lpstr>Colaboradores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antojitos mexicanos</dc:title>
  <dc:creator>Julian Cifuentes</dc:creator>
  <cp:lastModifiedBy>JULIAN ALEJANDRO BARRERA CIFUENTES</cp:lastModifiedBy>
  <cp:revision>19</cp:revision>
  <dcterms:modified xsi:type="dcterms:W3CDTF">2022-10-10T16:53:40Z</dcterms:modified>
</cp:coreProperties>
</file>