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45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3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34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76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9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9455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82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6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880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37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1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8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7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3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74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5A81-210F-4A0C-BBC3-0B57D1AC8C65}" type="datetimeFigureOut">
              <a:rPr lang="es-CO" smtClean="0"/>
              <a:t>27/10/2023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585C91-B426-42DF-B161-FEE8F13609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607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E19DA91-2F51-2D4F-F511-FD820511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096" y="452279"/>
            <a:ext cx="8422640" cy="512921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</a:rPr>
              <a:t>Cálculos de los componentes para plantas en fisico</a:t>
            </a:r>
          </a:p>
          <a:p>
            <a:endParaRPr lang="es-CO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7B9EA9-5F1D-C970-D097-6E57C91F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6" y="1656080"/>
            <a:ext cx="3831161" cy="4023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/>
              <p:nvPr/>
            </p:nvSpPr>
            <p:spPr>
              <a:xfrm>
                <a:off x="7028454" y="3262939"/>
                <a:ext cx="262418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+15∗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+50)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454" y="3262939"/>
                <a:ext cx="2624180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813D62D-7217-EE6E-3E9C-5A270349A88C}"/>
                  </a:ext>
                </a:extLst>
              </p:cNvPr>
              <p:cNvSpPr txBox="1"/>
              <p:nvPr/>
            </p:nvSpPr>
            <p:spPr>
              <a:xfrm>
                <a:off x="7028454" y="5154759"/>
                <a:ext cx="2574744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+5)∗(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+10)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813D62D-7217-EE6E-3E9C-5A270349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454" y="5154759"/>
                <a:ext cx="2574744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8FC7B8F7-05C6-D619-C058-BA77E76A1CBF}"/>
              </a:ext>
            </a:extLst>
          </p:cNvPr>
          <p:cNvSpPr txBox="1"/>
          <p:nvPr/>
        </p:nvSpPr>
        <p:spPr>
          <a:xfrm>
            <a:off x="6096000" y="1887455"/>
            <a:ext cx="3977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se puede apreciar la FT anterior  tiene un comportamiento de una sobreamortiguada.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1DDF7F-5634-0113-4712-02482FCA52C5}"/>
              </a:ext>
            </a:extLst>
          </p:cNvPr>
          <p:cNvSpPr txBox="1"/>
          <p:nvPr/>
        </p:nvSpPr>
        <p:spPr>
          <a:xfrm>
            <a:off x="6803844" y="4455551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Planta en ganancia polo-cero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0847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A174C54-AAF1-3710-1895-CCAB3AFC6186}"/>
              </a:ext>
            </a:extLst>
          </p:cNvPr>
          <p:cNvSpPr txBox="1"/>
          <p:nvPr/>
        </p:nvSpPr>
        <p:spPr>
          <a:xfrm>
            <a:off x="666652" y="439574"/>
            <a:ext cx="798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</a:rPr>
              <a:t>A continuación dividimos nuestra FT en dos parte 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965169-7A41-0943-8D1E-980A3E2A54EB}"/>
                  </a:ext>
                </a:extLst>
              </p:cNvPr>
              <p:cNvSpPr txBox="1"/>
              <p:nvPr/>
            </p:nvSpPr>
            <p:spPr>
              <a:xfrm>
                <a:off x="851174" y="1955221"/>
                <a:ext cx="178946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+10)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965169-7A41-0943-8D1E-980A3E2A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74" y="1955221"/>
                <a:ext cx="1789464" cy="569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4F2F285B-0754-E2A5-8621-4D1025AF035F}"/>
              </a:ext>
            </a:extLst>
          </p:cNvPr>
          <p:cNvSpPr txBox="1"/>
          <p:nvPr/>
        </p:nvSpPr>
        <p:spPr>
          <a:xfrm>
            <a:off x="851174" y="1351347"/>
            <a:ext cx="9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Planta A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97E736-9E4F-0A15-1FDE-BD7112D4EB88}"/>
                  </a:ext>
                </a:extLst>
              </p:cNvPr>
              <p:cNvSpPr txBox="1"/>
              <p:nvPr/>
            </p:nvSpPr>
            <p:spPr>
              <a:xfrm>
                <a:off x="803666" y="2859420"/>
                <a:ext cx="2260747" cy="925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97E736-9E4F-0A15-1FDE-BD7112D4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66" y="2859420"/>
                <a:ext cx="2260747" cy="925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8087733-4C06-C563-1306-A676F6A32998}"/>
                  </a:ext>
                </a:extLst>
              </p:cNvPr>
              <p:cNvSpPr txBox="1"/>
              <p:nvPr/>
            </p:nvSpPr>
            <p:spPr>
              <a:xfrm>
                <a:off x="883816" y="4398231"/>
                <a:ext cx="2180597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8087733-4C06-C563-1306-A676F6A3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6" y="4398231"/>
                <a:ext cx="2180597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F3C982F1-409E-45CD-F3BB-C6A7C311262E}"/>
              </a:ext>
            </a:extLst>
          </p:cNvPr>
          <p:cNvSpPr txBox="1"/>
          <p:nvPr/>
        </p:nvSpPr>
        <p:spPr>
          <a:xfrm>
            <a:off x="5280934" y="1351346"/>
            <a:ext cx="365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Teniendo la FT en constante de tiempo calculamos el valor de la resistencia, ya que hay una ganancia unitaria.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B098D3-F373-4C61-8C66-3A4BA24623C6}"/>
                  </a:ext>
                </a:extLst>
              </p:cNvPr>
              <p:cNvSpPr txBox="1"/>
              <p:nvPr/>
            </p:nvSpPr>
            <p:spPr>
              <a:xfrm>
                <a:off x="5337947" y="2615145"/>
                <a:ext cx="15161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𝒕𝒂𝒐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𝑹𝑨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B098D3-F373-4C61-8C66-3A4BA246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47" y="2615145"/>
                <a:ext cx="1516106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168D81B8-9DEE-6444-9C51-B46DD1722DAE}"/>
              </a:ext>
            </a:extLst>
          </p:cNvPr>
          <p:cNvSpPr txBox="1"/>
          <p:nvPr/>
        </p:nvSpPr>
        <p:spPr>
          <a:xfrm>
            <a:off x="5280934" y="2955615"/>
            <a:ext cx="19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Pero tenemos que: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C9AE290-D4F4-356E-6688-F1C2A2E4378B}"/>
                  </a:ext>
                </a:extLst>
              </p:cNvPr>
              <p:cNvSpPr txBox="1"/>
              <p:nvPr/>
            </p:nvSpPr>
            <p:spPr>
              <a:xfrm>
                <a:off x="5280934" y="3526917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𝒖𝒇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C9AE290-D4F4-356E-6688-F1C2A2E4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4" y="3526917"/>
                <a:ext cx="1251946" cy="276999"/>
              </a:xfrm>
              <a:prstGeom prst="rect">
                <a:avLst/>
              </a:prstGeom>
              <a:blipFill>
                <a:blip r:embed="rId6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BF78A4F-68A0-7216-F576-6208631FC4AA}"/>
                  </a:ext>
                </a:extLst>
              </p:cNvPr>
              <p:cNvSpPr txBox="1"/>
              <p:nvPr/>
            </p:nvSpPr>
            <p:spPr>
              <a:xfrm>
                <a:off x="5405120" y="4392531"/>
                <a:ext cx="1163387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BF78A4F-68A0-7216-F576-6208631F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120" y="4392531"/>
                <a:ext cx="1163387" cy="5690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DC9C9E1-380D-83F6-AD20-B544EC91E096}"/>
                  </a:ext>
                </a:extLst>
              </p:cNvPr>
              <p:cNvSpPr txBox="1"/>
              <p:nvPr/>
            </p:nvSpPr>
            <p:spPr>
              <a:xfrm>
                <a:off x="5280934" y="3959724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𝒕𝒂𝒐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DC9C9E1-380D-83F6-AD20-B544EC91E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4" y="3959724"/>
                <a:ext cx="125194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BDBFD31-8EE4-6C44-F6DE-4CFC4FB3175B}"/>
                  </a:ext>
                </a:extLst>
              </p:cNvPr>
              <p:cNvSpPr txBox="1"/>
              <p:nvPr/>
            </p:nvSpPr>
            <p:spPr>
              <a:xfrm>
                <a:off x="5280934" y="5117341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𝑹𝑨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BDBFD31-8EE4-6C44-F6DE-4CFC4FB3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4" y="5117341"/>
                <a:ext cx="1251946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15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A174C54-AAF1-3710-1895-CCAB3AFC6186}"/>
              </a:ext>
            </a:extLst>
          </p:cNvPr>
          <p:cNvSpPr txBox="1"/>
          <p:nvPr/>
        </p:nvSpPr>
        <p:spPr>
          <a:xfrm>
            <a:off x="666652" y="439574"/>
            <a:ext cx="798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</a:rPr>
              <a:t>A continuación dividimos nuestra FT en dos parte 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965169-7A41-0943-8D1E-980A3E2A54EB}"/>
                  </a:ext>
                </a:extLst>
              </p:cNvPr>
              <p:cNvSpPr txBox="1"/>
              <p:nvPr/>
            </p:nvSpPr>
            <p:spPr>
              <a:xfrm>
                <a:off x="851174" y="1955221"/>
                <a:ext cx="1815882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+10)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965169-7A41-0943-8D1E-980A3E2A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74" y="1955221"/>
                <a:ext cx="1815882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4F2F285B-0754-E2A5-8621-4D1025AF035F}"/>
              </a:ext>
            </a:extLst>
          </p:cNvPr>
          <p:cNvSpPr txBox="1"/>
          <p:nvPr/>
        </p:nvSpPr>
        <p:spPr>
          <a:xfrm>
            <a:off x="851174" y="13513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Planta B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97E736-9E4F-0A15-1FDE-BD7112D4EB88}"/>
                  </a:ext>
                </a:extLst>
              </p:cNvPr>
              <p:cNvSpPr txBox="1"/>
              <p:nvPr/>
            </p:nvSpPr>
            <p:spPr>
              <a:xfrm>
                <a:off x="803666" y="2859420"/>
                <a:ext cx="2030684" cy="939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97E736-9E4F-0A15-1FDE-BD7112D4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66" y="2859420"/>
                <a:ext cx="2030684" cy="939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8087733-4C06-C563-1306-A676F6A32998}"/>
                  </a:ext>
                </a:extLst>
              </p:cNvPr>
              <p:cNvSpPr txBox="1"/>
              <p:nvPr/>
            </p:nvSpPr>
            <p:spPr>
              <a:xfrm>
                <a:off x="883816" y="4398231"/>
                <a:ext cx="2207014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(0.2∗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8087733-4C06-C563-1306-A676F6A3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6" y="4398231"/>
                <a:ext cx="2207014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B098D3-F373-4C61-8C66-3A4BA24623C6}"/>
                  </a:ext>
                </a:extLst>
              </p:cNvPr>
              <p:cNvSpPr txBox="1"/>
              <p:nvPr/>
            </p:nvSpPr>
            <p:spPr>
              <a:xfrm>
                <a:off x="5280934" y="2476646"/>
                <a:ext cx="15669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𝒕𝒂𝒐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𝑹𝑩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B098D3-F373-4C61-8C66-3A4BA246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4" y="2476646"/>
                <a:ext cx="1566906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168D81B8-9DEE-6444-9C51-B46DD1722DAE}"/>
              </a:ext>
            </a:extLst>
          </p:cNvPr>
          <p:cNvSpPr txBox="1"/>
          <p:nvPr/>
        </p:nvSpPr>
        <p:spPr>
          <a:xfrm>
            <a:off x="5280934" y="2955615"/>
            <a:ext cx="19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Pero tenemos que: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C9AE290-D4F4-356E-6688-F1C2A2E4378B}"/>
                  </a:ext>
                </a:extLst>
              </p:cNvPr>
              <p:cNvSpPr txBox="1"/>
              <p:nvPr/>
            </p:nvSpPr>
            <p:spPr>
              <a:xfrm>
                <a:off x="5280934" y="3526917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𝒖𝒇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C9AE290-D4F4-356E-6688-F1C2A2E4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4" y="3526917"/>
                <a:ext cx="1251946" cy="276999"/>
              </a:xfrm>
              <a:prstGeom prst="rect">
                <a:avLst/>
              </a:prstGeom>
              <a:blipFill>
                <a:blip r:embed="rId6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BF78A4F-68A0-7216-F576-6208631FC4AA}"/>
                  </a:ext>
                </a:extLst>
              </p:cNvPr>
              <p:cNvSpPr txBox="1"/>
              <p:nvPr/>
            </p:nvSpPr>
            <p:spPr>
              <a:xfrm>
                <a:off x="5339452" y="4392531"/>
                <a:ext cx="1251946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𝑹𝑩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𝒖𝒇</m:t>
                          </m:r>
                        </m:den>
                      </m:f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BF78A4F-68A0-7216-F576-6208631F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52" y="4392531"/>
                <a:ext cx="1251946" cy="5690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DC9C9E1-380D-83F6-AD20-B544EC91E096}"/>
                  </a:ext>
                </a:extLst>
              </p:cNvPr>
              <p:cNvSpPr txBox="1"/>
              <p:nvPr/>
            </p:nvSpPr>
            <p:spPr>
              <a:xfrm>
                <a:off x="5280934" y="3959724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𝒕𝒂𝒐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DC9C9E1-380D-83F6-AD20-B544EC91E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4" y="3959724"/>
                <a:ext cx="125194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BDBFD31-8EE4-6C44-F6DE-4CFC4FB3175B}"/>
                  </a:ext>
                </a:extLst>
              </p:cNvPr>
              <p:cNvSpPr txBox="1"/>
              <p:nvPr/>
            </p:nvSpPr>
            <p:spPr>
              <a:xfrm>
                <a:off x="5280934" y="5117341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𝑹𝑩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BDBFD31-8EE4-6C44-F6DE-4CFC4FB3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4" y="5117341"/>
                <a:ext cx="1251946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DF760DD-EE2F-EB7F-971A-F93AC07099B8}"/>
              </a:ext>
            </a:extLst>
          </p:cNvPr>
          <p:cNvSpPr txBox="1"/>
          <p:nvPr/>
        </p:nvSpPr>
        <p:spPr>
          <a:xfrm>
            <a:off x="4812847" y="1241704"/>
            <a:ext cx="367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Teniendo la FT en constante de tiempo calculamos el valor de la resistencia, ya que hay una ganancia unitaria.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398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795E37-32F5-B968-D3C2-9421FD6C6ABB}"/>
              </a:ext>
            </a:extLst>
          </p:cNvPr>
          <p:cNvSpPr txBox="1"/>
          <p:nvPr/>
        </p:nvSpPr>
        <p:spPr>
          <a:xfrm>
            <a:off x="666652" y="439574"/>
            <a:ext cx="798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</a:rPr>
              <a:t>A continuación realizamos relación de ganancia 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Amplificador inversor - Amplificadores operacionales - Solución ingenieril">
            <a:extLst>
              <a:ext uri="{FF2B5EF4-FFF2-40B4-BE49-F238E27FC236}">
                <a16:creationId xmlns:a16="http://schemas.microsoft.com/office/drawing/2014/main" id="{85C97085-3D69-17BC-3BF4-9EEAC079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694979"/>
            <a:ext cx="3565350" cy="22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008409-904E-9DDE-B9DB-50ABAB6BBBE8}"/>
                  </a:ext>
                </a:extLst>
              </p:cNvPr>
              <p:cNvSpPr txBox="1"/>
              <p:nvPr/>
            </p:nvSpPr>
            <p:spPr>
              <a:xfrm>
                <a:off x="1823315" y="4636467"/>
                <a:ext cx="2194560" cy="526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𝑅𝑓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𝑅𝑖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008409-904E-9DDE-B9DB-50ABAB6B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315" y="4636467"/>
                <a:ext cx="2194560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0CFA90-0600-2812-27C2-F0F94542D473}"/>
                  </a:ext>
                </a:extLst>
              </p:cNvPr>
              <p:cNvSpPr txBox="1"/>
              <p:nvPr/>
            </p:nvSpPr>
            <p:spPr>
              <a:xfrm>
                <a:off x="5988915" y="2811216"/>
                <a:ext cx="2194560" cy="544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0CFA90-0600-2812-27C2-F0F94542D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915" y="2811216"/>
                <a:ext cx="2194560" cy="54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9A3026A-71BA-E41B-7B32-6C73441C9673}"/>
              </a:ext>
            </a:extLst>
          </p:cNvPr>
          <p:cNvSpPr txBox="1"/>
          <p:nvPr/>
        </p:nvSpPr>
        <p:spPr>
          <a:xfrm>
            <a:off x="5516881" y="169497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Reemplazamos expresión anterior tenemos que: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0223495-DE84-E9D8-5E3D-51382D46625C}"/>
                  </a:ext>
                </a:extLst>
              </p:cNvPr>
              <p:cNvSpPr txBox="1"/>
              <p:nvPr/>
            </p:nvSpPr>
            <p:spPr>
              <a:xfrm>
                <a:off x="5948275" y="3805061"/>
                <a:ext cx="219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0223495-DE84-E9D8-5E3D-51382D466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75" y="3805061"/>
                <a:ext cx="2194560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52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795E37-32F5-B968-D3C2-9421FD6C6ABB}"/>
              </a:ext>
            </a:extLst>
          </p:cNvPr>
          <p:cNvSpPr txBox="1"/>
          <p:nvPr/>
        </p:nvSpPr>
        <p:spPr>
          <a:xfrm>
            <a:off x="666652" y="439574"/>
            <a:ext cx="798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</a:rPr>
              <a:t>A continuación realizamos relación de ganancia unitaria 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Amplificador inversor - Amplificadores operacionales - Solución ingenieril">
            <a:extLst>
              <a:ext uri="{FF2B5EF4-FFF2-40B4-BE49-F238E27FC236}">
                <a16:creationId xmlns:a16="http://schemas.microsoft.com/office/drawing/2014/main" id="{85C97085-3D69-17BC-3BF4-9EEAC079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694979"/>
            <a:ext cx="3565350" cy="22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008409-904E-9DDE-B9DB-50ABAB6BBBE8}"/>
                  </a:ext>
                </a:extLst>
              </p:cNvPr>
              <p:cNvSpPr txBox="1"/>
              <p:nvPr/>
            </p:nvSpPr>
            <p:spPr>
              <a:xfrm>
                <a:off x="1823315" y="4636467"/>
                <a:ext cx="2194560" cy="526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𝑅𝑓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𝑅𝑖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008409-904E-9DDE-B9DB-50ABAB6B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315" y="4636467"/>
                <a:ext cx="2194560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0CFA90-0600-2812-27C2-F0F94542D473}"/>
                  </a:ext>
                </a:extLst>
              </p:cNvPr>
              <p:cNvSpPr txBox="1"/>
              <p:nvPr/>
            </p:nvSpPr>
            <p:spPr>
              <a:xfrm>
                <a:off x="5988915" y="2811216"/>
                <a:ext cx="2194560" cy="544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0CFA90-0600-2812-27C2-F0F94542D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915" y="2811216"/>
                <a:ext cx="2194560" cy="54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9A3026A-71BA-E41B-7B32-6C73441C9673}"/>
              </a:ext>
            </a:extLst>
          </p:cNvPr>
          <p:cNvSpPr txBox="1"/>
          <p:nvPr/>
        </p:nvSpPr>
        <p:spPr>
          <a:xfrm>
            <a:off x="5516881" y="169497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Reemplazamos expresión anterior tenemos que: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0223495-DE84-E9D8-5E3D-51382D46625C}"/>
                  </a:ext>
                </a:extLst>
              </p:cNvPr>
              <p:cNvSpPr txBox="1"/>
              <p:nvPr/>
            </p:nvSpPr>
            <p:spPr>
              <a:xfrm>
                <a:off x="5948275" y="3805061"/>
                <a:ext cx="219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0223495-DE84-E9D8-5E3D-51382D466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75" y="3805061"/>
                <a:ext cx="2194560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31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68BD5C-6C20-80AF-ABD9-663A61B0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73837"/>
            <a:ext cx="10027920" cy="21542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B431DF-9C36-9587-945E-500E64CBF6B4}"/>
              </a:ext>
            </a:extLst>
          </p:cNvPr>
          <p:cNvSpPr txBox="1"/>
          <p:nvPr/>
        </p:nvSpPr>
        <p:spPr>
          <a:xfrm>
            <a:off x="666652" y="439574"/>
            <a:ext cx="798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</a:rPr>
              <a:t>Esquema del montaje fisico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94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227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José Maestre Rodriguez</dc:creator>
  <cp:lastModifiedBy>Juan José Maestre Rodriguez</cp:lastModifiedBy>
  <cp:revision>2</cp:revision>
  <dcterms:created xsi:type="dcterms:W3CDTF">2023-10-27T03:20:21Z</dcterms:created>
  <dcterms:modified xsi:type="dcterms:W3CDTF">2023-10-27T16:09:14Z</dcterms:modified>
</cp:coreProperties>
</file>