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7D0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9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52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9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4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8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86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5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8C60-57E1-494D-A3CD-5CBC51FCD03F}" type="datetimeFigureOut">
              <a:rPr lang="es-CO" smtClean="0"/>
              <a:t>09/09/2022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7032-6BB7-4CF7-ABD9-FFA4CBAF14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3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5791196" y="4777507"/>
            <a:ext cx="5189842" cy="1101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271849" y="1062681"/>
            <a:ext cx="11730681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702420" y="275357"/>
            <a:ext cx="3538640" cy="289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1800" b="1" dirty="0"/>
              <a:t>Aplicación de detección de Neumonía</a:t>
            </a:r>
            <a:endParaRPr lang="es-CO" sz="1800" b="1" dirty="0"/>
          </a:p>
        </p:txBody>
      </p:sp>
      <p:sp>
        <p:nvSpPr>
          <p:cNvPr id="17" name="Flecha derecha 16"/>
          <p:cNvSpPr/>
          <p:nvPr/>
        </p:nvSpPr>
        <p:spPr>
          <a:xfrm>
            <a:off x="2189450" y="3586155"/>
            <a:ext cx="1792505" cy="74038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Backend</a:t>
            </a:r>
            <a:endParaRPr lang="es-CO" dirty="0"/>
          </a:p>
        </p:txBody>
      </p:sp>
      <p:sp>
        <p:nvSpPr>
          <p:cNvPr id="18" name="Flecha derecha 17"/>
          <p:cNvSpPr/>
          <p:nvPr/>
        </p:nvSpPr>
        <p:spPr>
          <a:xfrm>
            <a:off x="2030448" y="5156618"/>
            <a:ext cx="2195562" cy="74038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Modelos Inferencia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>
            <a:off x="2352619" y="2114862"/>
            <a:ext cx="1792505" cy="74038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FRONTEND</a:t>
            </a:r>
            <a:endParaRPr lang="es-CO" sz="1400" dirty="0"/>
          </a:p>
        </p:txBody>
      </p:sp>
      <p:sp>
        <p:nvSpPr>
          <p:cNvPr id="24" name="Triángulo isósceles 23"/>
          <p:cNvSpPr/>
          <p:nvPr/>
        </p:nvSpPr>
        <p:spPr>
          <a:xfrm rot="5400000">
            <a:off x="-1224568" y="4096821"/>
            <a:ext cx="4176329" cy="72768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450329" y="3440448"/>
            <a:ext cx="4475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O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D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U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L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O</a:t>
            </a:r>
          </a:p>
          <a:p>
            <a:r>
              <a:rPr lang="es-CO" sz="2400" dirty="0">
                <a:solidFill>
                  <a:schemeClr val="bg1"/>
                </a:solidFill>
              </a:rPr>
              <a:t>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615" y="65682"/>
            <a:ext cx="857250" cy="8382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021857" y="1408980"/>
            <a:ext cx="177113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Mi_App.py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021858" y="2187396"/>
            <a:ext cx="177113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Frontend.py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766467" y="3795709"/>
            <a:ext cx="1940014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BackendPredict.py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8369623" y="3810129"/>
            <a:ext cx="2080058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BackendReadImg.py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857100" y="5366172"/>
            <a:ext cx="2516657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ModelpreprocessImg.py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742400" y="5384824"/>
            <a:ext cx="2063584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ModelgradCam.py</a:t>
            </a: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089068" y="1440485"/>
            <a:ext cx="1821051" cy="289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1400" b="1" dirty="0" smtClean="0"/>
              <a:t>Disparador de la App</a:t>
            </a:r>
            <a:endParaRPr lang="es-CO" sz="1400" b="1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9246952" y="3241495"/>
            <a:ext cx="8238" cy="53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6993924" y="4987794"/>
            <a:ext cx="2780268" cy="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6993924" y="4979288"/>
            <a:ext cx="3776" cy="38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7236934" y="2508672"/>
            <a:ext cx="4126" cy="73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endCxn id="30" idx="0"/>
          </p:cNvCxnSpPr>
          <p:nvPr/>
        </p:nvCxnSpPr>
        <p:spPr>
          <a:xfrm>
            <a:off x="9774192" y="4991962"/>
            <a:ext cx="0" cy="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643796" y="3236971"/>
            <a:ext cx="2611394" cy="1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643796" y="3236971"/>
            <a:ext cx="8238" cy="53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11" idx="2"/>
          </p:cNvCxnSpPr>
          <p:nvPr/>
        </p:nvCxnSpPr>
        <p:spPr>
          <a:xfrm flipH="1">
            <a:off x="6899188" y="1730256"/>
            <a:ext cx="8237" cy="45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6736474" y="4094478"/>
            <a:ext cx="0" cy="66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26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harold munoz</dc:creator>
  <cp:lastModifiedBy>Cuenta Microsoft</cp:lastModifiedBy>
  <cp:revision>111</cp:revision>
  <dcterms:created xsi:type="dcterms:W3CDTF">2019-11-10T16:02:08Z</dcterms:created>
  <dcterms:modified xsi:type="dcterms:W3CDTF">2022-09-09T22:36:35Z</dcterms:modified>
</cp:coreProperties>
</file>