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98" r:id="rId2"/>
    <p:sldId id="299" r:id="rId3"/>
    <p:sldId id="294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93" r:id="rId13"/>
    <p:sldId id="488" r:id="rId14"/>
    <p:sldId id="495" r:id="rId15"/>
    <p:sldId id="490" r:id="rId16"/>
    <p:sldId id="491" r:id="rId17"/>
    <p:sldId id="497" r:id="rId18"/>
  </p:sldIdLst>
  <p:sldSz cx="12192000" cy="6858000"/>
  <p:notesSz cx="6811963" cy="99425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8164D"/>
    <a:srgbClr val="669900"/>
    <a:srgbClr val="339933"/>
    <a:srgbClr val="3CCC9C"/>
    <a:srgbClr val="009900"/>
    <a:srgbClr val="FF5050"/>
    <a:srgbClr val="FF0000"/>
    <a:srgbClr val="EA2E64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EA367-A1B7-4237-A6BC-99DF6553E1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67504BE-D490-403C-BB01-0992168AD719}">
      <dgm:prSet phldrT="[Texto]" custT="1"/>
      <dgm:spPr>
        <a:solidFill>
          <a:srgbClr val="92D050"/>
        </a:solidFill>
      </dgm:spPr>
      <dgm:t>
        <a:bodyPr/>
        <a:lstStyle/>
        <a:p>
          <a:pPr algn="just"/>
          <a:r>
            <a:rPr lang="es-PE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Eficiente en poblaciones homogéneas cuando el marco </a:t>
          </a:r>
          <a:r>
            <a:rPr lang="es-PE" sz="1400" dirty="0" err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muestral</a:t>
          </a:r>
          <a:r>
            <a:rPr lang="es-PE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conserva un ordenamiento “adecuado” de sus unidades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E02F45-4985-44F6-AA70-50E077965995}" type="parTrans" cxnId="{3AF3DC09-6E5D-49FD-8ABB-89BA0388BDD0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205512-0B74-4ED1-8F29-3B24E9C5C93E}" type="sibTrans" cxnId="{3AF3DC09-6E5D-49FD-8ABB-89BA0388BDD0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BDC625-2504-4A1F-B18C-690AE2052019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Cuando el criterio de ordenación de los elementos en el marco es tal que los elementos más parecidos tienden a estar más cercanos, el muestreo sistemático suele ser </a:t>
          </a:r>
          <a:r>
            <a:rPr lang="es-PE" sz="1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8" charset="0"/>
              <a:cs typeface="Times New Roman" pitchFamily="18" charset="0"/>
            </a:rPr>
            <a:t>más eficiente </a:t>
          </a:r>
          <a:r>
            <a:rPr lang="es-PE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que el aleatorio simple, ya que recorre la población de un modo más uniforme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36878-B276-4D55-ABA7-EF2C7EEE5375}" type="parTrans" cxnId="{93458657-5B2F-4B2F-A954-13CECF33029A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3A6075-7E1E-410D-A150-B620E1025379}" type="sibTrans" cxnId="{93458657-5B2F-4B2F-A954-13CECF33029A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80743-200D-4794-96A2-737A3497CFA2}">
      <dgm:prSet phldrT="[Texto]" custT="1"/>
      <dgm:spPr>
        <a:solidFill>
          <a:srgbClr val="FFC000"/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Por otro lado, es a menudo más fácil no cometer errores con un muestreo sistemático que con este último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6EACD-B6F0-4A42-9EC5-5D9142D698A1}" type="parTrans" cxnId="{8A1797FA-0BB2-49A1-9DA8-97CE3304EB13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73AF1C-0377-4313-B4AC-4BE822A01F69}" type="sibTrans" cxnId="{8A1797FA-0BB2-49A1-9DA8-97CE3304EB13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54CDCF-E36C-4AD7-A5FB-B4307971F346}" type="pres">
      <dgm:prSet presAssocID="{E7BEA367-A1B7-4237-A6BC-99DF6553E1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58A1B6-32BF-416B-B97D-72B3BE3F961D}" type="pres">
      <dgm:prSet presAssocID="{D67504BE-D490-403C-BB01-0992168AD719}" presName="parentLin" presStyleCnt="0"/>
      <dgm:spPr/>
    </dgm:pt>
    <dgm:pt modelId="{D2D239A2-2FBE-4656-B65B-FC1F2BC0B785}" type="pres">
      <dgm:prSet presAssocID="{D67504BE-D490-403C-BB01-0992168AD71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0E3F3554-B322-45E9-A766-4B5CF99257A2}" type="pres">
      <dgm:prSet presAssocID="{D67504BE-D490-403C-BB01-0992168AD719}" presName="parentText" presStyleLbl="node1" presStyleIdx="0" presStyleCnt="3" custScaleX="13571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69F050-70D7-4F81-B5F2-B8C9D10D4200}" type="pres">
      <dgm:prSet presAssocID="{D67504BE-D490-403C-BB01-0992168AD719}" presName="negativeSpace" presStyleCnt="0"/>
      <dgm:spPr/>
    </dgm:pt>
    <dgm:pt modelId="{020B2E1D-C071-4CB7-99FF-7B144E7D9EA1}" type="pres">
      <dgm:prSet presAssocID="{D67504BE-D490-403C-BB01-0992168AD719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75000"/>
            </a:schemeClr>
          </a:solidFill>
        </a:ln>
      </dgm:spPr>
    </dgm:pt>
    <dgm:pt modelId="{582E3638-3462-4058-948C-8B6E12313C78}" type="pres">
      <dgm:prSet presAssocID="{7F205512-0B74-4ED1-8F29-3B24E9C5C93E}" presName="spaceBetweenRectangles" presStyleCnt="0"/>
      <dgm:spPr/>
    </dgm:pt>
    <dgm:pt modelId="{C82F4ABD-2FAB-4970-A99A-AB6464D2DDBA}" type="pres">
      <dgm:prSet presAssocID="{7EBDC625-2504-4A1F-B18C-690AE2052019}" presName="parentLin" presStyleCnt="0"/>
      <dgm:spPr/>
    </dgm:pt>
    <dgm:pt modelId="{530FCBBD-73E7-4E65-977D-FB1DE006FD31}" type="pres">
      <dgm:prSet presAssocID="{7EBDC625-2504-4A1F-B18C-690AE205201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35F1A1C1-FD2D-4B2C-9D38-22414031761F}" type="pres">
      <dgm:prSet presAssocID="{7EBDC625-2504-4A1F-B18C-690AE2052019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0092B0-4410-42AA-B48F-0FE51C2D50DE}" type="pres">
      <dgm:prSet presAssocID="{7EBDC625-2504-4A1F-B18C-690AE2052019}" presName="negativeSpace" presStyleCnt="0"/>
      <dgm:spPr/>
    </dgm:pt>
    <dgm:pt modelId="{A175DEF4-FF25-4921-B34A-69321D609E9A}" type="pres">
      <dgm:prSet presAssocID="{7EBDC625-2504-4A1F-B18C-690AE2052019}" presName="childText" presStyleLbl="conFgAcc1" presStyleIdx="1" presStyleCnt="3">
        <dgm:presLayoutVars>
          <dgm:bulletEnabled val="1"/>
        </dgm:presLayoutVars>
      </dgm:prSet>
      <dgm:spPr/>
    </dgm:pt>
    <dgm:pt modelId="{D28676BB-CB43-4BAC-8608-C58FF22B3254}" type="pres">
      <dgm:prSet presAssocID="{233A6075-7E1E-410D-A150-B620E1025379}" presName="spaceBetweenRectangles" presStyleCnt="0"/>
      <dgm:spPr/>
    </dgm:pt>
    <dgm:pt modelId="{CB676496-FBB8-40E6-8F82-C475EC1FA43E}" type="pres">
      <dgm:prSet presAssocID="{80980743-200D-4794-96A2-737A3497CFA2}" presName="parentLin" presStyleCnt="0"/>
      <dgm:spPr/>
    </dgm:pt>
    <dgm:pt modelId="{305C2FCD-7111-494E-988C-0F496E400D6B}" type="pres">
      <dgm:prSet presAssocID="{80980743-200D-4794-96A2-737A3497CFA2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E7ED2259-AAC8-47B3-8290-6D25A94F10B7}" type="pres">
      <dgm:prSet presAssocID="{80980743-200D-4794-96A2-737A3497CFA2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CE000-B986-4C4D-B187-35D7C6006D64}" type="pres">
      <dgm:prSet presAssocID="{80980743-200D-4794-96A2-737A3497CFA2}" presName="negativeSpace" presStyleCnt="0"/>
      <dgm:spPr/>
    </dgm:pt>
    <dgm:pt modelId="{6A16DB55-3CF0-4391-A975-35D1DD135082}" type="pres">
      <dgm:prSet presAssocID="{80980743-200D-4794-96A2-737A3497CF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8FA88D-ADA4-45CC-A11A-696ADE2AB527}" type="presOf" srcId="{80980743-200D-4794-96A2-737A3497CFA2}" destId="{E7ED2259-AAC8-47B3-8290-6D25A94F10B7}" srcOrd="1" destOrd="0" presId="urn:microsoft.com/office/officeart/2005/8/layout/list1"/>
    <dgm:cxn modelId="{8A1797FA-0BB2-49A1-9DA8-97CE3304EB13}" srcId="{E7BEA367-A1B7-4237-A6BC-99DF6553E17E}" destId="{80980743-200D-4794-96A2-737A3497CFA2}" srcOrd="2" destOrd="0" parTransId="{1FE6EACD-B6F0-4A42-9EC5-5D9142D698A1}" sibTransId="{7B73AF1C-0377-4313-B4AC-4BE822A01F69}"/>
    <dgm:cxn modelId="{A22D1B96-80EA-4F8D-B49E-5DFC23F4712A}" type="presOf" srcId="{80980743-200D-4794-96A2-737A3497CFA2}" destId="{305C2FCD-7111-494E-988C-0F496E400D6B}" srcOrd="0" destOrd="0" presId="urn:microsoft.com/office/officeart/2005/8/layout/list1"/>
    <dgm:cxn modelId="{3F49A704-B4C7-46F9-B587-E9FDDE539E42}" type="presOf" srcId="{7EBDC625-2504-4A1F-B18C-690AE2052019}" destId="{530FCBBD-73E7-4E65-977D-FB1DE006FD31}" srcOrd="0" destOrd="0" presId="urn:microsoft.com/office/officeart/2005/8/layout/list1"/>
    <dgm:cxn modelId="{85CF1220-6795-44E2-AD02-E3E9316CF9E4}" type="presOf" srcId="{E7BEA367-A1B7-4237-A6BC-99DF6553E17E}" destId="{C554CDCF-E36C-4AD7-A5FB-B4307971F346}" srcOrd="0" destOrd="0" presId="urn:microsoft.com/office/officeart/2005/8/layout/list1"/>
    <dgm:cxn modelId="{9830113B-6B94-45B6-A901-31B31C5FDA69}" type="presOf" srcId="{D67504BE-D490-403C-BB01-0992168AD719}" destId="{0E3F3554-B322-45E9-A766-4B5CF99257A2}" srcOrd="1" destOrd="0" presId="urn:microsoft.com/office/officeart/2005/8/layout/list1"/>
    <dgm:cxn modelId="{3AF3DC09-6E5D-49FD-8ABB-89BA0388BDD0}" srcId="{E7BEA367-A1B7-4237-A6BC-99DF6553E17E}" destId="{D67504BE-D490-403C-BB01-0992168AD719}" srcOrd="0" destOrd="0" parTransId="{CCE02F45-4985-44F6-AA70-50E077965995}" sibTransId="{7F205512-0B74-4ED1-8F29-3B24E9C5C93E}"/>
    <dgm:cxn modelId="{93458657-5B2F-4B2F-A954-13CECF33029A}" srcId="{E7BEA367-A1B7-4237-A6BC-99DF6553E17E}" destId="{7EBDC625-2504-4A1F-B18C-690AE2052019}" srcOrd="1" destOrd="0" parTransId="{BE436878-B276-4D55-ABA7-EF2C7EEE5375}" sibTransId="{233A6075-7E1E-410D-A150-B620E1025379}"/>
    <dgm:cxn modelId="{8BC6698B-73DC-4D2E-9D5A-DF7987AB1660}" type="presOf" srcId="{7EBDC625-2504-4A1F-B18C-690AE2052019}" destId="{35F1A1C1-FD2D-4B2C-9D38-22414031761F}" srcOrd="1" destOrd="0" presId="urn:microsoft.com/office/officeart/2005/8/layout/list1"/>
    <dgm:cxn modelId="{24D0A7B0-F727-4654-B5FE-A62D6CDCCE34}" type="presOf" srcId="{D67504BE-D490-403C-BB01-0992168AD719}" destId="{D2D239A2-2FBE-4656-B65B-FC1F2BC0B785}" srcOrd="0" destOrd="0" presId="urn:microsoft.com/office/officeart/2005/8/layout/list1"/>
    <dgm:cxn modelId="{43513DDF-83FC-4A8F-A663-3479E2DF2E93}" type="presParOf" srcId="{C554CDCF-E36C-4AD7-A5FB-B4307971F346}" destId="{0658A1B6-32BF-416B-B97D-72B3BE3F961D}" srcOrd="0" destOrd="0" presId="urn:microsoft.com/office/officeart/2005/8/layout/list1"/>
    <dgm:cxn modelId="{34B71489-9917-48BF-A803-0A0A118E2992}" type="presParOf" srcId="{0658A1B6-32BF-416B-B97D-72B3BE3F961D}" destId="{D2D239A2-2FBE-4656-B65B-FC1F2BC0B785}" srcOrd="0" destOrd="0" presId="urn:microsoft.com/office/officeart/2005/8/layout/list1"/>
    <dgm:cxn modelId="{21A8BB69-B8AF-4838-AC0D-DDFC303AF23F}" type="presParOf" srcId="{0658A1B6-32BF-416B-B97D-72B3BE3F961D}" destId="{0E3F3554-B322-45E9-A766-4B5CF99257A2}" srcOrd="1" destOrd="0" presId="urn:microsoft.com/office/officeart/2005/8/layout/list1"/>
    <dgm:cxn modelId="{B59D9E95-2194-49E7-83D3-1295B7072C32}" type="presParOf" srcId="{C554CDCF-E36C-4AD7-A5FB-B4307971F346}" destId="{7269F050-70D7-4F81-B5F2-B8C9D10D4200}" srcOrd="1" destOrd="0" presId="urn:microsoft.com/office/officeart/2005/8/layout/list1"/>
    <dgm:cxn modelId="{CA0BDA8A-5260-4354-8DC0-14EE879AE44C}" type="presParOf" srcId="{C554CDCF-E36C-4AD7-A5FB-B4307971F346}" destId="{020B2E1D-C071-4CB7-99FF-7B144E7D9EA1}" srcOrd="2" destOrd="0" presId="urn:microsoft.com/office/officeart/2005/8/layout/list1"/>
    <dgm:cxn modelId="{67FA5603-BF75-4676-842A-38C02E3427EB}" type="presParOf" srcId="{C554CDCF-E36C-4AD7-A5FB-B4307971F346}" destId="{582E3638-3462-4058-948C-8B6E12313C78}" srcOrd="3" destOrd="0" presId="urn:microsoft.com/office/officeart/2005/8/layout/list1"/>
    <dgm:cxn modelId="{C3B6D979-2F87-46D6-B2A0-70F55AF95B42}" type="presParOf" srcId="{C554CDCF-E36C-4AD7-A5FB-B4307971F346}" destId="{C82F4ABD-2FAB-4970-A99A-AB6464D2DDBA}" srcOrd="4" destOrd="0" presId="urn:microsoft.com/office/officeart/2005/8/layout/list1"/>
    <dgm:cxn modelId="{E4BE7B84-4824-4FA5-AD09-18E105964905}" type="presParOf" srcId="{C82F4ABD-2FAB-4970-A99A-AB6464D2DDBA}" destId="{530FCBBD-73E7-4E65-977D-FB1DE006FD31}" srcOrd="0" destOrd="0" presId="urn:microsoft.com/office/officeart/2005/8/layout/list1"/>
    <dgm:cxn modelId="{DAE0E063-3492-40D9-B960-8C36B74B023E}" type="presParOf" srcId="{C82F4ABD-2FAB-4970-A99A-AB6464D2DDBA}" destId="{35F1A1C1-FD2D-4B2C-9D38-22414031761F}" srcOrd="1" destOrd="0" presId="urn:microsoft.com/office/officeart/2005/8/layout/list1"/>
    <dgm:cxn modelId="{525639EE-FAFA-4191-8E87-80F69E3B9282}" type="presParOf" srcId="{C554CDCF-E36C-4AD7-A5FB-B4307971F346}" destId="{B30092B0-4410-42AA-B48F-0FE51C2D50DE}" srcOrd="5" destOrd="0" presId="urn:microsoft.com/office/officeart/2005/8/layout/list1"/>
    <dgm:cxn modelId="{136949A3-F4F6-494C-AF05-CAA0DA97528F}" type="presParOf" srcId="{C554CDCF-E36C-4AD7-A5FB-B4307971F346}" destId="{A175DEF4-FF25-4921-B34A-69321D609E9A}" srcOrd="6" destOrd="0" presId="urn:microsoft.com/office/officeart/2005/8/layout/list1"/>
    <dgm:cxn modelId="{246B0691-6C3A-4EBE-BD39-7067B4DF9E75}" type="presParOf" srcId="{C554CDCF-E36C-4AD7-A5FB-B4307971F346}" destId="{D28676BB-CB43-4BAC-8608-C58FF22B3254}" srcOrd="7" destOrd="0" presId="urn:microsoft.com/office/officeart/2005/8/layout/list1"/>
    <dgm:cxn modelId="{15C8A831-D92F-46E3-A167-9F3D2DBB6BEC}" type="presParOf" srcId="{C554CDCF-E36C-4AD7-A5FB-B4307971F346}" destId="{CB676496-FBB8-40E6-8F82-C475EC1FA43E}" srcOrd="8" destOrd="0" presId="urn:microsoft.com/office/officeart/2005/8/layout/list1"/>
    <dgm:cxn modelId="{6AC83EC3-4C34-4469-8A8B-5C08FB7E4904}" type="presParOf" srcId="{CB676496-FBB8-40E6-8F82-C475EC1FA43E}" destId="{305C2FCD-7111-494E-988C-0F496E400D6B}" srcOrd="0" destOrd="0" presId="urn:microsoft.com/office/officeart/2005/8/layout/list1"/>
    <dgm:cxn modelId="{ED805C89-5F34-49C8-8394-06D8C93FCB01}" type="presParOf" srcId="{CB676496-FBB8-40E6-8F82-C475EC1FA43E}" destId="{E7ED2259-AAC8-47B3-8290-6D25A94F10B7}" srcOrd="1" destOrd="0" presId="urn:microsoft.com/office/officeart/2005/8/layout/list1"/>
    <dgm:cxn modelId="{E9F602A0-292C-4622-A995-0C311FCD0164}" type="presParOf" srcId="{C554CDCF-E36C-4AD7-A5FB-B4307971F346}" destId="{97BCE000-B986-4C4D-B187-35D7C6006D64}" srcOrd="9" destOrd="0" presId="urn:microsoft.com/office/officeart/2005/8/layout/list1"/>
    <dgm:cxn modelId="{91A7C04D-0319-4172-AA58-9772912325E4}" type="presParOf" srcId="{C554CDCF-E36C-4AD7-A5FB-B4307971F346}" destId="{6A16DB55-3CF0-4391-A975-35D1DD1350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EA367-A1B7-4237-A6BC-99DF6553E1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67504BE-D490-403C-BB01-0992168AD719}">
      <dgm:prSet phldrT="[Texto]" custT="1"/>
      <dgm:spPr>
        <a:solidFill>
          <a:srgbClr val="92D050"/>
        </a:solidFill>
      </dgm:spPr>
      <dgm:t>
        <a:bodyPr/>
        <a:lstStyle/>
        <a:p>
          <a:pPr algn="just"/>
          <a:r>
            <a:rPr lang="es-PE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Aplicable en encuestas de pequeña escala y en la selección en campo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E02F45-4985-44F6-AA70-50E077965995}" type="parTrans" cxnId="{3AF3DC09-6E5D-49FD-8ABB-89BA0388BDD0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205512-0B74-4ED1-8F29-3B24E9C5C93E}" type="sibTrans" cxnId="{3AF3DC09-6E5D-49FD-8ABB-89BA0388BDD0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BDC625-2504-4A1F-B18C-690AE2052019}">
      <dgm:prSet phldrT="[Texto]" custT="1"/>
      <dgm:spPr/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Forma parte de diseños de muestra más complejos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36878-B276-4D55-ABA7-EF2C7EEE5375}" type="parTrans" cxnId="{93458657-5B2F-4B2F-A954-13CECF33029A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3A6075-7E1E-410D-A150-B620E1025379}" type="sibTrans" cxnId="{93458657-5B2F-4B2F-A954-13CECF33029A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80743-200D-4794-96A2-737A3497CFA2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Es equivalente al MAS cuando la ordenación es “aleatoria”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6EACD-B6F0-4A42-9EC5-5D9142D698A1}" type="parTrans" cxnId="{8A1797FA-0BB2-49A1-9DA8-97CE3304EB13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73AF1C-0377-4313-B4AC-4BE822A01F69}" type="sibTrans" cxnId="{8A1797FA-0BB2-49A1-9DA8-97CE3304EB13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54CDCF-E36C-4AD7-A5FB-B4307971F346}" type="pres">
      <dgm:prSet presAssocID="{E7BEA367-A1B7-4237-A6BC-99DF6553E1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58A1B6-32BF-416B-B97D-72B3BE3F961D}" type="pres">
      <dgm:prSet presAssocID="{D67504BE-D490-403C-BB01-0992168AD719}" presName="parentLin" presStyleCnt="0"/>
      <dgm:spPr/>
    </dgm:pt>
    <dgm:pt modelId="{D2D239A2-2FBE-4656-B65B-FC1F2BC0B785}" type="pres">
      <dgm:prSet presAssocID="{D67504BE-D490-403C-BB01-0992168AD71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0E3F3554-B322-45E9-A766-4B5CF99257A2}" type="pres">
      <dgm:prSet presAssocID="{D67504BE-D490-403C-BB01-0992168AD719}" presName="parentText" presStyleLbl="node1" presStyleIdx="0" presStyleCnt="3" custScaleX="135717" custScaleY="7103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69F050-70D7-4F81-B5F2-B8C9D10D4200}" type="pres">
      <dgm:prSet presAssocID="{D67504BE-D490-403C-BB01-0992168AD719}" presName="negativeSpace" presStyleCnt="0"/>
      <dgm:spPr/>
    </dgm:pt>
    <dgm:pt modelId="{020B2E1D-C071-4CB7-99FF-7B144E7D9EA1}" type="pres">
      <dgm:prSet presAssocID="{D67504BE-D490-403C-BB01-0992168AD719}" presName="childText" presStyleLbl="conFgAcc1" presStyleIdx="0" presStyleCnt="3">
        <dgm:presLayoutVars>
          <dgm:bulletEnabled val="1"/>
        </dgm:presLayoutVars>
      </dgm:prSet>
      <dgm:spPr/>
    </dgm:pt>
    <dgm:pt modelId="{582E3638-3462-4058-948C-8B6E12313C78}" type="pres">
      <dgm:prSet presAssocID="{7F205512-0B74-4ED1-8F29-3B24E9C5C93E}" presName="spaceBetweenRectangles" presStyleCnt="0"/>
      <dgm:spPr/>
    </dgm:pt>
    <dgm:pt modelId="{C82F4ABD-2FAB-4970-A99A-AB6464D2DDBA}" type="pres">
      <dgm:prSet presAssocID="{7EBDC625-2504-4A1F-B18C-690AE2052019}" presName="parentLin" presStyleCnt="0"/>
      <dgm:spPr/>
    </dgm:pt>
    <dgm:pt modelId="{530FCBBD-73E7-4E65-977D-FB1DE006FD31}" type="pres">
      <dgm:prSet presAssocID="{7EBDC625-2504-4A1F-B18C-690AE205201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35F1A1C1-FD2D-4B2C-9D38-22414031761F}" type="pres">
      <dgm:prSet presAssocID="{7EBDC625-2504-4A1F-B18C-690AE2052019}" presName="parentText" presStyleLbl="node1" presStyleIdx="1" presStyleCnt="3" custScaleX="142857" custScaleY="7103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0092B0-4410-42AA-B48F-0FE51C2D50DE}" type="pres">
      <dgm:prSet presAssocID="{7EBDC625-2504-4A1F-B18C-690AE2052019}" presName="negativeSpace" presStyleCnt="0"/>
      <dgm:spPr/>
    </dgm:pt>
    <dgm:pt modelId="{A175DEF4-FF25-4921-B34A-69321D609E9A}" type="pres">
      <dgm:prSet presAssocID="{7EBDC625-2504-4A1F-B18C-690AE2052019}" presName="childText" presStyleLbl="conFgAcc1" presStyleIdx="1" presStyleCnt="3">
        <dgm:presLayoutVars>
          <dgm:bulletEnabled val="1"/>
        </dgm:presLayoutVars>
      </dgm:prSet>
      <dgm:spPr/>
    </dgm:pt>
    <dgm:pt modelId="{D28676BB-CB43-4BAC-8608-C58FF22B3254}" type="pres">
      <dgm:prSet presAssocID="{233A6075-7E1E-410D-A150-B620E1025379}" presName="spaceBetweenRectangles" presStyleCnt="0"/>
      <dgm:spPr/>
    </dgm:pt>
    <dgm:pt modelId="{CB676496-FBB8-40E6-8F82-C475EC1FA43E}" type="pres">
      <dgm:prSet presAssocID="{80980743-200D-4794-96A2-737A3497CFA2}" presName="parentLin" presStyleCnt="0"/>
      <dgm:spPr/>
    </dgm:pt>
    <dgm:pt modelId="{305C2FCD-7111-494E-988C-0F496E400D6B}" type="pres">
      <dgm:prSet presAssocID="{80980743-200D-4794-96A2-737A3497CFA2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E7ED2259-AAC8-47B3-8290-6D25A94F10B7}" type="pres">
      <dgm:prSet presAssocID="{80980743-200D-4794-96A2-737A3497CFA2}" presName="parentText" presStyleLbl="node1" presStyleIdx="2" presStyleCnt="3" custScaleX="142857" custScaleY="7103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CE000-B986-4C4D-B187-35D7C6006D64}" type="pres">
      <dgm:prSet presAssocID="{80980743-200D-4794-96A2-737A3497CFA2}" presName="negativeSpace" presStyleCnt="0"/>
      <dgm:spPr/>
    </dgm:pt>
    <dgm:pt modelId="{6A16DB55-3CF0-4391-A975-35D1DD135082}" type="pres">
      <dgm:prSet presAssocID="{80980743-200D-4794-96A2-737A3497CF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8FA88D-ADA4-45CC-A11A-696ADE2AB527}" type="presOf" srcId="{80980743-200D-4794-96A2-737A3497CFA2}" destId="{E7ED2259-AAC8-47B3-8290-6D25A94F10B7}" srcOrd="1" destOrd="0" presId="urn:microsoft.com/office/officeart/2005/8/layout/list1"/>
    <dgm:cxn modelId="{8A1797FA-0BB2-49A1-9DA8-97CE3304EB13}" srcId="{E7BEA367-A1B7-4237-A6BC-99DF6553E17E}" destId="{80980743-200D-4794-96A2-737A3497CFA2}" srcOrd="2" destOrd="0" parTransId="{1FE6EACD-B6F0-4A42-9EC5-5D9142D698A1}" sibTransId="{7B73AF1C-0377-4313-B4AC-4BE822A01F69}"/>
    <dgm:cxn modelId="{A22D1B96-80EA-4F8D-B49E-5DFC23F4712A}" type="presOf" srcId="{80980743-200D-4794-96A2-737A3497CFA2}" destId="{305C2FCD-7111-494E-988C-0F496E400D6B}" srcOrd="0" destOrd="0" presId="urn:microsoft.com/office/officeart/2005/8/layout/list1"/>
    <dgm:cxn modelId="{3F49A704-B4C7-46F9-B587-E9FDDE539E42}" type="presOf" srcId="{7EBDC625-2504-4A1F-B18C-690AE2052019}" destId="{530FCBBD-73E7-4E65-977D-FB1DE006FD31}" srcOrd="0" destOrd="0" presId="urn:microsoft.com/office/officeart/2005/8/layout/list1"/>
    <dgm:cxn modelId="{85CF1220-6795-44E2-AD02-E3E9316CF9E4}" type="presOf" srcId="{E7BEA367-A1B7-4237-A6BC-99DF6553E17E}" destId="{C554CDCF-E36C-4AD7-A5FB-B4307971F346}" srcOrd="0" destOrd="0" presId="urn:microsoft.com/office/officeart/2005/8/layout/list1"/>
    <dgm:cxn modelId="{9830113B-6B94-45B6-A901-31B31C5FDA69}" type="presOf" srcId="{D67504BE-D490-403C-BB01-0992168AD719}" destId="{0E3F3554-B322-45E9-A766-4B5CF99257A2}" srcOrd="1" destOrd="0" presId="urn:microsoft.com/office/officeart/2005/8/layout/list1"/>
    <dgm:cxn modelId="{3AF3DC09-6E5D-49FD-8ABB-89BA0388BDD0}" srcId="{E7BEA367-A1B7-4237-A6BC-99DF6553E17E}" destId="{D67504BE-D490-403C-BB01-0992168AD719}" srcOrd="0" destOrd="0" parTransId="{CCE02F45-4985-44F6-AA70-50E077965995}" sibTransId="{7F205512-0B74-4ED1-8F29-3B24E9C5C93E}"/>
    <dgm:cxn modelId="{93458657-5B2F-4B2F-A954-13CECF33029A}" srcId="{E7BEA367-A1B7-4237-A6BC-99DF6553E17E}" destId="{7EBDC625-2504-4A1F-B18C-690AE2052019}" srcOrd="1" destOrd="0" parTransId="{BE436878-B276-4D55-ABA7-EF2C7EEE5375}" sibTransId="{233A6075-7E1E-410D-A150-B620E1025379}"/>
    <dgm:cxn modelId="{8BC6698B-73DC-4D2E-9D5A-DF7987AB1660}" type="presOf" srcId="{7EBDC625-2504-4A1F-B18C-690AE2052019}" destId="{35F1A1C1-FD2D-4B2C-9D38-22414031761F}" srcOrd="1" destOrd="0" presId="urn:microsoft.com/office/officeart/2005/8/layout/list1"/>
    <dgm:cxn modelId="{24D0A7B0-F727-4654-B5FE-A62D6CDCCE34}" type="presOf" srcId="{D67504BE-D490-403C-BB01-0992168AD719}" destId="{D2D239A2-2FBE-4656-B65B-FC1F2BC0B785}" srcOrd="0" destOrd="0" presId="urn:microsoft.com/office/officeart/2005/8/layout/list1"/>
    <dgm:cxn modelId="{43513DDF-83FC-4A8F-A663-3479E2DF2E93}" type="presParOf" srcId="{C554CDCF-E36C-4AD7-A5FB-B4307971F346}" destId="{0658A1B6-32BF-416B-B97D-72B3BE3F961D}" srcOrd="0" destOrd="0" presId="urn:microsoft.com/office/officeart/2005/8/layout/list1"/>
    <dgm:cxn modelId="{34B71489-9917-48BF-A803-0A0A118E2992}" type="presParOf" srcId="{0658A1B6-32BF-416B-B97D-72B3BE3F961D}" destId="{D2D239A2-2FBE-4656-B65B-FC1F2BC0B785}" srcOrd="0" destOrd="0" presId="urn:microsoft.com/office/officeart/2005/8/layout/list1"/>
    <dgm:cxn modelId="{21A8BB69-B8AF-4838-AC0D-DDFC303AF23F}" type="presParOf" srcId="{0658A1B6-32BF-416B-B97D-72B3BE3F961D}" destId="{0E3F3554-B322-45E9-A766-4B5CF99257A2}" srcOrd="1" destOrd="0" presId="urn:microsoft.com/office/officeart/2005/8/layout/list1"/>
    <dgm:cxn modelId="{B59D9E95-2194-49E7-83D3-1295B7072C32}" type="presParOf" srcId="{C554CDCF-E36C-4AD7-A5FB-B4307971F346}" destId="{7269F050-70D7-4F81-B5F2-B8C9D10D4200}" srcOrd="1" destOrd="0" presId="urn:microsoft.com/office/officeart/2005/8/layout/list1"/>
    <dgm:cxn modelId="{CA0BDA8A-5260-4354-8DC0-14EE879AE44C}" type="presParOf" srcId="{C554CDCF-E36C-4AD7-A5FB-B4307971F346}" destId="{020B2E1D-C071-4CB7-99FF-7B144E7D9EA1}" srcOrd="2" destOrd="0" presId="urn:microsoft.com/office/officeart/2005/8/layout/list1"/>
    <dgm:cxn modelId="{67FA5603-BF75-4676-842A-38C02E3427EB}" type="presParOf" srcId="{C554CDCF-E36C-4AD7-A5FB-B4307971F346}" destId="{582E3638-3462-4058-948C-8B6E12313C78}" srcOrd="3" destOrd="0" presId="urn:microsoft.com/office/officeart/2005/8/layout/list1"/>
    <dgm:cxn modelId="{C3B6D979-2F87-46D6-B2A0-70F55AF95B42}" type="presParOf" srcId="{C554CDCF-E36C-4AD7-A5FB-B4307971F346}" destId="{C82F4ABD-2FAB-4970-A99A-AB6464D2DDBA}" srcOrd="4" destOrd="0" presId="urn:microsoft.com/office/officeart/2005/8/layout/list1"/>
    <dgm:cxn modelId="{E4BE7B84-4824-4FA5-AD09-18E105964905}" type="presParOf" srcId="{C82F4ABD-2FAB-4970-A99A-AB6464D2DDBA}" destId="{530FCBBD-73E7-4E65-977D-FB1DE006FD31}" srcOrd="0" destOrd="0" presId="urn:microsoft.com/office/officeart/2005/8/layout/list1"/>
    <dgm:cxn modelId="{DAE0E063-3492-40D9-B960-8C36B74B023E}" type="presParOf" srcId="{C82F4ABD-2FAB-4970-A99A-AB6464D2DDBA}" destId="{35F1A1C1-FD2D-4B2C-9D38-22414031761F}" srcOrd="1" destOrd="0" presId="urn:microsoft.com/office/officeart/2005/8/layout/list1"/>
    <dgm:cxn modelId="{525639EE-FAFA-4191-8E87-80F69E3B9282}" type="presParOf" srcId="{C554CDCF-E36C-4AD7-A5FB-B4307971F346}" destId="{B30092B0-4410-42AA-B48F-0FE51C2D50DE}" srcOrd="5" destOrd="0" presId="urn:microsoft.com/office/officeart/2005/8/layout/list1"/>
    <dgm:cxn modelId="{136949A3-F4F6-494C-AF05-CAA0DA97528F}" type="presParOf" srcId="{C554CDCF-E36C-4AD7-A5FB-B4307971F346}" destId="{A175DEF4-FF25-4921-B34A-69321D609E9A}" srcOrd="6" destOrd="0" presId="urn:microsoft.com/office/officeart/2005/8/layout/list1"/>
    <dgm:cxn modelId="{246B0691-6C3A-4EBE-BD39-7067B4DF9E75}" type="presParOf" srcId="{C554CDCF-E36C-4AD7-A5FB-B4307971F346}" destId="{D28676BB-CB43-4BAC-8608-C58FF22B3254}" srcOrd="7" destOrd="0" presId="urn:microsoft.com/office/officeart/2005/8/layout/list1"/>
    <dgm:cxn modelId="{15C8A831-D92F-46E3-A167-9F3D2DBB6BEC}" type="presParOf" srcId="{C554CDCF-E36C-4AD7-A5FB-B4307971F346}" destId="{CB676496-FBB8-40E6-8F82-C475EC1FA43E}" srcOrd="8" destOrd="0" presId="urn:microsoft.com/office/officeart/2005/8/layout/list1"/>
    <dgm:cxn modelId="{6AC83EC3-4C34-4469-8A8B-5C08FB7E4904}" type="presParOf" srcId="{CB676496-FBB8-40E6-8F82-C475EC1FA43E}" destId="{305C2FCD-7111-494E-988C-0F496E400D6B}" srcOrd="0" destOrd="0" presId="urn:microsoft.com/office/officeart/2005/8/layout/list1"/>
    <dgm:cxn modelId="{ED805C89-5F34-49C8-8394-06D8C93FCB01}" type="presParOf" srcId="{CB676496-FBB8-40E6-8F82-C475EC1FA43E}" destId="{E7ED2259-AAC8-47B3-8290-6D25A94F10B7}" srcOrd="1" destOrd="0" presId="urn:microsoft.com/office/officeart/2005/8/layout/list1"/>
    <dgm:cxn modelId="{E9F602A0-292C-4622-A995-0C311FCD0164}" type="presParOf" srcId="{C554CDCF-E36C-4AD7-A5FB-B4307971F346}" destId="{97BCE000-B986-4C4D-B187-35D7C6006D64}" srcOrd="9" destOrd="0" presId="urn:microsoft.com/office/officeart/2005/8/layout/list1"/>
    <dgm:cxn modelId="{91A7C04D-0319-4172-AA58-9772912325E4}" type="presParOf" srcId="{C554CDCF-E36C-4AD7-A5FB-B4307971F346}" destId="{6A16DB55-3CF0-4391-A975-35D1DD1350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s-PE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Ordenar el marco </a:t>
          </a:r>
          <a:r>
            <a:rPr lang="es-PE" sz="1600" dirty="0" err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muestral</a:t>
          </a:r>
          <a:r>
            <a:rPr lang="es-PE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 según el criterio de   ordenamiento adecuado.</a:t>
          </a:r>
          <a:endParaRPr lang="es-PE" sz="1600" noProof="0" dirty="0">
            <a:solidFill>
              <a:srgbClr val="0000FF"/>
            </a:solidFill>
          </a:endParaRPr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 sz="1600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 sz="1600"/>
        </a:p>
      </dgm:t>
    </dgm:pt>
    <dgm:pt modelId="{F66099B6-DBBD-4AB0-82D2-877B80F846F7}">
      <dgm:prSet phldrT="[Text]" custT="1"/>
      <dgm:spPr/>
      <dgm:t>
        <a:bodyPr/>
        <a:lstStyle/>
        <a:p>
          <a:pPr algn="just"/>
          <a:r>
            <a:rPr lang="es-PE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Numerar desde 1 hasta N</a:t>
          </a:r>
          <a:endParaRPr lang="en-US" sz="1600" dirty="0">
            <a:solidFill>
              <a:srgbClr val="0000FF"/>
            </a:solidFill>
          </a:endParaRPr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 sz="1600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 sz="1600"/>
        </a:p>
      </dgm:t>
    </dgm:pt>
    <dgm:pt modelId="{EE62A4F6-4AC4-435B-990E-81A71CE8CAC7}">
      <dgm:prSet phldrT="[Text]" custT="1"/>
      <dgm:spPr/>
      <dgm:t>
        <a:bodyPr/>
        <a:lstStyle/>
        <a:p>
          <a:r>
            <a:rPr lang="es-PE" sz="16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Determinar el intervalo de selección (K)</a:t>
          </a:r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 sz="1600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 sz="1600"/>
        </a:p>
      </dgm:t>
    </dgm:pt>
    <dgm:pt modelId="{2A22E84C-3AA3-4E9C-AE5F-9C2FB0D7FB11}">
      <dgm:prSet phldrT="[Text]"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s-PE" sz="16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Elegir un número aleatorio entre 1 y K, digamos d.</a:t>
          </a:r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 sz="1600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 sz="1600"/>
        </a:p>
      </dgm:t>
    </dgm:pt>
    <dgm:pt modelId="{36045517-CEA4-4BE3-B836-C2B6BFE5649B}">
      <dgm:prSet phldrT="[Text]"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s-PE" sz="16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Los elementos de  la muestra son las unidades del marco que ocupan las posiciones:</a:t>
          </a:r>
        </a:p>
      </dgm:t>
    </dgm:pt>
    <dgm:pt modelId="{6231A36F-9B04-4B4A-917A-7E163AFFC956}" type="parTrans" cxnId="{4019353B-443B-4DED-AA6C-3C60E18414C7}">
      <dgm:prSet/>
      <dgm:spPr/>
      <dgm:t>
        <a:bodyPr/>
        <a:lstStyle/>
        <a:p>
          <a:endParaRPr lang="en-US" sz="1600"/>
        </a:p>
      </dgm:t>
    </dgm:pt>
    <dgm:pt modelId="{BFF3C5ED-87D0-4709-A3B8-A7BF0668006A}" type="sibTrans" cxnId="{4019353B-443B-4DED-AA6C-3C60E18414C7}">
      <dgm:prSet/>
      <dgm:spPr/>
      <dgm:t>
        <a:bodyPr/>
        <a:lstStyle/>
        <a:p>
          <a:endParaRPr lang="en-US" sz="1600"/>
        </a:p>
      </dgm:t>
    </dgm:pt>
    <dgm:pt modelId="{708A0BF7-A416-4709-A87C-21F3398CAEA5}" type="pres">
      <dgm:prSet presAssocID="{B9C32B05-62EA-407A-B21C-2310C794570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B3E71B69-C578-4E00-9927-34A16E9C96C9}" type="pres">
      <dgm:prSet presAssocID="{42D71409-67F9-455C-8C6D-716D284AAA6B}" presName="composite" presStyleCnt="0"/>
      <dgm:spPr/>
    </dgm:pt>
    <dgm:pt modelId="{C29D15C6-07AC-4589-8CCC-24CF3FC9C6DB}" type="pres">
      <dgm:prSet presAssocID="{42D71409-67F9-455C-8C6D-716D284AAA6B}" presName="LShape" presStyleLbl="alignNode1" presStyleIdx="0" presStyleCnt="9"/>
      <dgm:spPr>
        <a:solidFill>
          <a:srgbClr val="3CCC9C"/>
        </a:solidFill>
        <a:ln>
          <a:solidFill>
            <a:srgbClr val="3CCC9C"/>
          </a:solidFill>
        </a:ln>
      </dgm:spPr>
    </dgm:pt>
    <dgm:pt modelId="{A3EF2DD0-17D3-4D27-B4F6-F9D46B57DF85}" type="pres">
      <dgm:prSet presAssocID="{42D71409-67F9-455C-8C6D-716D284AAA6B}" presName="ParentText" presStyleLbl="revTx" presStyleIdx="0" presStyleCnt="5" custScaleY="97592" custLinFactNeighborX="-998" custLinFactNeighborY="5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165B35-CC80-4076-9101-07C7DE8E269A}" type="pres">
      <dgm:prSet presAssocID="{42D71409-67F9-455C-8C6D-716D284AAA6B}" presName="Triangle" presStyleLbl="alignNode1" presStyleIdx="1" presStyleCnt="9"/>
      <dgm:spPr/>
    </dgm:pt>
    <dgm:pt modelId="{04F961E3-A1B5-4FBF-9B38-94710F5F3C00}" type="pres">
      <dgm:prSet presAssocID="{478B7D3C-9FB4-4BC6-90AC-49960560DECD}" presName="sibTrans" presStyleCnt="0"/>
      <dgm:spPr/>
    </dgm:pt>
    <dgm:pt modelId="{B9D60B59-BC9C-44DB-9A02-BD1392D29DD8}" type="pres">
      <dgm:prSet presAssocID="{478B7D3C-9FB4-4BC6-90AC-49960560DECD}" presName="space" presStyleCnt="0"/>
      <dgm:spPr/>
    </dgm:pt>
    <dgm:pt modelId="{B03D98BE-D17B-42A9-9066-2A4EA88D1885}" type="pres">
      <dgm:prSet presAssocID="{F66099B6-DBBD-4AB0-82D2-877B80F846F7}" presName="composite" presStyleCnt="0"/>
      <dgm:spPr/>
    </dgm:pt>
    <dgm:pt modelId="{3C3FC654-B3F4-4CBE-AA1B-608264053F6B}" type="pres">
      <dgm:prSet presAssocID="{F66099B6-DBBD-4AB0-82D2-877B80F846F7}" presName="LShape" presStyleLbl="alignNode1" presStyleIdx="2" presStyleCnt="9"/>
      <dgm:spPr>
        <a:solidFill>
          <a:srgbClr val="FFC000"/>
        </a:solidFill>
        <a:ln>
          <a:solidFill>
            <a:srgbClr val="FFC000"/>
          </a:solidFill>
        </a:ln>
      </dgm:spPr>
    </dgm:pt>
    <dgm:pt modelId="{090D207F-6633-4503-95C2-3F109B785740}" type="pres">
      <dgm:prSet presAssocID="{F66099B6-DBBD-4AB0-82D2-877B80F846F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16683A-655C-45FC-AFF7-0765AEE8E61F}" type="pres">
      <dgm:prSet presAssocID="{F66099B6-DBBD-4AB0-82D2-877B80F846F7}" presName="Triangle" presStyleLbl="alignNode1" presStyleIdx="3" presStyleCnt="9"/>
      <dgm:spPr/>
    </dgm:pt>
    <dgm:pt modelId="{FC82A982-E7A9-4B95-9A6D-45797516FD8C}" type="pres">
      <dgm:prSet presAssocID="{BC531B32-9B0E-482E-BF91-65C61F17168D}" presName="sibTrans" presStyleCnt="0"/>
      <dgm:spPr/>
    </dgm:pt>
    <dgm:pt modelId="{ECE9E7A1-EC98-4B28-9ECA-B452EE8F465D}" type="pres">
      <dgm:prSet presAssocID="{BC531B32-9B0E-482E-BF91-65C61F17168D}" presName="space" presStyleCnt="0"/>
      <dgm:spPr/>
    </dgm:pt>
    <dgm:pt modelId="{56E07F61-8D9B-4CF4-A00C-16D55D2D62FF}" type="pres">
      <dgm:prSet presAssocID="{EE62A4F6-4AC4-435B-990E-81A71CE8CAC7}" presName="composite" presStyleCnt="0"/>
      <dgm:spPr/>
    </dgm:pt>
    <dgm:pt modelId="{46A9F2B5-1B55-4913-9546-59E0E1D0110A}" type="pres">
      <dgm:prSet presAssocID="{EE62A4F6-4AC4-435B-990E-81A71CE8CAC7}" presName="LShape" presStyleLbl="alignNode1" presStyleIdx="4" presStyleCnt="9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</dgm:pt>
    <dgm:pt modelId="{FB36B8EF-09FD-4F50-B1B2-2C7A4D27391E}" type="pres">
      <dgm:prSet presAssocID="{EE62A4F6-4AC4-435B-990E-81A71CE8CAC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955794-C0D3-4843-9D15-76FD669DD9B1}" type="pres">
      <dgm:prSet presAssocID="{EE62A4F6-4AC4-435B-990E-81A71CE8CAC7}" presName="Triangle" presStyleLbl="alignNode1" presStyleIdx="5" presStyleCnt="9"/>
      <dgm:spPr/>
    </dgm:pt>
    <dgm:pt modelId="{B0733124-E5A0-4DB8-996A-290668FB57FE}" type="pres">
      <dgm:prSet presAssocID="{389F9A93-0231-4877-8C41-5D5B8DD7AAC0}" presName="sibTrans" presStyleCnt="0"/>
      <dgm:spPr/>
    </dgm:pt>
    <dgm:pt modelId="{2B15E32C-18BF-4EF5-BAEC-CC5BA00D8CC1}" type="pres">
      <dgm:prSet presAssocID="{389F9A93-0231-4877-8C41-5D5B8DD7AAC0}" presName="space" presStyleCnt="0"/>
      <dgm:spPr/>
    </dgm:pt>
    <dgm:pt modelId="{B4DEE251-9736-43F6-B85F-A38BAE93774B}" type="pres">
      <dgm:prSet presAssocID="{2A22E84C-3AA3-4E9C-AE5F-9C2FB0D7FB11}" presName="composite" presStyleCnt="0"/>
      <dgm:spPr/>
    </dgm:pt>
    <dgm:pt modelId="{EC0D2D31-959E-4F74-BE42-635C8A784ABE}" type="pres">
      <dgm:prSet presAssocID="{2A22E84C-3AA3-4E9C-AE5F-9C2FB0D7FB11}" presName="LShape" presStyleLbl="alignNode1" presStyleIdx="6" presStyleCnt="9"/>
      <dgm:spPr>
        <a:solidFill>
          <a:srgbClr val="669900"/>
        </a:solidFill>
        <a:ln>
          <a:solidFill>
            <a:srgbClr val="669900"/>
          </a:solidFill>
        </a:ln>
      </dgm:spPr>
    </dgm:pt>
    <dgm:pt modelId="{13EC714B-C3FE-4641-BC69-7AD59D4978D4}" type="pres">
      <dgm:prSet presAssocID="{2A22E84C-3AA3-4E9C-AE5F-9C2FB0D7FB11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2C60CB-92D3-42C7-9797-B98A7E7024F7}" type="pres">
      <dgm:prSet presAssocID="{2A22E84C-3AA3-4E9C-AE5F-9C2FB0D7FB11}" presName="Triangle" presStyleLbl="alignNode1" presStyleIdx="7" presStyleCnt="9"/>
      <dgm:spPr/>
    </dgm:pt>
    <dgm:pt modelId="{FB177E7D-E7E5-4B21-9EBE-026B5AD19806}" type="pres">
      <dgm:prSet presAssocID="{744EA591-F199-49C2-B63A-82709D96C729}" presName="sibTrans" presStyleCnt="0"/>
      <dgm:spPr/>
    </dgm:pt>
    <dgm:pt modelId="{6B33A980-B9B4-445B-B85F-3EF5CA37DF88}" type="pres">
      <dgm:prSet presAssocID="{744EA591-F199-49C2-B63A-82709D96C729}" presName="space" presStyleCnt="0"/>
      <dgm:spPr/>
    </dgm:pt>
    <dgm:pt modelId="{4235A5D0-5CFC-4233-938E-C5754FC7FA68}" type="pres">
      <dgm:prSet presAssocID="{36045517-CEA4-4BE3-B836-C2B6BFE5649B}" presName="composite" presStyleCnt="0"/>
      <dgm:spPr/>
    </dgm:pt>
    <dgm:pt modelId="{08FC8BE4-95D3-4409-AA7F-3573E266C6CD}" type="pres">
      <dgm:prSet presAssocID="{36045517-CEA4-4BE3-B836-C2B6BFE5649B}" presName="LShape" presStyleLbl="alignNode1" presStyleIdx="8" presStyleCnt="9"/>
      <dgm:spPr>
        <a:solidFill>
          <a:srgbClr val="D8164D"/>
        </a:solidFill>
        <a:ln>
          <a:solidFill>
            <a:srgbClr val="D8164D"/>
          </a:solidFill>
        </a:ln>
      </dgm:spPr>
    </dgm:pt>
    <dgm:pt modelId="{B0D8CB92-0718-41D1-B065-99B075A8BBD5}" type="pres">
      <dgm:prSet presAssocID="{36045517-CEA4-4BE3-B836-C2B6BFE5649B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019353B-443B-4DED-AA6C-3C60E18414C7}" srcId="{B9C32B05-62EA-407A-B21C-2310C7945705}" destId="{36045517-CEA4-4BE3-B836-C2B6BFE5649B}" srcOrd="4" destOrd="0" parTransId="{6231A36F-9B04-4B4A-917A-7E163AFFC956}" sibTransId="{BFF3C5ED-87D0-4709-A3B8-A7BF0668006A}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059D23D4-169E-435C-9416-D28C7B662DCF}" type="presOf" srcId="{2A22E84C-3AA3-4E9C-AE5F-9C2FB0D7FB11}" destId="{13EC714B-C3FE-4641-BC69-7AD59D4978D4}" srcOrd="0" destOrd="0" presId="urn:microsoft.com/office/officeart/2009/3/layout/StepUpProcess"/>
    <dgm:cxn modelId="{B8009F3A-2527-4901-8F52-E3DA976A3031}" type="presOf" srcId="{B9C32B05-62EA-407A-B21C-2310C7945705}" destId="{708A0BF7-A416-4709-A87C-21F3398CAEA5}" srcOrd="0" destOrd="0" presId="urn:microsoft.com/office/officeart/2009/3/layout/StepUpProcess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00437431-D57F-4158-9456-650097E3DC51}" type="presOf" srcId="{36045517-CEA4-4BE3-B836-C2B6BFE5649B}" destId="{B0D8CB92-0718-41D1-B065-99B075A8BBD5}" srcOrd="0" destOrd="0" presId="urn:microsoft.com/office/officeart/2009/3/layout/StepUpProcess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AA26AEBE-53DA-43D5-9535-52DF708087CA}" type="presOf" srcId="{42D71409-67F9-455C-8C6D-716D284AAA6B}" destId="{A3EF2DD0-17D3-4D27-B4F6-F9D46B57DF85}" srcOrd="0" destOrd="0" presId="urn:microsoft.com/office/officeart/2009/3/layout/StepUpProcess"/>
    <dgm:cxn modelId="{FDAFDB1D-3DB5-4D8E-B231-D7CF4315E13E}" type="presOf" srcId="{F66099B6-DBBD-4AB0-82D2-877B80F846F7}" destId="{090D207F-6633-4503-95C2-3F109B785740}" srcOrd="0" destOrd="0" presId="urn:microsoft.com/office/officeart/2009/3/layout/StepUpProcess"/>
    <dgm:cxn modelId="{4A147148-C240-4539-AB3C-7BED827A1F1B}" type="presOf" srcId="{EE62A4F6-4AC4-435B-990E-81A71CE8CAC7}" destId="{FB36B8EF-09FD-4F50-B1B2-2C7A4D27391E}" srcOrd="0" destOrd="0" presId="urn:microsoft.com/office/officeart/2009/3/layout/StepUpProcess"/>
    <dgm:cxn modelId="{1A7F2C90-B315-4317-9F68-6B7744F6BFB5}" type="presParOf" srcId="{708A0BF7-A416-4709-A87C-21F3398CAEA5}" destId="{B3E71B69-C578-4E00-9927-34A16E9C96C9}" srcOrd="0" destOrd="0" presId="urn:microsoft.com/office/officeart/2009/3/layout/StepUpProcess"/>
    <dgm:cxn modelId="{BDE25872-D7D3-4B08-9BE5-B23944F60B38}" type="presParOf" srcId="{B3E71B69-C578-4E00-9927-34A16E9C96C9}" destId="{C29D15C6-07AC-4589-8CCC-24CF3FC9C6DB}" srcOrd="0" destOrd="0" presId="urn:microsoft.com/office/officeart/2009/3/layout/StepUpProcess"/>
    <dgm:cxn modelId="{6EBD341D-7626-46FC-A0CC-422219D0BBE9}" type="presParOf" srcId="{B3E71B69-C578-4E00-9927-34A16E9C96C9}" destId="{A3EF2DD0-17D3-4D27-B4F6-F9D46B57DF85}" srcOrd="1" destOrd="0" presId="urn:microsoft.com/office/officeart/2009/3/layout/StepUpProcess"/>
    <dgm:cxn modelId="{A42B0AF2-E821-4BD4-85AC-9B07E3E97893}" type="presParOf" srcId="{B3E71B69-C578-4E00-9927-34A16E9C96C9}" destId="{BB165B35-CC80-4076-9101-07C7DE8E269A}" srcOrd="2" destOrd="0" presId="urn:microsoft.com/office/officeart/2009/3/layout/StepUpProcess"/>
    <dgm:cxn modelId="{90145FAC-9084-4F10-BD6A-FDC2B411A9A9}" type="presParOf" srcId="{708A0BF7-A416-4709-A87C-21F3398CAEA5}" destId="{04F961E3-A1B5-4FBF-9B38-94710F5F3C00}" srcOrd="1" destOrd="0" presId="urn:microsoft.com/office/officeart/2009/3/layout/StepUpProcess"/>
    <dgm:cxn modelId="{2D796D8C-6BBE-4B32-BC80-E8DCB41ED07C}" type="presParOf" srcId="{04F961E3-A1B5-4FBF-9B38-94710F5F3C00}" destId="{B9D60B59-BC9C-44DB-9A02-BD1392D29DD8}" srcOrd="0" destOrd="0" presId="urn:microsoft.com/office/officeart/2009/3/layout/StepUpProcess"/>
    <dgm:cxn modelId="{97DB997A-081B-43F1-A8DF-BF31ED89713E}" type="presParOf" srcId="{708A0BF7-A416-4709-A87C-21F3398CAEA5}" destId="{B03D98BE-D17B-42A9-9066-2A4EA88D1885}" srcOrd="2" destOrd="0" presId="urn:microsoft.com/office/officeart/2009/3/layout/StepUpProcess"/>
    <dgm:cxn modelId="{248C2D3F-2880-4072-BB7B-FBF047C7FA3E}" type="presParOf" srcId="{B03D98BE-D17B-42A9-9066-2A4EA88D1885}" destId="{3C3FC654-B3F4-4CBE-AA1B-608264053F6B}" srcOrd="0" destOrd="0" presId="urn:microsoft.com/office/officeart/2009/3/layout/StepUpProcess"/>
    <dgm:cxn modelId="{B1D424A9-398E-46B4-9118-7CBF8EC84FDE}" type="presParOf" srcId="{B03D98BE-D17B-42A9-9066-2A4EA88D1885}" destId="{090D207F-6633-4503-95C2-3F109B785740}" srcOrd="1" destOrd="0" presId="urn:microsoft.com/office/officeart/2009/3/layout/StepUpProcess"/>
    <dgm:cxn modelId="{2B522E8B-ECDA-433C-A159-389E2D513661}" type="presParOf" srcId="{B03D98BE-D17B-42A9-9066-2A4EA88D1885}" destId="{C316683A-655C-45FC-AFF7-0765AEE8E61F}" srcOrd="2" destOrd="0" presId="urn:microsoft.com/office/officeart/2009/3/layout/StepUpProcess"/>
    <dgm:cxn modelId="{8DAEE030-43E9-4B56-88AE-5387BE963097}" type="presParOf" srcId="{708A0BF7-A416-4709-A87C-21F3398CAEA5}" destId="{FC82A982-E7A9-4B95-9A6D-45797516FD8C}" srcOrd="3" destOrd="0" presId="urn:microsoft.com/office/officeart/2009/3/layout/StepUpProcess"/>
    <dgm:cxn modelId="{68B3E686-F8C3-482F-AA84-3AA7F37BED82}" type="presParOf" srcId="{FC82A982-E7A9-4B95-9A6D-45797516FD8C}" destId="{ECE9E7A1-EC98-4B28-9ECA-B452EE8F465D}" srcOrd="0" destOrd="0" presId="urn:microsoft.com/office/officeart/2009/3/layout/StepUpProcess"/>
    <dgm:cxn modelId="{E4C9F145-2FB3-4092-8B48-8715BE5ADCB0}" type="presParOf" srcId="{708A0BF7-A416-4709-A87C-21F3398CAEA5}" destId="{56E07F61-8D9B-4CF4-A00C-16D55D2D62FF}" srcOrd="4" destOrd="0" presId="urn:microsoft.com/office/officeart/2009/3/layout/StepUpProcess"/>
    <dgm:cxn modelId="{48516B70-FE22-492A-B35A-D4EB70222540}" type="presParOf" srcId="{56E07F61-8D9B-4CF4-A00C-16D55D2D62FF}" destId="{46A9F2B5-1B55-4913-9546-59E0E1D0110A}" srcOrd="0" destOrd="0" presId="urn:microsoft.com/office/officeart/2009/3/layout/StepUpProcess"/>
    <dgm:cxn modelId="{7F43CE7B-9377-4D18-82D7-B738AE0A9190}" type="presParOf" srcId="{56E07F61-8D9B-4CF4-A00C-16D55D2D62FF}" destId="{FB36B8EF-09FD-4F50-B1B2-2C7A4D27391E}" srcOrd="1" destOrd="0" presId="urn:microsoft.com/office/officeart/2009/3/layout/StepUpProcess"/>
    <dgm:cxn modelId="{01755276-E5F3-4757-982D-018AC0D3BC5E}" type="presParOf" srcId="{56E07F61-8D9B-4CF4-A00C-16D55D2D62FF}" destId="{1C955794-C0D3-4843-9D15-76FD669DD9B1}" srcOrd="2" destOrd="0" presId="urn:microsoft.com/office/officeart/2009/3/layout/StepUpProcess"/>
    <dgm:cxn modelId="{C0F843CC-A576-4139-AB84-387F9E5EC6D2}" type="presParOf" srcId="{708A0BF7-A416-4709-A87C-21F3398CAEA5}" destId="{B0733124-E5A0-4DB8-996A-290668FB57FE}" srcOrd="5" destOrd="0" presId="urn:microsoft.com/office/officeart/2009/3/layout/StepUpProcess"/>
    <dgm:cxn modelId="{D754C758-D63D-4F90-B3DE-0D4055706FD4}" type="presParOf" srcId="{B0733124-E5A0-4DB8-996A-290668FB57FE}" destId="{2B15E32C-18BF-4EF5-BAEC-CC5BA00D8CC1}" srcOrd="0" destOrd="0" presId="urn:microsoft.com/office/officeart/2009/3/layout/StepUpProcess"/>
    <dgm:cxn modelId="{0B3FF8EC-EC3D-4266-88F1-3B37C5CA1731}" type="presParOf" srcId="{708A0BF7-A416-4709-A87C-21F3398CAEA5}" destId="{B4DEE251-9736-43F6-B85F-A38BAE93774B}" srcOrd="6" destOrd="0" presId="urn:microsoft.com/office/officeart/2009/3/layout/StepUpProcess"/>
    <dgm:cxn modelId="{44535913-3FC8-4D77-B43E-E7EE0050EFAF}" type="presParOf" srcId="{B4DEE251-9736-43F6-B85F-A38BAE93774B}" destId="{EC0D2D31-959E-4F74-BE42-635C8A784ABE}" srcOrd="0" destOrd="0" presId="urn:microsoft.com/office/officeart/2009/3/layout/StepUpProcess"/>
    <dgm:cxn modelId="{C1152CCD-74BD-41F0-BE28-5E61E1C2C82F}" type="presParOf" srcId="{B4DEE251-9736-43F6-B85F-A38BAE93774B}" destId="{13EC714B-C3FE-4641-BC69-7AD59D4978D4}" srcOrd="1" destOrd="0" presId="urn:microsoft.com/office/officeart/2009/3/layout/StepUpProcess"/>
    <dgm:cxn modelId="{3D490EB2-64AC-437E-B6A0-920E49D7A230}" type="presParOf" srcId="{B4DEE251-9736-43F6-B85F-A38BAE93774B}" destId="{6E2C60CB-92D3-42C7-9797-B98A7E7024F7}" srcOrd="2" destOrd="0" presId="urn:microsoft.com/office/officeart/2009/3/layout/StepUpProcess"/>
    <dgm:cxn modelId="{CE06A40F-0FC5-46D5-9472-C16DDEA795B6}" type="presParOf" srcId="{708A0BF7-A416-4709-A87C-21F3398CAEA5}" destId="{FB177E7D-E7E5-4B21-9EBE-026B5AD19806}" srcOrd="7" destOrd="0" presId="urn:microsoft.com/office/officeart/2009/3/layout/StepUpProcess"/>
    <dgm:cxn modelId="{071A403B-EA26-4C73-9988-858F09608709}" type="presParOf" srcId="{FB177E7D-E7E5-4B21-9EBE-026B5AD19806}" destId="{6B33A980-B9B4-445B-B85F-3EF5CA37DF88}" srcOrd="0" destOrd="0" presId="urn:microsoft.com/office/officeart/2009/3/layout/StepUpProcess"/>
    <dgm:cxn modelId="{CC42482C-954E-4F71-84D4-3E2D7F2499A6}" type="presParOf" srcId="{708A0BF7-A416-4709-A87C-21F3398CAEA5}" destId="{4235A5D0-5CFC-4233-938E-C5754FC7FA68}" srcOrd="8" destOrd="0" presId="urn:microsoft.com/office/officeart/2009/3/layout/StepUpProcess"/>
    <dgm:cxn modelId="{8673112C-6B53-4762-87ED-FEE86535747A}" type="presParOf" srcId="{4235A5D0-5CFC-4233-938E-C5754FC7FA68}" destId="{08FC8BE4-95D3-4409-AA7F-3573E266C6CD}" srcOrd="0" destOrd="0" presId="urn:microsoft.com/office/officeart/2009/3/layout/StepUpProcess"/>
    <dgm:cxn modelId="{40DDD70E-BBFE-48D4-9D0A-A93CDC6F8305}" type="presParOf" srcId="{4235A5D0-5CFC-4233-938E-C5754FC7FA68}" destId="{B0D8CB92-0718-41D1-B065-99B075A8BBD5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F4EF8-EE14-449C-AFF2-41CFE2C2055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1123A35-2B5B-468D-9C90-F4EBDD41AF7D}">
      <dgm:prSet phldrT="[Texto]" custT="1"/>
      <dgm:spPr>
        <a:solidFill>
          <a:srgbClr val="00B050"/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Las selecciones no son independientes</a:t>
          </a:r>
          <a:endParaRPr lang="es-ES" sz="1800" dirty="0">
            <a:solidFill>
              <a:schemeClr val="tx1"/>
            </a:solidFill>
          </a:endParaRPr>
        </a:p>
      </dgm:t>
    </dgm:pt>
    <dgm:pt modelId="{2033672D-1B6B-4295-9613-2A76BF657520}" type="parTrans" cxnId="{A3DD1331-3CBA-4A17-96C1-ECBDF6CD1234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789652CE-42AD-4674-BC4C-B161C285A555}" type="sibTrans" cxnId="{A3DD1331-3CBA-4A17-96C1-ECBDF6CD1234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DC43689-2F85-4E4B-8FDA-517519F43044}">
          <dgm:prSet phldrT="[Texto]" custT="1"/>
          <dgm:spPr>
            <a:solidFill>
              <a:srgbClr val="92D050"/>
            </a:solidFill>
          </dgm:spPr>
          <dgm:t>
            <a:bodyPr/>
            <a:lstStyle/>
            <a:p>
              <a:pPr algn="just"/>
              <a:r>
                <a:rPr lang="es-PE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Cada muestra posible de tamaño </a:t>
              </a:r>
              <a:r>
                <a:rPr lang="es-PE" sz="1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es-PE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es seleccionada con probabilidad </a:t>
              </a:r>
              <a14:m>
                <m:oMath xmlns:m="http://schemas.openxmlformats.org/officeDocument/2006/math">
                  <m:f>
                    <m:fPr>
                      <m:type m:val="skw"/>
                      <m:ctrlPr>
                        <a:rPr lang="es-PE" sz="18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fPr>
                    <m:num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num>
                    <m:den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</m:den>
                  </m:f>
                </m:oMath>
              </a14:m>
              <a:endParaRPr lang="es-E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6DC43689-2F85-4E4B-8FDA-517519F43044}">
          <dgm:prSet phldrT="[Texto]" custT="1"/>
          <dgm:spPr>
            <a:solidFill>
              <a:srgbClr val="92D050"/>
            </a:solidFill>
          </dgm:spPr>
          <dgm:t>
            <a:bodyPr/>
            <a:lstStyle/>
            <a:p>
              <a:pPr algn="just"/>
              <a:r>
                <a:rPr lang="es-PE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Cada muestra posible de tamaño </a:t>
              </a:r>
              <a:r>
                <a:rPr lang="es-PE" sz="18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es-PE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es seleccionada con probabilidad </a:t>
              </a:r>
              <a:r>
                <a:rPr lang="es-PE" sz="1800" b="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a:t>1⁄𝑘</a:t>
              </a:r>
              <a:endParaRPr lang="es-E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960A8C8-4ED7-45A4-8ED6-1FDF7EB54982}" type="parTrans" cxnId="{5DC589F5-5BBE-4700-A71B-7C401B2E304F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5CADE8BB-68FE-4830-94D6-74D1A6D9B686}" type="sibTrans" cxnId="{5DC589F5-5BBE-4700-A71B-7C401B2E304F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CAA008C4-E6D4-4B1D-8D9C-00B1995F2703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PE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El número de muestras posibles es k</a:t>
          </a:r>
          <a:endParaRPr lang="es-ES" sz="1800" dirty="0">
            <a:solidFill>
              <a:schemeClr val="tx1"/>
            </a:solidFill>
          </a:endParaRPr>
        </a:p>
      </dgm:t>
    </dgm:pt>
    <dgm:pt modelId="{5EA445CC-E00C-4452-A2A8-FF72BC2215B3}" type="parTrans" cxnId="{7ED0DA4E-DFF1-4C7C-A426-023219767D20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4655A30B-29CD-4ED2-BC1E-4D74334B5C48}" type="sibTrans" cxnId="{7ED0DA4E-DFF1-4C7C-A426-023219767D20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F61157F6-AC83-4A7C-B1A2-F2AECE281E83}">
          <dgm:prSet custT="1"/>
          <dgm:spPr>
            <a:solidFill>
              <a:schemeClr val="accent5">
                <a:lumMod val="50000"/>
              </a:schemeClr>
            </a:solidFill>
          </dgm:spPr>
          <dgm:t>
            <a:bodyPr/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s-PE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La fracción o tasa de muestreo es </a:t>
              </a:r>
              <a14:m>
                <m:oMath xmlns:m="http://schemas.openxmlformats.org/officeDocument/2006/math">
                  <m:f>
                    <m:fPr>
                      <m:type m:val="skw"/>
                      <m:ctrlPr>
                        <a:rPr lang="es-PE" sz="16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fPr>
                    <m:num>
                      <m:r>
                        <a:rPr lang="es-PE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</m:num>
                    <m:den>
                      <m:r>
                        <a:rPr lang="es-PE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𝑁</m:t>
                      </m:r>
                    </m:den>
                  </m:f>
                </m:oMath>
              </a14:m>
              <a:r>
                <a:rPr lang="es-PE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F61157F6-AC83-4A7C-B1A2-F2AECE281E83}">
          <dgm:prSet custT="1"/>
          <dgm:spPr>
            <a:solidFill>
              <a:schemeClr val="accent5">
                <a:lumMod val="50000"/>
              </a:schemeClr>
            </a:solidFill>
          </dgm:spPr>
          <dgm:t>
            <a:bodyPr/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s-PE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La fracción o tasa de muestreo es </a:t>
              </a:r>
              <a:r>
                <a:rPr lang="es-PE" sz="1600" b="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a:t>𝑛⁄𝑁</a:t>
              </a:r>
              <a:r>
                <a:rPr lang="es-PE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B75D336-0929-4512-AD99-C39C2C3CB35F}" type="parTrans" cxnId="{39CE0ECB-75F3-45B9-86FB-8642EFE1819D}">
      <dgm:prSet/>
      <dgm:spPr/>
      <dgm:t>
        <a:bodyPr/>
        <a:lstStyle/>
        <a:p>
          <a:endParaRPr lang="es-ES"/>
        </a:p>
      </dgm:t>
    </dgm:pt>
    <dgm:pt modelId="{4655C570-612C-415E-B9BD-62E2295E890E}" type="sibTrans" cxnId="{39CE0ECB-75F3-45B9-86FB-8642EFE1819D}">
      <dgm:prSet/>
      <dgm:spPr/>
      <dgm:t>
        <a:bodyPr/>
        <a:lstStyle/>
        <a:p>
          <a:endParaRPr lang="es-ES"/>
        </a:p>
      </dgm:t>
    </dgm:pt>
    <dgm:pt modelId="{64650F7D-1941-4D51-9479-1785062F2824}" type="pres">
      <dgm:prSet presAssocID="{F30F4EF8-EE14-449C-AFF2-41CFE2C2055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C429E8-A29D-465F-A51D-A762B2E3AF07}" type="pres">
      <dgm:prSet presAssocID="{81123A35-2B5B-468D-9C90-F4EBDD41AF7D}" presName="parentLin" presStyleCnt="0"/>
      <dgm:spPr/>
    </dgm:pt>
    <dgm:pt modelId="{BB87B692-8684-4A29-9242-1BFAEE6B70F9}" type="pres">
      <dgm:prSet presAssocID="{81123A35-2B5B-468D-9C90-F4EBDD41AF7D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ACEA889-8D9B-468D-8CAE-D471F37CCEF2}" type="pres">
      <dgm:prSet presAssocID="{81123A35-2B5B-468D-9C90-F4EBDD41AF7D}" presName="parentText" presStyleLbl="node1" presStyleIdx="0" presStyleCnt="4" custScaleX="12756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51D607-6A7E-499B-A8F7-0231C5B0AB4D}" type="pres">
      <dgm:prSet presAssocID="{81123A35-2B5B-468D-9C90-F4EBDD41AF7D}" presName="negativeSpace" presStyleCnt="0"/>
      <dgm:spPr/>
    </dgm:pt>
    <dgm:pt modelId="{D9F8D7F4-9126-4719-8DA4-D16A6F513448}" type="pres">
      <dgm:prSet presAssocID="{81123A35-2B5B-468D-9C90-F4EBDD41AF7D}" presName="childText" presStyleLbl="conFgAcc1" presStyleIdx="0" presStyleCnt="4">
        <dgm:presLayoutVars>
          <dgm:bulletEnabled val="1"/>
        </dgm:presLayoutVars>
      </dgm:prSet>
      <dgm:spPr/>
    </dgm:pt>
    <dgm:pt modelId="{29F22DE1-A510-4168-91AA-29965030839C}" type="pres">
      <dgm:prSet presAssocID="{789652CE-42AD-4674-BC4C-B161C285A555}" presName="spaceBetweenRectangles" presStyleCnt="0"/>
      <dgm:spPr/>
    </dgm:pt>
    <dgm:pt modelId="{6771544A-8C64-4D7C-B57F-0C181F4E7B3B}" type="pres">
      <dgm:prSet presAssocID="{6DC43689-2F85-4E4B-8FDA-517519F43044}" presName="parentLin" presStyleCnt="0"/>
      <dgm:spPr/>
    </dgm:pt>
    <dgm:pt modelId="{B8806BDB-2ACB-4411-BD4D-A57E5987C0BA}" type="pres">
      <dgm:prSet presAssocID="{6DC43689-2F85-4E4B-8FDA-517519F43044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F72FACE-DF1F-4066-9703-02562C4F67C6}" type="pres">
      <dgm:prSet presAssocID="{6DC43689-2F85-4E4B-8FDA-517519F43044}" presName="parentText" presStyleLbl="node1" presStyleIdx="1" presStyleCnt="4" custScaleX="12607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B6CC55-7BD0-4B57-83DB-F2F3E2CA8CFF}" type="pres">
      <dgm:prSet presAssocID="{6DC43689-2F85-4E4B-8FDA-517519F43044}" presName="negativeSpace" presStyleCnt="0"/>
      <dgm:spPr/>
    </dgm:pt>
    <dgm:pt modelId="{762C641E-84E2-4CEB-B6D2-EFAB3070AAA2}" type="pres">
      <dgm:prSet presAssocID="{6DC43689-2F85-4E4B-8FDA-517519F43044}" presName="childText" presStyleLbl="conFgAcc1" presStyleIdx="1" presStyleCnt="4">
        <dgm:presLayoutVars>
          <dgm:bulletEnabled val="1"/>
        </dgm:presLayoutVars>
      </dgm:prSet>
      <dgm:spPr/>
    </dgm:pt>
    <dgm:pt modelId="{461C0DD7-21FF-4859-B557-B74DBB91377D}" type="pres">
      <dgm:prSet presAssocID="{5CADE8BB-68FE-4830-94D6-74D1A6D9B686}" presName="spaceBetweenRectangles" presStyleCnt="0"/>
      <dgm:spPr/>
    </dgm:pt>
    <dgm:pt modelId="{918D0512-976D-41B5-B00D-8372DD5B0FFB}" type="pres">
      <dgm:prSet presAssocID="{CAA008C4-E6D4-4B1D-8D9C-00B1995F2703}" presName="parentLin" presStyleCnt="0"/>
      <dgm:spPr/>
    </dgm:pt>
    <dgm:pt modelId="{4FC65D9C-1A72-47B8-B731-0ADF14D41BF0}" type="pres">
      <dgm:prSet presAssocID="{CAA008C4-E6D4-4B1D-8D9C-00B1995F2703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28FF226A-74E2-421F-8F8D-5F63242C8AC1}" type="pres">
      <dgm:prSet presAssocID="{CAA008C4-E6D4-4B1D-8D9C-00B1995F2703}" presName="parentText" presStyleLbl="node1" presStyleIdx="2" presStyleCnt="4" custScaleX="12607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BF4885-DDE2-4E1E-89EF-4E90FBAB221B}" type="pres">
      <dgm:prSet presAssocID="{CAA008C4-E6D4-4B1D-8D9C-00B1995F2703}" presName="negativeSpace" presStyleCnt="0"/>
      <dgm:spPr/>
    </dgm:pt>
    <dgm:pt modelId="{4F1EB333-3499-459F-83B7-7CD3FE0533AE}" type="pres">
      <dgm:prSet presAssocID="{CAA008C4-E6D4-4B1D-8D9C-00B1995F2703}" presName="childText" presStyleLbl="conFgAcc1" presStyleIdx="2" presStyleCnt="4">
        <dgm:presLayoutVars>
          <dgm:bulletEnabled val="1"/>
        </dgm:presLayoutVars>
      </dgm:prSet>
      <dgm:spPr/>
    </dgm:pt>
    <dgm:pt modelId="{A1EC8A13-9740-45D9-BDA7-4DBEC2C7D6E8}" type="pres">
      <dgm:prSet presAssocID="{4655A30B-29CD-4ED2-BC1E-4D74334B5C48}" presName="spaceBetweenRectangles" presStyleCnt="0"/>
      <dgm:spPr/>
    </dgm:pt>
    <dgm:pt modelId="{51191E22-282E-4016-969A-CACCFF3ED7B7}" type="pres">
      <dgm:prSet presAssocID="{F61157F6-AC83-4A7C-B1A2-F2AECE281E83}" presName="parentLin" presStyleCnt="0"/>
      <dgm:spPr/>
    </dgm:pt>
    <dgm:pt modelId="{586717EF-114D-4F19-9750-1C0EE29AAE0F}" type="pres">
      <dgm:prSet presAssocID="{F61157F6-AC83-4A7C-B1A2-F2AECE281E83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7DD3AA8C-B8F6-47DF-A075-F7288730395E}" type="pres">
      <dgm:prSet presAssocID="{F61157F6-AC83-4A7C-B1A2-F2AECE281E83}" presName="parentText" presStyleLbl="node1" presStyleIdx="3" presStyleCnt="4" custScaleX="12255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58968D-FEC5-447E-AE92-2F7EFDFDEE5C}" type="pres">
      <dgm:prSet presAssocID="{F61157F6-AC83-4A7C-B1A2-F2AECE281E83}" presName="negativeSpace" presStyleCnt="0"/>
      <dgm:spPr/>
    </dgm:pt>
    <dgm:pt modelId="{0EEDD08F-AF33-4196-9DF3-FF876781E016}" type="pres">
      <dgm:prSet presAssocID="{F61157F6-AC83-4A7C-B1A2-F2AECE281E8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E806A2-DB83-4276-A2BD-A7BC8817300F}" type="presOf" srcId="{6DC43689-2F85-4E4B-8FDA-517519F43044}" destId="{9F72FACE-DF1F-4066-9703-02562C4F67C6}" srcOrd="1" destOrd="0" presId="urn:microsoft.com/office/officeart/2005/8/layout/list1"/>
    <dgm:cxn modelId="{AC396799-1694-4E74-9543-B096A3232DC3}" type="presOf" srcId="{6DC43689-2F85-4E4B-8FDA-517519F43044}" destId="{B8806BDB-2ACB-4411-BD4D-A57E5987C0BA}" srcOrd="0" destOrd="0" presId="urn:microsoft.com/office/officeart/2005/8/layout/list1"/>
    <dgm:cxn modelId="{D9C55FF2-D331-4C90-B5F2-F799450C3C1C}" type="presOf" srcId="{F61157F6-AC83-4A7C-B1A2-F2AECE281E83}" destId="{586717EF-114D-4F19-9750-1C0EE29AAE0F}" srcOrd="0" destOrd="0" presId="urn:microsoft.com/office/officeart/2005/8/layout/list1"/>
    <dgm:cxn modelId="{5DC589F5-5BBE-4700-A71B-7C401B2E304F}" srcId="{F30F4EF8-EE14-449C-AFF2-41CFE2C2055A}" destId="{6DC43689-2F85-4E4B-8FDA-517519F43044}" srcOrd="1" destOrd="0" parTransId="{7960A8C8-4ED7-45A4-8ED6-1FDF7EB54982}" sibTransId="{5CADE8BB-68FE-4830-94D6-74D1A6D9B686}"/>
    <dgm:cxn modelId="{732D5872-6B39-473B-B870-BFADED8E6417}" type="presOf" srcId="{CAA008C4-E6D4-4B1D-8D9C-00B1995F2703}" destId="{4FC65D9C-1A72-47B8-B731-0ADF14D41BF0}" srcOrd="0" destOrd="0" presId="urn:microsoft.com/office/officeart/2005/8/layout/list1"/>
    <dgm:cxn modelId="{F336E6B8-A9FE-468E-93B2-B067BCC2397C}" type="presOf" srcId="{81123A35-2B5B-468D-9C90-F4EBDD41AF7D}" destId="{BB87B692-8684-4A29-9242-1BFAEE6B70F9}" srcOrd="0" destOrd="0" presId="urn:microsoft.com/office/officeart/2005/8/layout/list1"/>
    <dgm:cxn modelId="{E9EB6BD3-1FBE-4261-8ADB-0A74481E1C42}" type="presOf" srcId="{81123A35-2B5B-468D-9C90-F4EBDD41AF7D}" destId="{9ACEA889-8D9B-468D-8CAE-D471F37CCEF2}" srcOrd="1" destOrd="0" presId="urn:microsoft.com/office/officeart/2005/8/layout/list1"/>
    <dgm:cxn modelId="{A3DD1331-3CBA-4A17-96C1-ECBDF6CD1234}" srcId="{F30F4EF8-EE14-449C-AFF2-41CFE2C2055A}" destId="{81123A35-2B5B-468D-9C90-F4EBDD41AF7D}" srcOrd="0" destOrd="0" parTransId="{2033672D-1B6B-4295-9613-2A76BF657520}" sibTransId="{789652CE-42AD-4674-BC4C-B161C285A555}"/>
    <dgm:cxn modelId="{7ED0DA4E-DFF1-4C7C-A426-023219767D20}" srcId="{F30F4EF8-EE14-449C-AFF2-41CFE2C2055A}" destId="{CAA008C4-E6D4-4B1D-8D9C-00B1995F2703}" srcOrd="2" destOrd="0" parTransId="{5EA445CC-E00C-4452-A2A8-FF72BC2215B3}" sibTransId="{4655A30B-29CD-4ED2-BC1E-4D74334B5C48}"/>
    <dgm:cxn modelId="{39CE0ECB-75F3-45B9-86FB-8642EFE1819D}" srcId="{F30F4EF8-EE14-449C-AFF2-41CFE2C2055A}" destId="{F61157F6-AC83-4A7C-B1A2-F2AECE281E83}" srcOrd="3" destOrd="0" parTransId="{CB75D336-0929-4512-AD99-C39C2C3CB35F}" sibTransId="{4655C570-612C-415E-B9BD-62E2295E890E}"/>
    <dgm:cxn modelId="{C9EFCD3D-FD5E-4CF7-A4A2-63D559C9C7EE}" type="presOf" srcId="{CAA008C4-E6D4-4B1D-8D9C-00B1995F2703}" destId="{28FF226A-74E2-421F-8F8D-5F63242C8AC1}" srcOrd="1" destOrd="0" presId="urn:microsoft.com/office/officeart/2005/8/layout/list1"/>
    <dgm:cxn modelId="{45613CBB-8A78-48DD-8014-961EB47ACFE6}" type="presOf" srcId="{F61157F6-AC83-4A7C-B1A2-F2AECE281E83}" destId="{7DD3AA8C-B8F6-47DF-A075-F7288730395E}" srcOrd="1" destOrd="0" presId="urn:microsoft.com/office/officeart/2005/8/layout/list1"/>
    <dgm:cxn modelId="{C472C29E-56A6-45C0-A0AE-AD4324F1E6D6}" type="presOf" srcId="{F30F4EF8-EE14-449C-AFF2-41CFE2C2055A}" destId="{64650F7D-1941-4D51-9479-1785062F2824}" srcOrd="0" destOrd="0" presId="urn:microsoft.com/office/officeart/2005/8/layout/list1"/>
    <dgm:cxn modelId="{C2A7B7CA-3EA7-4077-A40C-839AC010FF59}" type="presParOf" srcId="{64650F7D-1941-4D51-9479-1785062F2824}" destId="{FCC429E8-A29D-465F-A51D-A762B2E3AF07}" srcOrd="0" destOrd="0" presId="urn:microsoft.com/office/officeart/2005/8/layout/list1"/>
    <dgm:cxn modelId="{108C9016-ABE1-4765-81BD-0521189EEEDD}" type="presParOf" srcId="{FCC429E8-A29D-465F-A51D-A762B2E3AF07}" destId="{BB87B692-8684-4A29-9242-1BFAEE6B70F9}" srcOrd="0" destOrd="0" presId="urn:microsoft.com/office/officeart/2005/8/layout/list1"/>
    <dgm:cxn modelId="{AA3BB4AB-2271-405E-BE41-E11D195E1F72}" type="presParOf" srcId="{FCC429E8-A29D-465F-A51D-A762B2E3AF07}" destId="{9ACEA889-8D9B-468D-8CAE-D471F37CCEF2}" srcOrd="1" destOrd="0" presId="urn:microsoft.com/office/officeart/2005/8/layout/list1"/>
    <dgm:cxn modelId="{BD564F93-AC78-4372-99DF-AF08254324E3}" type="presParOf" srcId="{64650F7D-1941-4D51-9479-1785062F2824}" destId="{8051D607-6A7E-499B-A8F7-0231C5B0AB4D}" srcOrd="1" destOrd="0" presId="urn:microsoft.com/office/officeart/2005/8/layout/list1"/>
    <dgm:cxn modelId="{BC0DB3E0-3F1E-4F96-BBD2-7787F8268304}" type="presParOf" srcId="{64650F7D-1941-4D51-9479-1785062F2824}" destId="{D9F8D7F4-9126-4719-8DA4-D16A6F513448}" srcOrd="2" destOrd="0" presId="urn:microsoft.com/office/officeart/2005/8/layout/list1"/>
    <dgm:cxn modelId="{736D18B7-6EC7-4E1F-BBB8-9FDE03A1E025}" type="presParOf" srcId="{64650F7D-1941-4D51-9479-1785062F2824}" destId="{29F22DE1-A510-4168-91AA-29965030839C}" srcOrd="3" destOrd="0" presId="urn:microsoft.com/office/officeart/2005/8/layout/list1"/>
    <dgm:cxn modelId="{29D7D027-1F06-419D-A567-08D4A1DBAB13}" type="presParOf" srcId="{64650F7D-1941-4D51-9479-1785062F2824}" destId="{6771544A-8C64-4D7C-B57F-0C181F4E7B3B}" srcOrd="4" destOrd="0" presId="urn:microsoft.com/office/officeart/2005/8/layout/list1"/>
    <dgm:cxn modelId="{A22E7D2A-C8B5-462F-9857-138C1E926245}" type="presParOf" srcId="{6771544A-8C64-4D7C-B57F-0C181F4E7B3B}" destId="{B8806BDB-2ACB-4411-BD4D-A57E5987C0BA}" srcOrd="0" destOrd="0" presId="urn:microsoft.com/office/officeart/2005/8/layout/list1"/>
    <dgm:cxn modelId="{2160549B-103F-4739-B77C-EC8C404F99EE}" type="presParOf" srcId="{6771544A-8C64-4D7C-B57F-0C181F4E7B3B}" destId="{9F72FACE-DF1F-4066-9703-02562C4F67C6}" srcOrd="1" destOrd="0" presId="urn:microsoft.com/office/officeart/2005/8/layout/list1"/>
    <dgm:cxn modelId="{9D82404F-C64E-4904-93CC-BDBFD165A0D5}" type="presParOf" srcId="{64650F7D-1941-4D51-9479-1785062F2824}" destId="{8BB6CC55-7BD0-4B57-83DB-F2F3E2CA8CFF}" srcOrd="5" destOrd="0" presId="urn:microsoft.com/office/officeart/2005/8/layout/list1"/>
    <dgm:cxn modelId="{34A0CDD2-A89E-4539-8AD6-48ED550E5C2E}" type="presParOf" srcId="{64650F7D-1941-4D51-9479-1785062F2824}" destId="{762C641E-84E2-4CEB-B6D2-EFAB3070AAA2}" srcOrd="6" destOrd="0" presId="urn:microsoft.com/office/officeart/2005/8/layout/list1"/>
    <dgm:cxn modelId="{4EF7D7B3-A32F-4BE4-901B-CAA863333807}" type="presParOf" srcId="{64650F7D-1941-4D51-9479-1785062F2824}" destId="{461C0DD7-21FF-4859-B557-B74DBB91377D}" srcOrd="7" destOrd="0" presId="urn:microsoft.com/office/officeart/2005/8/layout/list1"/>
    <dgm:cxn modelId="{5F0095F6-05E1-4CE1-86EB-5023FBCB6211}" type="presParOf" srcId="{64650F7D-1941-4D51-9479-1785062F2824}" destId="{918D0512-976D-41B5-B00D-8372DD5B0FFB}" srcOrd="8" destOrd="0" presId="urn:microsoft.com/office/officeart/2005/8/layout/list1"/>
    <dgm:cxn modelId="{4AECDAE6-E342-4114-8D15-BC3256ADF404}" type="presParOf" srcId="{918D0512-976D-41B5-B00D-8372DD5B0FFB}" destId="{4FC65D9C-1A72-47B8-B731-0ADF14D41BF0}" srcOrd="0" destOrd="0" presId="urn:microsoft.com/office/officeart/2005/8/layout/list1"/>
    <dgm:cxn modelId="{EDD43997-A308-4C09-BEDE-F72371225E1B}" type="presParOf" srcId="{918D0512-976D-41B5-B00D-8372DD5B0FFB}" destId="{28FF226A-74E2-421F-8F8D-5F63242C8AC1}" srcOrd="1" destOrd="0" presId="urn:microsoft.com/office/officeart/2005/8/layout/list1"/>
    <dgm:cxn modelId="{549528F6-BBEF-42D7-9554-6EFE621ACC09}" type="presParOf" srcId="{64650F7D-1941-4D51-9479-1785062F2824}" destId="{85BF4885-DDE2-4E1E-89EF-4E90FBAB221B}" srcOrd="9" destOrd="0" presId="urn:microsoft.com/office/officeart/2005/8/layout/list1"/>
    <dgm:cxn modelId="{FEA0DBFC-5E4A-4025-A1EF-C2EF50FA00B8}" type="presParOf" srcId="{64650F7D-1941-4D51-9479-1785062F2824}" destId="{4F1EB333-3499-459F-83B7-7CD3FE0533AE}" srcOrd="10" destOrd="0" presId="urn:microsoft.com/office/officeart/2005/8/layout/list1"/>
    <dgm:cxn modelId="{8B7840D1-24FC-4E12-A713-631B1E79A31F}" type="presParOf" srcId="{64650F7D-1941-4D51-9479-1785062F2824}" destId="{A1EC8A13-9740-45D9-BDA7-4DBEC2C7D6E8}" srcOrd="11" destOrd="0" presId="urn:microsoft.com/office/officeart/2005/8/layout/list1"/>
    <dgm:cxn modelId="{5D33BB97-B560-4082-9D80-67A7EDB7D11B}" type="presParOf" srcId="{64650F7D-1941-4D51-9479-1785062F2824}" destId="{51191E22-282E-4016-969A-CACCFF3ED7B7}" srcOrd="12" destOrd="0" presId="urn:microsoft.com/office/officeart/2005/8/layout/list1"/>
    <dgm:cxn modelId="{17EBC081-E7EF-43E9-84E5-E953DF07C612}" type="presParOf" srcId="{51191E22-282E-4016-969A-CACCFF3ED7B7}" destId="{586717EF-114D-4F19-9750-1C0EE29AAE0F}" srcOrd="0" destOrd="0" presId="urn:microsoft.com/office/officeart/2005/8/layout/list1"/>
    <dgm:cxn modelId="{777EC5AF-6C20-4E14-9A26-2205DD6EF9CB}" type="presParOf" srcId="{51191E22-282E-4016-969A-CACCFF3ED7B7}" destId="{7DD3AA8C-B8F6-47DF-A075-F7288730395E}" srcOrd="1" destOrd="0" presId="urn:microsoft.com/office/officeart/2005/8/layout/list1"/>
    <dgm:cxn modelId="{BC2EEEDB-5F40-4C2B-AD68-45975820E9F8}" type="presParOf" srcId="{64650F7D-1941-4D51-9479-1785062F2824}" destId="{6258968D-FEC5-447E-AE92-2F7EFDFDEE5C}" srcOrd="13" destOrd="0" presId="urn:microsoft.com/office/officeart/2005/8/layout/list1"/>
    <dgm:cxn modelId="{094FD7A1-212B-4376-A206-30465D56F58C}" type="presParOf" srcId="{64650F7D-1941-4D51-9479-1785062F2824}" destId="{0EEDD08F-AF33-4196-9DF3-FF876781E0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0F4EF8-EE14-449C-AFF2-41CFE2C2055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1123A35-2B5B-468D-9C90-F4EBDD41AF7D}">
      <dgm:prSet phldrT="[Texto]" custT="1"/>
      <dgm:spPr>
        <a:solidFill>
          <a:srgbClr val="00B050"/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Las selecciones no son independientes</a:t>
          </a:r>
          <a:endParaRPr lang="es-ES" sz="1800" dirty="0">
            <a:solidFill>
              <a:schemeClr val="tx1"/>
            </a:solidFill>
          </a:endParaRPr>
        </a:p>
      </dgm:t>
    </dgm:pt>
    <dgm:pt modelId="{2033672D-1B6B-4295-9613-2A76BF657520}" type="parTrans" cxnId="{A3DD1331-3CBA-4A17-96C1-ECBDF6CD1234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789652CE-42AD-4674-BC4C-B161C285A555}" type="sibTrans" cxnId="{A3DD1331-3CBA-4A17-96C1-ECBDF6CD1234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6DC43689-2F85-4E4B-8FDA-517519F43044}">
      <dgm:prSet phldrT="[Texto]" custT="1"/>
      <dgm:spPr>
        <a:blipFill>
          <a:blip xmlns:r="http://schemas.openxmlformats.org/officeDocument/2006/relationships" r:embed="rId1"/>
          <a:stretch>
            <a:fillRect t="-13077" b="-70769"/>
          </a:stretch>
        </a:blipFill>
      </dgm:spPr>
      <dgm:t>
        <a:bodyPr/>
        <a:lstStyle/>
        <a:p>
          <a:r>
            <a:rPr lang="es-PE">
              <a:noFill/>
            </a:rPr>
            <a:t> </a:t>
          </a:r>
        </a:p>
      </dgm:t>
    </dgm:pt>
    <dgm:pt modelId="{7960A8C8-4ED7-45A4-8ED6-1FDF7EB54982}" type="parTrans" cxnId="{5DC589F5-5BBE-4700-A71B-7C401B2E304F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5CADE8BB-68FE-4830-94D6-74D1A6D9B686}" type="sibTrans" cxnId="{5DC589F5-5BBE-4700-A71B-7C401B2E304F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CAA008C4-E6D4-4B1D-8D9C-00B1995F2703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PE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El número de muestras posibles es k</a:t>
          </a:r>
          <a:endParaRPr lang="es-ES" sz="1800" dirty="0">
            <a:solidFill>
              <a:schemeClr val="tx1"/>
            </a:solidFill>
          </a:endParaRPr>
        </a:p>
      </dgm:t>
    </dgm:pt>
    <dgm:pt modelId="{5EA445CC-E00C-4452-A2A8-FF72BC2215B3}" type="parTrans" cxnId="{7ED0DA4E-DFF1-4C7C-A426-023219767D20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4655A30B-29CD-4ED2-BC1E-4D74334B5C48}" type="sibTrans" cxnId="{7ED0DA4E-DFF1-4C7C-A426-023219767D20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F61157F6-AC83-4A7C-B1A2-F2AECE281E83}">
      <dgm:prSet custT="1"/>
      <dgm:spPr>
        <a:blipFill>
          <a:blip xmlns:r="http://schemas.openxmlformats.org/officeDocument/2006/relationships" r:embed="rId2"/>
          <a:stretch>
            <a:fillRect t="-11538" b="-45385"/>
          </a:stretch>
        </a:blipFill>
      </dgm:spPr>
      <dgm:t>
        <a:bodyPr/>
        <a:lstStyle/>
        <a:p>
          <a:r>
            <a:rPr lang="es-PE">
              <a:noFill/>
            </a:rPr>
            <a:t> </a:t>
          </a:r>
        </a:p>
      </dgm:t>
    </dgm:pt>
    <dgm:pt modelId="{CB75D336-0929-4512-AD99-C39C2C3CB35F}" type="parTrans" cxnId="{39CE0ECB-75F3-45B9-86FB-8642EFE1819D}">
      <dgm:prSet/>
      <dgm:spPr/>
      <dgm:t>
        <a:bodyPr/>
        <a:lstStyle/>
        <a:p>
          <a:endParaRPr lang="es-ES"/>
        </a:p>
      </dgm:t>
    </dgm:pt>
    <dgm:pt modelId="{4655C570-612C-415E-B9BD-62E2295E890E}" type="sibTrans" cxnId="{39CE0ECB-75F3-45B9-86FB-8642EFE1819D}">
      <dgm:prSet/>
      <dgm:spPr/>
      <dgm:t>
        <a:bodyPr/>
        <a:lstStyle/>
        <a:p>
          <a:endParaRPr lang="es-ES"/>
        </a:p>
      </dgm:t>
    </dgm:pt>
    <dgm:pt modelId="{64650F7D-1941-4D51-9479-1785062F2824}" type="pres">
      <dgm:prSet presAssocID="{F30F4EF8-EE14-449C-AFF2-41CFE2C2055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C429E8-A29D-465F-A51D-A762B2E3AF07}" type="pres">
      <dgm:prSet presAssocID="{81123A35-2B5B-468D-9C90-F4EBDD41AF7D}" presName="parentLin" presStyleCnt="0"/>
      <dgm:spPr/>
    </dgm:pt>
    <dgm:pt modelId="{BB87B692-8684-4A29-9242-1BFAEE6B70F9}" type="pres">
      <dgm:prSet presAssocID="{81123A35-2B5B-468D-9C90-F4EBDD41AF7D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ACEA889-8D9B-468D-8CAE-D471F37CCEF2}" type="pres">
      <dgm:prSet presAssocID="{81123A35-2B5B-468D-9C90-F4EBDD41AF7D}" presName="parentText" presStyleLbl="node1" presStyleIdx="0" presStyleCnt="4" custScaleX="12756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51D607-6A7E-499B-A8F7-0231C5B0AB4D}" type="pres">
      <dgm:prSet presAssocID="{81123A35-2B5B-468D-9C90-F4EBDD41AF7D}" presName="negativeSpace" presStyleCnt="0"/>
      <dgm:spPr/>
    </dgm:pt>
    <dgm:pt modelId="{D9F8D7F4-9126-4719-8DA4-D16A6F513448}" type="pres">
      <dgm:prSet presAssocID="{81123A35-2B5B-468D-9C90-F4EBDD41AF7D}" presName="childText" presStyleLbl="conFgAcc1" presStyleIdx="0" presStyleCnt="4">
        <dgm:presLayoutVars>
          <dgm:bulletEnabled val="1"/>
        </dgm:presLayoutVars>
      </dgm:prSet>
      <dgm:spPr/>
    </dgm:pt>
    <dgm:pt modelId="{29F22DE1-A510-4168-91AA-29965030839C}" type="pres">
      <dgm:prSet presAssocID="{789652CE-42AD-4674-BC4C-B161C285A555}" presName="spaceBetweenRectangles" presStyleCnt="0"/>
      <dgm:spPr/>
    </dgm:pt>
    <dgm:pt modelId="{6771544A-8C64-4D7C-B57F-0C181F4E7B3B}" type="pres">
      <dgm:prSet presAssocID="{6DC43689-2F85-4E4B-8FDA-517519F43044}" presName="parentLin" presStyleCnt="0"/>
      <dgm:spPr/>
    </dgm:pt>
    <dgm:pt modelId="{B8806BDB-2ACB-4411-BD4D-A57E5987C0BA}" type="pres">
      <dgm:prSet presAssocID="{6DC43689-2F85-4E4B-8FDA-517519F43044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F72FACE-DF1F-4066-9703-02562C4F67C6}" type="pres">
      <dgm:prSet presAssocID="{6DC43689-2F85-4E4B-8FDA-517519F43044}" presName="parentText" presStyleLbl="node1" presStyleIdx="1" presStyleCnt="4" custScaleX="12607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B6CC55-7BD0-4B57-83DB-F2F3E2CA8CFF}" type="pres">
      <dgm:prSet presAssocID="{6DC43689-2F85-4E4B-8FDA-517519F43044}" presName="negativeSpace" presStyleCnt="0"/>
      <dgm:spPr/>
    </dgm:pt>
    <dgm:pt modelId="{762C641E-84E2-4CEB-B6D2-EFAB3070AAA2}" type="pres">
      <dgm:prSet presAssocID="{6DC43689-2F85-4E4B-8FDA-517519F43044}" presName="childText" presStyleLbl="conFgAcc1" presStyleIdx="1" presStyleCnt="4">
        <dgm:presLayoutVars>
          <dgm:bulletEnabled val="1"/>
        </dgm:presLayoutVars>
      </dgm:prSet>
      <dgm:spPr/>
    </dgm:pt>
    <dgm:pt modelId="{461C0DD7-21FF-4859-B557-B74DBB91377D}" type="pres">
      <dgm:prSet presAssocID="{5CADE8BB-68FE-4830-94D6-74D1A6D9B686}" presName="spaceBetweenRectangles" presStyleCnt="0"/>
      <dgm:spPr/>
    </dgm:pt>
    <dgm:pt modelId="{918D0512-976D-41B5-B00D-8372DD5B0FFB}" type="pres">
      <dgm:prSet presAssocID="{CAA008C4-E6D4-4B1D-8D9C-00B1995F2703}" presName="parentLin" presStyleCnt="0"/>
      <dgm:spPr/>
    </dgm:pt>
    <dgm:pt modelId="{4FC65D9C-1A72-47B8-B731-0ADF14D41BF0}" type="pres">
      <dgm:prSet presAssocID="{CAA008C4-E6D4-4B1D-8D9C-00B1995F2703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28FF226A-74E2-421F-8F8D-5F63242C8AC1}" type="pres">
      <dgm:prSet presAssocID="{CAA008C4-E6D4-4B1D-8D9C-00B1995F2703}" presName="parentText" presStyleLbl="node1" presStyleIdx="2" presStyleCnt="4" custScaleX="12607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BF4885-DDE2-4E1E-89EF-4E90FBAB221B}" type="pres">
      <dgm:prSet presAssocID="{CAA008C4-E6D4-4B1D-8D9C-00B1995F2703}" presName="negativeSpace" presStyleCnt="0"/>
      <dgm:spPr/>
    </dgm:pt>
    <dgm:pt modelId="{4F1EB333-3499-459F-83B7-7CD3FE0533AE}" type="pres">
      <dgm:prSet presAssocID="{CAA008C4-E6D4-4B1D-8D9C-00B1995F2703}" presName="childText" presStyleLbl="conFgAcc1" presStyleIdx="2" presStyleCnt="4">
        <dgm:presLayoutVars>
          <dgm:bulletEnabled val="1"/>
        </dgm:presLayoutVars>
      </dgm:prSet>
      <dgm:spPr/>
    </dgm:pt>
    <dgm:pt modelId="{A1EC8A13-9740-45D9-BDA7-4DBEC2C7D6E8}" type="pres">
      <dgm:prSet presAssocID="{4655A30B-29CD-4ED2-BC1E-4D74334B5C48}" presName="spaceBetweenRectangles" presStyleCnt="0"/>
      <dgm:spPr/>
    </dgm:pt>
    <dgm:pt modelId="{51191E22-282E-4016-969A-CACCFF3ED7B7}" type="pres">
      <dgm:prSet presAssocID="{F61157F6-AC83-4A7C-B1A2-F2AECE281E83}" presName="parentLin" presStyleCnt="0"/>
      <dgm:spPr/>
    </dgm:pt>
    <dgm:pt modelId="{586717EF-114D-4F19-9750-1C0EE29AAE0F}" type="pres">
      <dgm:prSet presAssocID="{F61157F6-AC83-4A7C-B1A2-F2AECE281E83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7DD3AA8C-B8F6-47DF-A075-F7288730395E}" type="pres">
      <dgm:prSet presAssocID="{F61157F6-AC83-4A7C-B1A2-F2AECE281E83}" presName="parentText" presStyleLbl="node1" presStyleIdx="3" presStyleCnt="4" custScaleX="12255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58968D-FEC5-447E-AE92-2F7EFDFDEE5C}" type="pres">
      <dgm:prSet presAssocID="{F61157F6-AC83-4A7C-B1A2-F2AECE281E83}" presName="negativeSpace" presStyleCnt="0"/>
      <dgm:spPr/>
    </dgm:pt>
    <dgm:pt modelId="{0EEDD08F-AF33-4196-9DF3-FF876781E016}" type="pres">
      <dgm:prSet presAssocID="{F61157F6-AC83-4A7C-B1A2-F2AECE281E8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E806A2-DB83-4276-A2BD-A7BC8817300F}" type="presOf" srcId="{6DC43689-2F85-4E4B-8FDA-517519F43044}" destId="{9F72FACE-DF1F-4066-9703-02562C4F67C6}" srcOrd="1" destOrd="0" presId="urn:microsoft.com/office/officeart/2005/8/layout/list1"/>
    <dgm:cxn modelId="{AC396799-1694-4E74-9543-B096A3232DC3}" type="presOf" srcId="{6DC43689-2F85-4E4B-8FDA-517519F43044}" destId="{B8806BDB-2ACB-4411-BD4D-A57E5987C0BA}" srcOrd="0" destOrd="0" presId="urn:microsoft.com/office/officeart/2005/8/layout/list1"/>
    <dgm:cxn modelId="{D9C55FF2-D331-4C90-B5F2-F799450C3C1C}" type="presOf" srcId="{F61157F6-AC83-4A7C-B1A2-F2AECE281E83}" destId="{586717EF-114D-4F19-9750-1C0EE29AAE0F}" srcOrd="0" destOrd="0" presId="urn:microsoft.com/office/officeart/2005/8/layout/list1"/>
    <dgm:cxn modelId="{5DC589F5-5BBE-4700-A71B-7C401B2E304F}" srcId="{F30F4EF8-EE14-449C-AFF2-41CFE2C2055A}" destId="{6DC43689-2F85-4E4B-8FDA-517519F43044}" srcOrd="1" destOrd="0" parTransId="{7960A8C8-4ED7-45A4-8ED6-1FDF7EB54982}" sibTransId="{5CADE8BB-68FE-4830-94D6-74D1A6D9B686}"/>
    <dgm:cxn modelId="{732D5872-6B39-473B-B870-BFADED8E6417}" type="presOf" srcId="{CAA008C4-E6D4-4B1D-8D9C-00B1995F2703}" destId="{4FC65D9C-1A72-47B8-B731-0ADF14D41BF0}" srcOrd="0" destOrd="0" presId="urn:microsoft.com/office/officeart/2005/8/layout/list1"/>
    <dgm:cxn modelId="{F336E6B8-A9FE-468E-93B2-B067BCC2397C}" type="presOf" srcId="{81123A35-2B5B-468D-9C90-F4EBDD41AF7D}" destId="{BB87B692-8684-4A29-9242-1BFAEE6B70F9}" srcOrd="0" destOrd="0" presId="urn:microsoft.com/office/officeart/2005/8/layout/list1"/>
    <dgm:cxn modelId="{E9EB6BD3-1FBE-4261-8ADB-0A74481E1C42}" type="presOf" srcId="{81123A35-2B5B-468D-9C90-F4EBDD41AF7D}" destId="{9ACEA889-8D9B-468D-8CAE-D471F37CCEF2}" srcOrd="1" destOrd="0" presId="urn:microsoft.com/office/officeart/2005/8/layout/list1"/>
    <dgm:cxn modelId="{A3DD1331-3CBA-4A17-96C1-ECBDF6CD1234}" srcId="{F30F4EF8-EE14-449C-AFF2-41CFE2C2055A}" destId="{81123A35-2B5B-468D-9C90-F4EBDD41AF7D}" srcOrd="0" destOrd="0" parTransId="{2033672D-1B6B-4295-9613-2A76BF657520}" sibTransId="{789652CE-42AD-4674-BC4C-B161C285A555}"/>
    <dgm:cxn modelId="{7ED0DA4E-DFF1-4C7C-A426-023219767D20}" srcId="{F30F4EF8-EE14-449C-AFF2-41CFE2C2055A}" destId="{CAA008C4-E6D4-4B1D-8D9C-00B1995F2703}" srcOrd="2" destOrd="0" parTransId="{5EA445CC-E00C-4452-A2A8-FF72BC2215B3}" sibTransId="{4655A30B-29CD-4ED2-BC1E-4D74334B5C48}"/>
    <dgm:cxn modelId="{39CE0ECB-75F3-45B9-86FB-8642EFE1819D}" srcId="{F30F4EF8-EE14-449C-AFF2-41CFE2C2055A}" destId="{F61157F6-AC83-4A7C-B1A2-F2AECE281E83}" srcOrd="3" destOrd="0" parTransId="{CB75D336-0929-4512-AD99-C39C2C3CB35F}" sibTransId="{4655C570-612C-415E-B9BD-62E2295E890E}"/>
    <dgm:cxn modelId="{C9EFCD3D-FD5E-4CF7-A4A2-63D559C9C7EE}" type="presOf" srcId="{CAA008C4-E6D4-4B1D-8D9C-00B1995F2703}" destId="{28FF226A-74E2-421F-8F8D-5F63242C8AC1}" srcOrd="1" destOrd="0" presId="urn:microsoft.com/office/officeart/2005/8/layout/list1"/>
    <dgm:cxn modelId="{45613CBB-8A78-48DD-8014-961EB47ACFE6}" type="presOf" srcId="{F61157F6-AC83-4A7C-B1A2-F2AECE281E83}" destId="{7DD3AA8C-B8F6-47DF-A075-F7288730395E}" srcOrd="1" destOrd="0" presId="urn:microsoft.com/office/officeart/2005/8/layout/list1"/>
    <dgm:cxn modelId="{C472C29E-56A6-45C0-A0AE-AD4324F1E6D6}" type="presOf" srcId="{F30F4EF8-EE14-449C-AFF2-41CFE2C2055A}" destId="{64650F7D-1941-4D51-9479-1785062F2824}" srcOrd="0" destOrd="0" presId="urn:microsoft.com/office/officeart/2005/8/layout/list1"/>
    <dgm:cxn modelId="{C2A7B7CA-3EA7-4077-A40C-839AC010FF59}" type="presParOf" srcId="{64650F7D-1941-4D51-9479-1785062F2824}" destId="{FCC429E8-A29D-465F-A51D-A762B2E3AF07}" srcOrd="0" destOrd="0" presId="urn:microsoft.com/office/officeart/2005/8/layout/list1"/>
    <dgm:cxn modelId="{108C9016-ABE1-4765-81BD-0521189EEEDD}" type="presParOf" srcId="{FCC429E8-A29D-465F-A51D-A762B2E3AF07}" destId="{BB87B692-8684-4A29-9242-1BFAEE6B70F9}" srcOrd="0" destOrd="0" presId="urn:microsoft.com/office/officeart/2005/8/layout/list1"/>
    <dgm:cxn modelId="{AA3BB4AB-2271-405E-BE41-E11D195E1F72}" type="presParOf" srcId="{FCC429E8-A29D-465F-A51D-A762B2E3AF07}" destId="{9ACEA889-8D9B-468D-8CAE-D471F37CCEF2}" srcOrd="1" destOrd="0" presId="urn:microsoft.com/office/officeart/2005/8/layout/list1"/>
    <dgm:cxn modelId="{BD564F93-AC78-4372-99DF-AF08254324E3}" type="presParOf" srcId="{64650F7D-1941-4D51-9479-1785062F2824}" destId="{8051D607-6A7E-499B-A8F7-0231C5B0AB4D}" srcOrd="1" destOrd="0" presId="urn:microsoft.com/office/officeart/2005/8/layout/list1"/>
    <dgm:cxn modelId="{BC0DB3E0-3F1E-4F96-BBD2-7787F8268304}" type="presParOf" srcId="{64650F7D-1941-4D51-9479-1785062F2824}" destId="{D9F8D7F4-9126-4719-8DA4-D16A6F513448}" srcOrd="2" destOrd="0" presId="urn:microsoft.com/office/officeart/2005/8/layout/list1"/>
    <dgm:cxn modelId="{736D18B7-6EC7-4E1F-BBB8-9FDE03A1E025}" type="presParOf" srcId="{64650F7D-1941-4D51-9479-1785062F2824}" destId="{29F22DE1-A510-4168-91AA-29965030839C}" srcOrd="3" destOrd="0" presId="urn:microsoft.com/office/officeart/2005/8/layout/list1"/>
    <dgm:cxn modelId="{29D7D027-1F06-419D-A567-08D4A1DBAB13}" type="presParOf" srcId="{64650F7D-1941-4D51-9479-1785062F2824}" destId="{6771544A-8C64-4D7C-B57F-0C181F4E7B3B}" srcOrd="4" destOrd="0" presId="urn:microsoft.com/office/officeart/2005/8/layout/list1"/>
    <dgm:cxn modelId="{A22E7D2A-C8B5-462F-9857-138C1E926245}" type="presParOf" srcId="{6771544A-8C64-4D7C-B57F-0C181F4E7B3B}" destId="{B8806BDB-2ACB-4411-BD4D-A57E5987C0BA}" srcOrd="0" destOrd="0" presId="urn:microsoft.com/office/officeart/2005/8/layout/list1"/>
    <dgm:cxn modelId="{2160549B-103F-4739-B77C-EC8C404F99EE}" type="presParOf" srcId="{6771544A-8C64-4D7C-B57F-0C181F4E7B3B}" destId="{9F72FACE-DF1F-4066-9703-02562C4F67C6}" srcOrd="1" destOrd="0" presId="urn:microsoft.com/office/officeart/2005/8/layout/list1"/>
    <dgm:cxn modelId="{9D82404F-C64E-4904-93CC-BDBFD165A0D5}" type="presParOf" srcId="{64650F7D-1941-4D51-9479-1785062F2824}" destId="{8BB6CC55-7BD0-4B57-83DB-F2F3E2CA8CFF}" srcOrd="5" destOrd="0" presId="urn:microsoft.com/office/officeart/2005/8/layout/list1"/>
    <dgm:cxn modelId="{34A0CDD2-A89E-4539-8AD6-48ED550E5C2E}" type="presParOf" srcId="{64650F7D-1941-4D51-9479-1785062F2824}" destId="{762C641E-84E2-4CEB-B6D2-EFAB3070AAA2}" srcOrd="6" destOrd="0" presId="urn:microsoft.com/office/officeart/2005/8/layout/list1"/>
    <dgm:cxn modelId="{4EF7D7B3-A32F-4BE4-901B-CAA863333807}" type="presParOf" srcId="{64650F7D-1941-4D51-9479-1785062F2824}" destId="{461C0DD7-21FF-4859-B557-B74DBB91377D}" srcOrd="7" destOrd="0" presId="urn:microsoft.com/office/officeart/2005/8/layout/list1"/>
    <dgm:cxn modelId="{5F0095F6-05E1-4CE1-86EB-5023FBCB6211}" type="presParOf" srcId="{64650F7D-1941-4D51-9479-1785062F2824}" destId="{918D0512-976D-41B5-B00D-8372DD5B0FFB}" srcOrd="8" destOrd="0" presId="urn:microsoft.com/office/officeart/2005/8/layout/list1"/>
    <dgm:cxn modelId="{4AECDAE6-E342-4114-8D15-BC3256ADF404}" type="presParOf" srcId="{918D0512-976D-41B5-B00D-8372DD5B0FFB}" destId="{4FC65D9C-1A72-47B8-B731-0ADF14D41BF0}" srcOrd="0" destOrd="0" presId="urn:microsoft.com/office/officeart/2005/8/layout/list1"/>
    <dgm:cxn modelId="{EDD43997-A308-4C09-BEDE-F72371225E1B}" type="presParOf" srcId="{918D0512-976D-41B5-B00D-8372DD5B0FFB}" destId="{28FF226A-74E2-421F-8F8D-5F63242C8AC1}" srcOrd="1" destOrd="0" presId="urn:microsoft.com/office/officeart/2005/8/layout/list1"/>
    <dgm:cxn modelId="{549528F6-BBEF-42D7-9554-6EFE621ACC09}" type="presParOf" srcId="{64650F7D-1941-4D51-9479-1785062F2824}" destId="{85BF4885-DDE2-4E1E-89EF-4E90FBAB221B}" srcOrd="9" destOrd="0" presId="urn:microsoft.com/office/officeart/2005/8/layout/list1"/>
    <dgm:cxn modelId="{FEA0DBFC-5E4A-4025-A1EF-C2EF50FA00B8}" type="presParOf" srcId="{64650F7D-1941-4D51-9479-1785062F2824}" destId="{4F1EB333-3499-459F-83B7-7CD3FE0533AE}" srcOrd="10" destOrd="0" presId="urn:microsoft.com/office/officeart/2005/8/layout/list1"/>
    <dgm:cxn modelId="{8B7840D1-24FC-4E12-A713-631B1E79A31F}" type="presParOf" srcId="{64650F7D-1941-4D51-9479-1785062F2824}" destId="{A1EC8A13-9740-45D9-BDA7-4DBEC2C7D6E8}" srcOrd="11" destOrd="0" presId="urn:microsoft.com/office/officeart/2005/8/layout/list1"/>
    <dgm:cxn modelId="{5D33BB97-B560-4082-9D80-67A7EDB7D11B}" type="presParOf" srcId="{64650F7D-1941-4D51-9479-1785062F2824}" destId="{51191E22-282E-4016-969A-CACCFF3ED7B7}" srcOrd="12" destOrd="0" presId="urn:microsoft.com/office/officeart/2005/8/layout/list1"/>
    <dgm:cxn modelId="{17EBC081-E7EF-43E9-84E5-E953DF07C612}" type="presParOf" srcId="{51191E22-282E-4016-969A-CACCFF3ED7B7}" destId="{586717EF-114D-4F19-9750-1C0EE29AAE0F}" srcOrd="0" destOrd="0" presId="urn:microsoft.com/office/officeart/2005/8/layout/list1"/>
    <dgm:cxn modelId="{777EC5AF-6C20-4E14-9A26-2205DD6EF9CB}" type="presParOf" srcId="{51191E22-282E-4016-969A-CACCFF3ED7B7}" destId="{7DD3AA8C-B8F6-47DF-A075-F7288730395E}" srcOrd="1" destOrd="0" presId="urn:microsoft.com/office/officeart/2005/8/layout/list1"/>
    <dgm:cxn modelId="{BC2EEEDB-5F40-4C2B-AD68-45975820E9F8}" type="presParOf" srcId="{64650F7D-1941-4D51-9479-1785062F2824}" destId="{6258968D-FEC5-447E-AE92-2F7EFDFDEE5C}" srcOrd="13" destOrd="0" presId="urn:microsoft.com/office/officeart/2005/8/layout/list1"/>
    <dgm:cxn modelId="{094FD7A1-212B-4376-A206-30465D56F58C}" type="presParOf" srcId="{64650F7D-1941-4D51-9479-1785062F2824}" destId="{0EEDD08F-AF33-4196-9DF3-FF876781E0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0F4EF8-EE14-449C-AFF2-41CFE2C2055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1123A35-2B5B-468D-9C90-F4EBDD41AF7D}">
      <dgm:prSet phldrT="[Texto]" custT="1"/>
      <dgm:spPr>
        <a:solidFill>
          <a:srgbClr val="00B050"/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Es equivalente al </a:t>
          </a:r>
          <a:r>
            <a:rPr lang="es-PE" sz="1800" i="1" dirty="0" err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MASsr</a:t>
          </a:r>
          <a:r>
            <a:rPr lang="es-PE" sz="18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s-PE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cuando la ordenación es </a:t>
          </a:r>
          <a:r>
            <a:rPr lang="es-PE" sz="18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“aleatoria”.</a:t>
          </a:r>
          <a:endParaRPr lang="es-ES" sz="1800" dirty="0">
            <a:solidFill>
              <a:schemeClr val="tx1"/>
            </a:solidFill>
          </a:endParaRPr>
        </a:p>
      </dgm:t>
    </dgm:pt>
    <dgm:pt modelId="{2033672D-1B6B-4295-9613-2A76BF657520}" type="parTrans" cxnId="{A3DD1331-3CBA-4A17-96C1-ECBDF6CD1234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789652CE-42AD-4674-BC4C-B161C285A555}" type="sibTrans" cxnId="{A3DD1331-3CBA-4A17-96C1-ECBDF6CD1234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DC43689-2F85-4E4B-8FDA-517519F43044}">
          <dgm:prSet phldrT="[Texto]" custT="1"/>
          <dgm:spPr>
            <a:solidFill>
              <a:srgbClr val="92D050"/>
            </a:solidFill>
          </dgm:spPr>
          <dgm:t>
            <a:bodyPr/>
            <a:lstStyle/>
            <a:p>
              <a:pPr algn="just"/>
              <a:r>
                <a:rPr lang="es-PE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La probabilidad de inclusión de primer orden es: </a:t>
              </a:r>
              <a14:m>
                <m:oMath xmlns:m="http://schemas.openxmlformats.org/officeDocument/2006/math">
                  <m:sSub>
                    <m:sSubPr>
                      <m:ctrlPr>
                        <a:rPr lang="es-PE" sz="18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sSubPr>
                    <m:e>
                      <m:r>
                        <a:rPr lang="es-PE" sz="18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𝜋</m:t>
                      </m:r>
                    </m:e>
                    <m:sub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𝑖</m:t>
                      </m:r>
                    </m:sub>
                  </m:sSub>
                  <m:r>
                    <a:rPr lang="es-PE" sz="1800" b="0" i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=</m:t>
                  </m:r>
                  <m:f>
                    <m:fPr>
                      <m:type m:val="skw"/>
                      <m:ctrlP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fPr>
                    <m:num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num>
                    <m:den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</m:den>
                  </m:f>
                  <m:r>
                    <a:rPr lang="es-PE" sz="1800" b="0" i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=</m:t>
                  </m:r>
                  <m:f>
                    <m:fPr>
                      <m:type m:val="skw"/>
                      <m:ctrlP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fPr>
                    <m:num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</m:num>
                    <m:den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𝑁</m:t>
                      </m:r>
                    </m:den>
                  </m:f>
                </m:oMath>
              </a14:m>
              <a:endParaRPr lang="es-E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6DC43689-2F85-4E4B-8FDA-517519F43044}">
          <dgm:prSet phldrT="[Texto]" custT="1"/>
          <dgm:spPr>
            <a:solidFill>
              <a:srgbClr val="92D050"/>
            </a:solidFill>
          </dgm:spPr>
          <dgm:t>
            <a:bodyPr/>
            <a:lstStyle/>
            <a:p>
              <a:pPr algn="just"/>
              <a:r>
                <a:rPr lang="es-PE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La probabilidad de inclusión de primer orden es: </a:t>
              </a:r>
              <a:r>
                <a:rPr lang="es-PE" sz="180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rPr>
                <a:t>𝜋_</a:t>
              </a:r>
              <a:r>
                <a:rPr lang="es-PE" sz="1800" b="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a:t>𝑖=1⁄𝑘=𝑛⁄𝑁</a:t>
              </a:r>
              <a:endParaRPr lang="es-E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960A8C8-4ED7-45A4-8ED6-1FDF7EB54982}" type="parTrans" cxnId="{5DC589F5-5BBE-4700-A71B-7C401B2E304F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5CADE8BB-68FE-4830-94D6-74D1A6D9B686}" type="sibTrans" cxnId="{5DC589F5-5BBE-4700-A71B-7C401B2E304F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AA008C4-E6D4-4B1D-8D9C-00B1995F2703}">
          <dgm:prSet phldrT="[Texto]" custT="1"/>
          <dgm:spPr>
            <a:solidFill>
              <a:srgbClr val="FFC000"/>
            </a:solidFill>
          </dgm:spPr>
          <dgm:t>
            <a:bodyPr/>
            <a:lstStyle/>
            <a:p>
              <a:r>
                <a:rPr lang="es-PE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La probabilidad de inclusión de segundo orden es: </a:t>
              </a:r>
              <a14:m>
                <m:oMath xmlns:m="http://schemas.openxmlformats.org/officeDocument/2006/math">
                  <m:sSub>
                    <m:sSubPr>
                      <m:ctrlPr>
                        <a:rPr lang="es-PE" sz="18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sSubPr>
                    <m:e>
                      <m:r>
                        <a:rPr lang="es-PE" sz="18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𝜋</m:t>
                      </m:r>
                    </m:e>
                    <m:sub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𝑖𝑗</m:t>
                      </m:r>
                    </m:sub>
                  </m:sSub>
                  <m:r>
                    <a:rPr lang="es-PE" sz="1800" b="0" i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=</m:t>
                  </m:r>
                  <m:f>
                    <m:fPr>
                      <m:type m:val="skw"/>
                      <m:ctrlP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fPr>
                    <m:num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num>
                    <m:den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</m:den>
                  </m:f>
                  <m:r>
                    <a:rPr lang="es-PE" sz="1800" b="0" i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=</m:t>
                  </m:r>
                  <m:f>
                    <m:fPr>
                      <m:type m:val="skw"/>
                      <m:ctrlP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fPr>
                    <m:num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</m:num>
                    <m:den>
                      <m:r>
                        <a:rPr lang="es-PE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𝑁</m:t>
                      </m:r>
                    </m:den>
                  </m:f>
                </m:oMath>
              </a14:m>
              <a:r>
                <a:rPr lang="es-PE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s-E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CAA008C4-E6D4-4B1D-8D9C-00B1995F2703}">
          <dgm:prSet phldrT="[Texto]" custT="1"/>
          <dgm:spPr>
            <a:solidFill>
              <a:srgbClr val="FFC000"/>
            </a:solidFill>
          </dgm:spPr>
          <dgm:t>
            <a:bodyPr/>
            <a:lstStyle/>
            <a:p>
              <a:r>
                <a:rPr lang="es-PE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La probabilidad de inclusión de segundo orden es: </a:t>
              </a:r>
              <a:r>
                <a:rPr lang="es-PE" sz="180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rPr>
                <a:t>𝜋</a:t>
              </a:r>
              <a:r>
                <a:rPr lang="es-PE" sz="180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rPr>
                <a:t>_</a:t>
              </a:r>
              <a:r>
                <a:rPr lang="es-PE" sz="1800" b="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a:t>𝑖</a:t>
              </a:r>
              <a:r>
                <a:rPr lang="es-PE" sz="1800" b="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a:t>𝑗</a:t>
              </a:r>
              <a:r>
                <a:rPr lang="es-PE" sz="1800" b="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a:t>=1⁄𝑘=𝑛⁄𝑁</a:t>
              </a:r>
              <a:r>
                <a:rPr lang="es-PE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s-E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5EA445CC-E00C-4452-A2A8-FF72BC2215B3}" type="parTrans" cxnId="{7ED0DA4E-DFF1-4C7C-A426-023219767D20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4655A30B-29CD-4ED2-BC1E-4D74334B5C48}" type="sibTrans" cxnId="{7ED0DA4E-DFF1-4C7C-A426-023219767D20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F61157F6-AC83-4A7C-B1A2-F2AECE281E83}">
          <dgm:prSet custT="1"/>
          <dgm:spPr>
            <a:solidFill>
              <a:schemeClr val="accent5">
                <a:lumMod val="50000"/>
              </a:schemeClr>
            </a:solidFill>
          </dgm:spPr>
          <dgm:t>
            <a:bodyPr/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s-PE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 peso </a:t>
              </a:r>
              <a:r>
                <a:rPr lang="es-PE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muestral</a:t>
              </a:r>
              <a:r>
                <a:rPr lang="es-PE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o factor de expansión es: </a:t>
              </a:r>
              <a14:m>
                <m:oMath xmlns:m="http://schemas.openxmlformats.org/officeDocument/2006/math">
                  <m:sSub>
                    <m:sSubPr>
                      <m:ctrlPr>
                        <a:rPr lang="es-PE" sz="16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sSubPr>
                    <m:e>
                      <m:r>
                        <a:rPr lang="es-PE" sz="16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e>
                    <m:sub>
                      <m:r>
                        <a:rPr lang="es-PE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𝑖</m:t>
                      </m:r>
                    </m:sub>
                  </m:sSub>
                  <m:r>
                    <a:rPr lang="es-PE" sz="1600" b="0" i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= </m:t>
                  </m:r>
                  <m:f>
                    <m:fPr>
                      <m:type m:val="skw"/>
                      <m:ctrlPr>
                        <a:rPr lang="es-PE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</m:ctrlPr>
                    </m:fPr>
                    <m:num>
                      <m:r>
                        <a:rPr lang="es-PE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𝑁</m:t>
                      </m:r>
                    </m:num>
                    <m:den>
                      <m:r>
                        <a:rPr lang="es-PE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</m:den>
                  </m:f>
                </m:oMath>
              </a14:m>
              <a:r>
                <a:rPr lang="es-PE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endPara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F61157F6-AC83-4A7C-B1A2-F2AECE281E83}">
          <dgm:prSet custT="1"/>
          <dgm:spPr>
            <a:solidFill>
              <a:schemeClr val="accent5">
                <a:lumMod val="50000"/>
              </a:schemeClr>
            </a:solidFill>
          </dgm:spPr>
          <dgm:t>
            <a:bodyPr/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s-PE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 peso </a:t>
              </a:r>
              <a:r>
                <a:rPr lang="es-PE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muestral</a:t>
              </a:r>
              <a:r>
                <a:rPr lang="es-PE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o factor de expansión es: </a:t>
              </a:r>
              <a:r>
                <a:rPr lang="es-PE" sz="160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rPr>
                <a:t>𝜔_</a:t>
              </a:r>
              <a:r>
                <a:rPr lang="es-PE" sz="1600" b="0" i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a:t>𝑖=  𝑁⁄𝑛</a:t>
              </a:r>
              <a:r>
                <a:rPr lang="es-PE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endPara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B75D336-0929-4512-AD99-C39C2C3CB35F}" type="parTrans" cxnId="{39CE0ECB-75F3-45B9-86FB-8642EFE1819D}">
      <dgm:prSet/>
      <dgm:spPr/>
      <dgm:t>
        <a:bodyPr/>
        <a:lstStyle/>
        <a:p>
          <a:endParaRPr lang="es-ES"/>
        </a:p>
      </dgm:t>
    </dgm:pt>
    <dgm:pt modelId="{4655C570-612C-415E-B9BD-62E2295E890E}" type="sibTrans" cxnId="{39CE0ECB-75F3-45B9-86FB-8642EFE1819D}">
      <dgm:prSet/>
      <dgm:spPr/>
      <dgm:t>
        <a:bodyPr/>
        <a:lstStyle/>
        <a:p>
          <a:endParaRPr lang="es-ES"/>
        </a:p>
      </dgm:t>
    </dgm:pt>
    <dgm:pt modelId="{64650F7D-1941-4D51-9479-1785062F2824}" type="pres">
      <dgm:prSet presAssocID="{F30F4EF8-EE14-449C-AFF2-41CFE2C2055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C429E8-A29D-465F-A51D-A762B2E3AF07}" type="pres">
      <dgm:prSet presAssocID="{81123A35-2B5B-468D-9C90-F4EBDD41AF7D}" presName="parentLin" presStyleCnt="0"/>
      <dgm:spPr/>
    </dgm:pt>
    <dgm:pt modelId="{BB87B692-8684-4A29-9242-1BFAEE6B70F9}" type="pres">
      <dgm:prSet presAssocID="{81123A35-2B5B-468D-9C90-F4EBDD41AF7D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ACEA889-8D9B-468D-8CAE-D471F37CCEF2}" type="pres">
      <dgm:prSet presAssocID="{81123A35-2B5B-468D-9C90-F4EBDD41AF7D}" presName="parentText" presStyleLbl="node1" presStyleIdx="0" presStyleCnt="4" custScaleX="12756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51D607-6A7E-499B-A8F7-0231C5B0AB4D}" type="pres">
      <dgm:prSet presAssocID="{81123A35-2B5B-468D-9C90-F4EBDD41AF7D}" presName="negativeSpace" presStyleCnt="0"/>
      <dgm:spPr/>
    </dgm:pt>
    <dgm:pt modelId="{D9F8D7F4-9126-4719-8DA4-D16A6F513448}" type="pres">
      <dgm:prSet presAssocID="{81123A35-2B5B-468D-9C90-F4EBDD41AF7D}" presName="childText" presStyleLbl="conFgAcc1" presStyleIdx="0" presStyleCnt="4">
        <dgm:presLayoutVars>
          <dgm:bulletEnabled val="1"/>
        </dgm:presLayoutVars>
      </dgm:prSet>
      <dgm:spPr/>
    </dgm:pt>
    <dgm:pt modelId="{29F22DE1-A510-4168-91AA-29965030839C}" type="pres">
      <dgm:prSet presAssocID="{789652CE-42AD-4674-BC4C-B161C285A555}" presName="spaceBetweenRectangles" presStyleCnt="0"/>
      <dgm:spPr/>
    </dgm:pt>
    <dgm:pt modelId="{6771544A-8C64-4D7C-B57F-0C181F4E7B3B}" type="pres">
      <dgm:prSet presAssocID="{6DC43689-2F85-4E4B-8FDA-517519F43044}" presName="parentLin" presStyleCnt="0"/>
      <dgm:spPr/>
    </dgm:pt>
    <dgm:pt modelId="{B8806BDB-2ACB-4411-BD4D-A57E5987C0BA}" type="pres">
      <dgm:prSet presAssocID="{6DC43689-2F85-4E4B-8FDA-517519F43044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F72FACE-DF1F-4066-9703-02562C4F67C6}" type="pres">
      <dgm:prSet presAssocID="{6DC43689-2F85-4E4B-8FDA-517519F43044}" presName="parentText" presStyleLbl="node1" presStyleIdx="1" presStyleCnt="4" custScaleX="12607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B6CC55-7BD0-4B57-83DB-F2F3E2CA8CFF}" type="pres">
      <dgm:prSet presAssocID="{6DC43689-2F85-4E4B-8FDA-517519F43044}" presName="negativeSpace" presStyleCnt="0"/>
      <dgm:spPr/>
    </dgm:pt>
    <dgm:pt modelId="{762C641E-84E2-4CEB-B6D2-EFAB3070AAA2}" type="pres">
      <dgm:prSet presAssocID="{6DC43689-2F85-4E4B-8FDA-517519F43044}" presName="childText" presStyleLbl="conFgAcc1" presStyleIdx="1" presStyleCnt="4">
        <dgm:presLayoutVars>
          <dgm:bulletEnabled val="1"/>
        </dgm:presLayoutVars>
      </dgm:prSet>
      <dgm:spPr/>
    </dgm:pt>
    <dgm:pt modelId="{461C0DD7-21FF-4859-B557-B74DBB91377D}" type="pres">
      <dgm:prSet presAssocID="{5CADE8BB-68FE-4830-94D6-74D1A6D9B686}" presName="spaceBetweenRectangles" presStyleCnt="0"/>
      <dgm:spPr/>
    </dgm:pt>
    <dgm:pt modelId="{918D0512-976D-41B5-B00D-8372DD5B0FFB}" type="pres">
      <dgm:prSet presAssocID="{CAA008C4-E6D4-4B1D-8D9C-00B1995F2703}" presName="parentLin" presStyleCnt="0"/>
      <dgm:spPr/>
    </dgm:pt>
    <dgm:pt modelId="{4FC65D9C-1A72-47B8-B731-0ADF14D41BF0}" type="pres">
      <dgm:prSet presAssocID="{CAA008C4-E6D4-4B1D-8D9C-00B1995F2703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28FF226A-74E2-421F-8F8D-5F63242C8AC1}" type="pres">
      <dgm:prSet presAssocID="{CAA008C4-E6D4-4B1D-8D9C-00B1995F2703}" presName="parentText" presStyleLbl="node1" presStyleIdx="2" presStyleCnt="4" custScaleX="12607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BF4885-DDE2-4E1E-89EF-4E90FBAB221B}" type="pres">
      <dgm:prSet presAssocID="{CAA008C4-E6D4-4B1D-8D9C-00B1995F2703}" presName="negativeSpace" presStyleCnt="0"/>
      <dgm:spPr/>
    </dgm:pt>
    <dgm:pt modelId="{4F1EB333-3499-459F-83B7-7CD3FE0533AE}" type="pres">
      <dgm:prSet presAssocID="{CAA008C4-E6D4-4B1D-8D9C-00B1995F2703}" presName="childText" presStyleLbl="conFgAcc1" presStyleIdx="2" presStyleCnt="4">
        <dgm:presLayoutVars>
          <dgm:bulletEnabled val="1"/>
        </dgm:presLayoutVars>
      </dgm:prSet>
      <dgm:spPr/>
    </dgm:pt>
    <dgm:pt modelId="{A1EC8A13-9740-45D9-BDA7-4DBEC2C7D6E8}" type="pres">
      <dgm:prSet presAssocID="{4655A30B-29CD-4ED2-BC1E-4D74334B5C48}" presName="spaceBetweenRectangles" presStyleCnt="0"/>
      <dgm:spPr/>
    </dgm:pt>
    <dgm:pt modelId="{51191E22-282E-4016-969A-CACCFF3ED7B7}" type="pres">
      <dgm:prSet presAssocID="{F61157F6-AC83-4A7C-B1A2-F2AECE281E83}" presName="parentLin" presStyleCnt="0"/>
      <dgm:spPr/>
    </dgm:pt>
    <dgm:pt modelId="{586717EF-114D-4F19-9750-1C0EE29AAE0F}" type="pres">
      <dgm:prSet presAssocID="{F61157F6-AC83-4A7C-B1A2-F2AECE281E83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7DD3AA8C-B8F6-47DF-A075-F7288730395E}" type="pres">
      <dgm:prSet presAssocID="{F61157F6-AC83-4A7C-B1A2-F2AECE281E83}" presName="parentText" presStyleLbl="node1" presStyleIdx="3" presStyleCnt="4" custScaleX="12255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58968D-FEC5-447E-AE92-2F7EFDFDEE5C}" type="pres">
      <dgm:prSet presAssocID="{F61157F6-AC83-4A7C-B1A2-F2AECE281E83}" presName="negativeSpace" presStyleCnt="0"/>
      <dgm:spPr/>
    </dgm:pt>
    <dgm:pt modelId="{0EEDD08F-AF33-4196-9DF3-FF876781E016}" type="pres">
      <dgm:prSet presAssocID="{F61157F6-AC83-4A7C-B1A2-F2AECE281E8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E806A2-DB83-4276-A2BD-A7BC8817300F}" type="presOf" srcId="{6DC43689-2F85-4E4B-8FDA-517519F43044}" destId="{9F72FACE-DF1F-4066-9703-02562C4F67C6}" srcOrd="1" destOrd="0" presId="urn:microsoft.com/office/officeart/2005/8/layout/list1"/>
    <dgm:cxn modelId="{AC396799-1694-4E74-9543-B096A3232DC3}" type="presOf" srcId="{6DC43689-2F85-4E4B-8FDA-517519F43044}" destId="{B8806BDB-2ACB-4411-BD4D-A57E5987C0BA}" srcOrd="0" destOrd="0" presId="urn:microsoft.com/office/officeart/2005/8/layout/list1"/>
    <dgm:cxn modelId="{D9C55FF2-D331-4C90-B5F2-F799450C3C1C}" type="presOf" srcId="{F61157F6-AC83-4A7C-B1A2-F2AECE281E83}" destId="{586717EF-114D-4F19-9750-1C0EE29AAE0F}" srcOrd="0" destOrd="0" presId="urn:microsoft.com/office/officeart/2005/8/layout/list1"/>
    <dgm:cxn modelId="{5DC589F5-5BBE-4700-A71B-7C401B2E304F}" srcId="{F30F4EF8-EE14-449C-AFF2-41CFE2C2055A}" destId="{6DC43689-2F85-4E4B-8FDA-517519F43044}" srcOrd="1" destOrd="0" parTransId="{7960A8C8-4ED7-45A4-8ED6-1FDF7EB54982}" sibTransId="{5CADE8BB-68FE-4830-94D6-74D1A6D9B686}"/>
    <dgm:cxn modelId="{732D5872-6B39-473B-B870-BFADED8E6417}" type="presOf" srcId="{CAA008C4-E6D4-4B1D-8D9C-00B1995F2703}" destId="{4FC65D9C-1A72-47B8-B731-0ADF14D41BF0}" srcOrd="0" destOrd="0" presId="urn:microsoft.com/office/officeart/2005/8/layout/list1"/>
    <dgm:cxn modelId="{F336E6B8-A9FE-468E-93B2-B067BCC2397C}" type="presOf" srcId="{81123A35-2B5B-468D-9C90-F4EBDD41AF7D}" destId="{BB87B692-8684-4A29-9242-1BFAEE6B70F9}" srcOrd="0" destOrd="0" presId="urn:microsoft.com/office/officeart/2005/8/layout/list1"/>
    <dgm:cxn modelId="{E9EB6BD3-1FBE-4261-8ADB-0A74481E1C42}" type="presOf" srcId="{81123A35-2B5B-468D-9C90-F4EBDD41AF7D}" destId="{9ACEA889-8D9B-468D-8CAE-D471F37CCEF2}" srcOrd="1" destOrd="0" presId="urn:microsoft.com/office/officeart/2005/8/layout/list1"/>
    <dgm:cxn modelId="{A3DD1331-3CBA-4A17-96C1-ECBDF6CD1234}" srcId="{F30F4EF8-EE14-449C-AFF2-41CFE2C2055A}" destId="{81123A35-2B5B-468D-9C90-F4EBDD41AF7D}" srcOrd="0" destOrd="0" parTransId="{2033672D-1B6B-4295-9613-2A76BF657520}" sibTransId="{789652CE-42AD-4674-BC4C-B161C285A555}"/>
    <dgm:cxn modelId="{7ED0DA4E-DFF1-4C7C-A426-023219767D20}" srcId="{F30F4EF8-EE14-449C-AFF2-41CFE2C2055A}" destId="{CAA008C4-E6D4-4B1D-8D9C-00B1995F2703}" srcOrd="2" destOrd="0" parTransId="{5EA445CC-E00C-4452-A2A8-FF72BC2215B3}" sibTransId="{4655A30B-29CD-4ED2-BC1E-4D74334B5C48}"/>
    <dgm:cxn modelId="{39CE0ECB-75F3-45B9-86FB-8642EFE1819D}" srcId="{F30F4EF8-EE14-449C-AFF2-41CFE2C2055A}" destId="{F61157F6-AC83-4A7C-B1A2-F2AECE281E83}" srcOrd="3" destOrd="0" parTransId="{CB75D336-0929-4512-AD99-C39C2C3CB35F}" sibTransId="{4655C570-612C-415E-B9BD-62E2295E890E}"/>
    <dgm:cxn modelId="{C9EFCD3D-FD5E-4CF7-A4A2-63D559C9C7EE}" type="presOf" srcId="{CAA008C4-E6D4-4B1D-8D9C-00B1995F2703}" destId="{28FF226A-74E2-421F-8F8D-5F63242C8AC1}" srcOrd="1" destOrd="0" presId="urn:microsoft.com/office/officeart/2005/8/layout/list1"/>
    <dgm:cxn modelId="{45613CBB-8A78-48DD-8014-961EB47ACFE6}" type="presOf" srcId="{F61157F6-AC83-4A7C-B1A2-F2AECE281E83}" destId="{7DD3AA8C-B8F6-47DF-A075-F7288730395E}" srcOrd="1" destOrd="0" presId="urn:microsoft.com/office/officeart/2005/8/layout/list1"/>
    <dgm:cxn modelId="{C472C29E-56A6-45C0-A0AE-AD4324F1E6D6}" type="presOf" srcId="{F30F4EF8-EE14-449C-AFF2-41CFE2C2055A}" destId="{64650F7D-1941-4D51-9479-1785062F2824}" srcOrd="0" destOrd="0" presId="urn:microsoft.com/office/officeart/2005/8/layout/list1"/>
    <dgm:cxn modelId="{C2A7B7CA-3EA7-4077-A40C-839AC010FF59}" type="presParOf" srcId="{64650F7D-1941-4D51-9479-1785062F2824}" destId="{FCC429E8-A29D-465F-A51D-A762B2E3AF07}" srcOrd="0" destOrd="0" presId="urn:microsoft.com/office/officeart/2005/8/layout/list1"/>
    <dgm:cxn modelId="{108C9016-ABE1-4765-81BD-0521189EEEDD}" type="presParOf" srcId="{FCC429E8-A29D-465F-A51D-A762B2E3AF07}" destId="{BB87B692-8684-4A29-9242-1BFAEE6B70F9}" srcOrd="0" destOrd="0" presId="urn:microsoft.com/office/officeart/2005/8/layout/list1"/>
    <dgm:cxn modelId="{AA3BB4AB-2271-405E-BE41-E11D195E1F72}" type="presParOf" srcId="{FCC429E8-A29D-465F-A51D-A762B2E3AF07}" destId="{9ACEA889-8D9B-468D-8CAE-D471F37CCEF2}" srcOrd="1" destOrd="0" presId="urn:microsoft.com/office/officeart/2005/8/layout/list1"/>
    <dgm:cxn modelId="{BD564F93-AC78-4372-99DF-AF08254324E3}" type="presParOf" srcId="{64650F7D-1941-4D51-9479-1785062F2824}" destId="{8051D607-6A7E-499B-A8F7-0231C5B0AB4D}" srcOrd="1" destOrd="0" presId="urn:microsoft.com/office/officeart/2005/8/layout/list1"/>
    <dgm:cxn modelId="{BC0DB3E0-3F1E-4F96-BBD2-7787F8268304}" type="presParOf" srcId="{64650F7D-1941-4D51-9479-1785062F2824}" destId="{D9F8D7F4-9126-4719-8DA4-D16A6F513448}" srcOrd="2" destOrd="0" presId="urn:microsoft.com/office/officeart/2005/8/layout/list1"/>
    <dgm:cxn modelId="{736D18B7-6EC7-4E1F-BBB8-9FDE03A1E025}" type="presParOf" srcId="{64650F7D-1941-4D51-9479-1785062F2824}" destId="{29F22DE1-A510-4168-91AA-29965030839C}" srcOrd="3" destOrd="0" presId="urn:microsoft.com/office/officeart/2005/8/layout/list1"/>
    <dgm:cxn modelId="{29D7D027-1F06-419D-A567-08D4A1DBAB13}" type="presParOf" srcId="{64650F7D-1941-4D51-9479-1785062F2824}" destId="{6771544A-8C64-4D7C-B57F-0C181F4E7B3B}" srcOrd="4" destOrd="0" presId="urn:microsoft.com/office/officeart/2005/8/layout/list1"/>
    <dgm:cxn modelId="{A22E7D2A-C8B5-462F-9857-138C1E926245}" type="presParOf" srcId="{6771544A-8C64-4D7C-B57F-0C181F4E7B3B}" destId="{B8806BDB-2ACB-4411-BD4D-A57E5987C0BA}" srcOrd="0" destOrd="0" presId="urn:microsoft.com/office/officeart/2005/8/layout/list1"/>
    <dgm:cxn modelId="{2160549B-103F-4739-B77C-EC8C404F99EE}" type="presParOf" srcId="{6771544A-8C64-4D7C-B57F-0C181F4E7B3B}" destId="{9F72FACE-DF1F-4066-9703-02562C4F67C6}" srcOrd="1" destOrd="0" presId="urn:microsoft.com/office/officeart/2005/8/layout/list1"/>
    <dgm:cxn modelId="{9D82404F-C64E-4904-93CC-BDBFD165A0D5}" type="presParOf" srcId="{64650F7D-1941-4D51-9479-1785062F2824}" destId="{8BB6CC55-7BD0-4B57-83DB-F2F3E2CA8CFF}" srcOrd="5" destOrd="0" presId="urn:microsoft.com/office/officeart/2005/8/layout/list1"/>
    <dgm:cxn modelId="{34A0CDD2-A89E-4539-8AD6-48ED550E5C2E}" type="presParOf" srcId="{64650F7D-1941-4D51-9479-1785062F2824}" destId="{762C641E-84E2-4CEB-B6D2-EFAB3070AAA2}" srcOrd="6" destOrd="0" presId="urn:microsoft.com/office/officeart/2005/8/layout/list1"/>
    <dgm:cxn modelId="{4EF7D7B3-A32F-4BE4-901B-CAA863333807}" type="presParOf" srcId="{64650F7D-1941-4D51-9479-1785062F2824}" destId="{461C0DD7-21FF-4859-B557-B74DBB91377D}" srcOrd="7" destOrd="0" presId="urn:microsoft.com/office/officeart/2005/8/layout/list1"/>
    <dgm:cxn modelId="{5F0095F6-05E1-4CE1-86EB-5023FBCB6211}" type="presParOf" srcId="{64650F7D-1941-4D51-9479-1785062F2824}" destId="{918D0512-976D-41B5-B00D-8372DD5B0FFB}" srcOrd="8" destOrd="0" presId="urn:microsoft.com/office/officeart/2005/8/layout/list1"/>
    <dgm:cxn modelId="{4AECDAE6-E342-4114-8D15-BC3256ADF404}" type="presParOf" srcId="{918D0512-976D-41B5-B00D-8372DD5B0FFB}" destId="{4FC65D9C-1A72-47B8-B731-0ADF14D41BF0}" srcOrd="0" destOrd="0" presId="urn:microsoft.com/office/officeart/2005/8/layout/list1"/>
    <dgm:cxn modelId="{EDD43997-A308-4C09-BEDE-F72371225E1B}" type="presParOf" srcId="{918D0512-976D-41B5-B00D-8372DD5B0FFB}" destId="{28FF226A-74E2-421F-8F8D-5F63242C8AC1}" srcOrd="1" destOrd="0" presId="urn:microsoft.com/office/officeart/2005/8/layout/list1"/>
    <dgm:cxn modelId="{549528F6-BBEF-42D7-9554-6EFE621ACC09}" type="presParOf" srcId="{64650F7D-1941-4D51-9479-1785062F2824}" destId="{85BF4885-DDE2-4E1E-89EF-4E90FBAB221B}" srcOrd="9" destOrd="0" presId="urn:microsoft.com/office/officeart/2005/8/layout/list1"/>
    <dgm:cxn modelId="{FEA0DBFC-5E4A-4025-A1EF-C2EF50FA00B8}" type="presParOf" srcId="{64650F7D-1941-4D51-9479-1785062F2824}" destId="{4F1EB333-3499-459F-83B7-7CD3FE0533AE}" srcOrd="10" destOrd="0" presId="urn:microsoft.com/office/officeart/2005/8/layout/list1"/>
    <dgm:cxn modelId="{8B7840D1-24FC-4E12-A713-631B1E79A31F}" type="presParOf" srcId="{64650F7D-1941-4D51-9479-1785062F2824}" destId="{A1EC8A13-9740-45D9-BDA7-4DBEC2C7D6E8}" srcOrd="11" destOrd="0" presId="urn:microsoft.com/office/officeart/2005/8/layout/list1"/>
    <dgm:cxn modelId="{5D33BB97-B560-4082-9D80-67A7EDB7D11B}" type="presParOf" srcId="{64650F7D-1941-4D51-9479-1785062F2824}" destId="{51191E22-282E-4016-969A-CACCFF3ED7B7}" srcOrd="12" destOrd="0" presId="urn:microsoft.com/office/officeart/2005/8/layout/list1"/>
    <dgm:cxn modelId="{17EBC081-E7EF-43E9-84E5-E953DF07C612}" type="presParOf" srcId="{51191E22-282E-4016-969A-CACCFF3ED7B7}" destId="{586717EF-114D-4F19-9750-1C0EE29AAE0F}" srcOrd="0" destOrd="0" presId="urn:microsoft.com/office/officeart/2005/8/layout/list1"/>
    <dgm:cxn modelId="{777EC5AF-6C20-4E14-9A26-2205DD6EF9CB}" type="presParOf" srcId="{51191E22-282E-4016-969A-CACCFF3ED7B7}" destId="{7DD3AA8C-B8F6-47DF-A075-F7288730395E}" srcOrd="1" destOrd="0" presId="urn:microsoft.com/office/officeart/2005/8/layout/list1"/>
    <dgm:cxn modelId="{BC2EEEDB-5F40-4C2B-AD68-45975820E9F8}" type="presParOf" srcId="{64650F7D-1941-4D51-9479-1785062F2824}" destId="{6258968D-FEC5-447E-AE92-2F7EFDFDEE5C}" srcOrd="13" destOrd="0" presId="urn:microsoft.com/office/officeart/2005/8/layout/list1"/>
    <dgm:cxn modelId="{094FD7A1-212B-4376-A206-30465D56F58C}" type="presParOf" srcId="{64650F7D-1941-4D51-9479-1785062F2824}" destId="{0EEDD08F-AF33-4196-9DF3-FF876781E0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0F4EF8-EE14-449C-AFF2-41CFE2C2055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1123A35-2B5B-468D-9C90-F4EBDD41AF7D}">
      <dgm:prSet phldrT="[Texto]" custT="1"/>
      <dgm:spPr>
        <a:solidFill>
          <a:srgbClr val="00B050"/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Es equivalente al </a:t>
          </a:r>
          <a:r>
            <a:rPr lang="es-PE" sz="1800" i="1" dirty="0" err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MASsr</a:t>
          </a:r>
          <a:r>
            <a:rPr lang="es-PE" sz="18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s-PE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cuando la ordenación es </a:t>
          </a:r>
          <a:r>
            <a:rPr lang="es-PE" sz="18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“aleatoria”.</a:t>
          </a:r>
          <a:endParaRPr lang="es-ES" sz="1800" dirty="0">
            <a:solidFill>
              <a:schemeClr val="tx1"/>
            </a:solidFill>
          </a:endParaRPr>
        </a:p>
      </dgm:t>
    </dgm:pt>
    <dgm:pt modelId="{2033672D-1B6B-4295-9613-2A76BF657520}" type="parTrans" cxnId="{A3DD1331-3CBA-4A17-96C1-ECBDF6CD1234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789652CE-42AD-4674-BC4C-B161C285A555}" type="sibTrans" cxnId="{A3DD1331-3CBA-4A17-96C1-ECBDF6CD1234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6DC43689-2F85-4E4B-8FDA-517519F43044}">
      <dgm:prSet phldrT="[Texto]" custT="1"/>
      <dgm:spPr>
        <a:blipFill>
          <a:blip xmlns:r="http://schemas.openxmlformats.org/officeDocument/2006/relationships" r:embed="rId1"/>
          <a:stretch>
            <a:fillRect t="-27692" r="-1272" b="-56923"/>
          </a:stretch>
        </a:blipFill>
      </dgm:spPr>
      <dgm:t>
        <a:bodyPr/>
        <a:lstStyle/>
        <a:p>
          <a:r>
            <a:rPr lang="es-PE">
              <a:noFill/>
            </a:rPr>
            <a:t> </a:t>
          </a:r>
        </a:p>
      </dgm:t>
    </dgm:pt>
    <dgm:pt modelId="{7960A8C8-4ED7-45A4-8ED6-1FDF7EB54982}" type="parTrans" cxnId="{5DC589F5-5BBE-4700-A71B-7C401B2E304F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5CADE8BB-68FE-4830-94D6-74D1A6D9B686}" type="sibTrans" cxnId="{5DC589F5-5BBE-4700-A71B-7C401B2E304F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CAA008C4-E6D4-4B1D-8D9C-00B1995F2703}">
      <dgm:prSet phldrT="[Texto]" custT="1"/>
      <dgm:spPr>
        <a:blipFill>
          <a:blip xmlns:r="http://schemas.openxmlformats.org/officeDocument/2006/relationships" r:embed="rId2"/>
          <a:stretch>
            <a:fillRect t="-29231" r="-4723" b="-55385"/>
          </a:stretch>
        </a:blipFill>
      </dgm:spPr>
      <dgm:t>
        <a:bodyPr/>
        <a:lstStyle/>
        <a:p>
          <a:r>
            <a:rPr lang="es-PE">
              <a:noFill/>
            </a:rPr>
            <a:t> </a:t>
          </a:r>
        </a:p>
      </dgm:t>
    </dgm:pt>
    <dgm:pt modelId="{5EA445CC-E00C-4452-A2A8-FF72BC2215B3}" type="parTrans" cxnId="{7ED0DA4E-DFF1-4C7C-A426-023219767D20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4655A30B-29CD-4ED2-BC1E-4D74334B5C48}" type="sibTrans" cxnId="{7ED0DA4E-DFF1-4C7C-A426-023219767D20}">
      <dgm:prSet/>
      <dgm:spPr/>
      <dgm:t>
        <a:bodyPr/>
        <a:lstStyle/>
        <a:p>
          <a:endParaRPr lang="es-ES" sz="1200">
            <a:solidFill>
              <a:schemeClr val="tx1"/>
            </a:solidFill>
          </a:endParaRPr>
        </a:p>
      </dgm:t>
    </dgm:pt>
    <dgm:pt modelId="{F61157F6-AC83-4A7C-B1A2-F2AECE281E83}">
      <dgm:prSet custT="1"/>
      <dgm:spPr>
        <a:blipFill>
          <a:blip xmlns:r="http://schemas.openxmlformats.org/officeDocument/2006/relationships" r:embed="rId3"/>
          <a:stretch>
            <a:fillRect t="-13846" b="-43077"/>
          </a:stretch>
        </a:blipFill>
      </dgm:spPr>
      <dgm:t>
        <a:bodyPr/>
        <a:lstStyle/>
        <a:p>
          <a:r>
            <a:rPr lang="es-PE">
              <a:noFill/>
            </a:rPr>
            <a:t> </a:t>
          </a:r>
        </a:p>
      </dgm:t>
    </dgm:pt>
    <dgm:pt modelId="{CB75D336-0929-4512-AD99-C39C2C3CB35F}" type="parTrans" cxnId="{39CE0ECB-75F3-45B9-86FB-8642EFE1819D}">
      <dgm:prSet/>
      <dgm:spPr/>
      <dgm:t>
        <a:bodyPr/>
        <a:lstStyle/>
        <a:p>
          <a:endParaRPr lang="es-ES"/>
        </a:p>
      </dgm:t>
    </dgm:pt>
    <dgm:pt modelId="{4655C570-612C-415E-B9BD-62E2295E890E}" type="sibTrans" cxnId="{39CE0ECB-75F3-45B9-86FB-8642EFE1819D}">
      <dgm:prSet/>
      <dgm:spPr/>
      <dgm:t>
        <a:bodyPr/>
        <a:lstStyle/>
        <a:p>
          <a:endParaRPr lang="es-ES"/>
        </a:p>
      </dgm:t>
    </dgm:pt>
    <dgm:pt modelId="{64650F7D-1941-4D51-9479-1785062F2824}" type="pres">
      <dgm:prSet presAssocID="{F30F4EF8-EE14-449C-AFF2-41CFE2C2055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C429E8-A29D-465F-A51D-A762B2E3AF07}" type="pres">
      <dgm:prSet presAssocID="{81123A35-2B5B-468D-9C90-F4EBDD41AF7D}" presName="parentLin" presStyleCnt="0"/>
      <dgm:spPr/>
    </dgm:pt>
    <dgm:pt modelId="{BB87B692-8684-4A29-9242-1BFAEE6B70F9}" type="pres">
      <dgm:prSet presAssocID="{81123A35-2B5B-468D-9C90-F4EBDD41AF7D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ACEA889-8D9B-468D-8CAE-D471F37CCEF2}" type="pres">
      <dgm:prSet presAssocID="{81123A35-2B5B-468D-9C90-F4EBDD41AF7D}" presName="parentText" presStyleLbl="node1" presStyleIdx="0" presStyleCnt="4" custScaleX="12756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51D607-6A7E-499B-A8F7-0231C5B0AB4D}" type="pres">
      <dgm:prSet presAssocID="{81123A35-2B5B-468D-9C90-F4EBDD41AF7D}" presName="negativeSpace" presStyleCnt="0"/>
      <dgm:spPr/>
    </dgm:pt>
    <dgm:pt modelId="{D9F8D7F4-9126-4719-8DA4-D16A6F513448}" type="pres">
      <dgm:prSet presAssocID="{81123A35-2B5B-468D-9C90-F4EBDD41AF7D}" presName="childText" presStyleLbl="conFgAcc1" presStyleIdx="0" presStyleCnt="4">
        <dgm:presLayoutVars>
          <dgm:bulletEnabled val="1"/>
        </dgm:presLayoutVars>
      </dgm:prSet>
      <dgm:spPr/>
    </dgm:pt>
    <dgm:pt modelId="{29F22DE1-A510-4168-91AA-29965030839C}" type="pres">
      <dgm:prSet presAssocID="{789652CE-42AD-4674-BC4C-B161C285A555}" presName="spaceBetweenRectangles" presStyleCnt="0"/>
      <dgm:spPr/>
    </dgm:pt>
    <dgm:pt modelId="{6771544A-8C64-4D7C-B57F-0C181F4E7B3B}" type="pres">
      <dgm:prSet presAssocID="{6DC43689-2F85-4E4B-8FDA-517519F43044}" presName="parentLin" presStyleCnt="0"/>
      <dgm:spPr/>
    </dgm:pt>
    <dgm:pt modelId="{B8806BDB-2ACB-4411-BD4D-A57E5987C0BA}" type="pres">
      <dgm:prSet presAssocID="{6DC43689-2F85-4E4B-8FDA-517519F43044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F72FACE-DF1F-4066-9703-02562C4F67C6}" type="pres">
      <dgm:prSet presAssocID="{6DC43689-2F85-4E4B-8FDA-517519F43044}" presName="parentText" presStyleLbl="node1" presStyleIdx="1" presStyleCnt="4" custScaleX="12607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B6CC55-7BD0-4B57-83DB-F2F3E2CA8CFF}" type="pres">
      <dgm:prSet presAssocID="{6DC43689-2F85-4E4B-8FDA-517519F43044}" presName="negativeSpace" presStyleCnt="0"/>
      <dgm:spPr/>
    </dgm:pt>
    <dgm:pt modelId="{762C641E-84E2-4CEB-B6D2-EFAB3070AAA2}" type="pres">
      <dgm:prSet presAssocID="{6DC43689-2F85-4E4B-8FDA-517519F43044}" presName="childText" presStyleLbl="conFgAcc1" presStyleIdx="1" presStyleCnt="4">
        <dgm:presLayoutVars>
          <dgm:bulletEnabled val="1"/>
        </dgm:presLayoutVars>
      </dgm:prSet>
      <dgm:spPr/>
    </dgm:pt>
    <dgm:pt modelId="{461C0DD7-21FF-4859-B557-B74DBB91377D}" type="pres">
      <dgm:prSet presAssocID="{5CADE8BB-68FE-4830-94D6-74D1A6D9B686}" presName="spaceBetweenRectangles" presStyleCnt="0"/>
      <dgm:spPr/>
    </dgm:pt>
    <dgm:pt modelId="{918D0512-976D-41B5-B00D-8372DD5B0FFB}" type="pres">
      <dgm:prSet presAssocID="{CAA008C4-E6D4-4B1D-8D9C-00B1995F2703}" presName="parentLin" presStyleCnt="0"/>
      <dgm:spPr/>
    </dgm:pt>
    <dgm:pt modelId="{4FC65D9C-1A72-47B8-B731-0ADF14D41BF0}" type="pres">
      <dgm:prSet presAssocID="{CAA008C4-E6D4-4B1D-8D9C-00B1995F2703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28FF226A-74E2-421F-8F8D-5F63242C8AC1}" type="pres">
      <dgm:prSet presAssocID="{CAA008C4-E6D4-4B1D-8D9C-00B1995F2703}" presName="parentText" presStyleLbl="node1" presStyleIdx="2" presStyleCnt="4" custScaleX="12607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BF4885-DDE2-4E1E-89EF-4E90FBAB221B}" type="pres">
      <dgm:prSet presAssocID="{CAA008C4-E6D4-4B1D-8D9C-00B1995F2703}" presName="negativeSpace" presStyleCnt="0"/>
      <dgm:spPr/>
    </dgm:pt>
    <dgm:pt modelId="{4F1EB333-3499-459F-83B7-7CD3FE0533AE}" type="pres">
      <dgm:prSet presAssocID="{CAA008C4-E6D4-4B1D-8D9C-00B1995F2703}" presName="childText" presStyleLbl="conFgAcc1" presStyleIdx="2" presStyleCnt="4">
        <dgm:presLayoutVars>
          <dgm:bulletEnabled val="1"/>
        </dgm:presLayoutVars>
      </dgm:prSet>
      <dgm:spPr/>
    </dgm:pt>
    <dgm:pt modelId="{A1EC8A13-9740-45D9-BDA7-4DBEC2C7D6E8}" type="pres">
      <dgm:prSet presAssocID="{4655A30B-29CD-4ED2-BC1E-4D74334B5C48}" presName="spaceBetweenRectangles" presStyleCnt="0"/>
      <dgm:spPr/>
    </dgm:pt>
    <dgm:pt modelId="{51191E22-282E-4016-969A-CACCFF3ED7B7}" type="pres">
      <dgm:prSet presAssocID="{F61157F6-AC83-4A7C-B1A2-F2AECE281E83}" presName="parentLin" presStyleCnt="0"/>
      <dgm:spPr/>
    </dgm:pt>
    <dgm:pt modelId="{586717EF-114D-4F19-9750-1C0EE29AAE0F}" type="pres">
      <dgm:prSet presAssocID="{F61157F6-AC83-4A7C-B1A2-F2AECE281E83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7DD3AA8C-B8F6-47DF-A075-F7288730395E}" type="pres">
      <dgm:prSet presAssocID="{F61157F6-AC83-4A7C-B1A2-F2AECE281E83}" presName="parentText" presStyleLbl="node1" presStyleIdx="3" presStyleCnt="4" custScaleX="12255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58968D-FEC5-447E-AE92-2F7EFDFDEE5C}" type="pres">
      <dgm:prSet presAssocID="{F61157F6-AC83-4A7C-B1A2-F2AECE281E83}" presName="negativeSpace" presStyleCnt="0"/>
      <dgm:spPr/>
    </dgm:pt>
    <dgm:pt modelId="{0EEDD08F-AF33-4196-9DF3-FF876781E016}" type="pres">
      <dgm:prSet presAssocID="{F61157F6-AC83-4A7C-B1A2-F2AECE281E8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E806A2-DB83-4276-A2BD-A7BC8817300F}" type="presOf" srcId="{6DC43689-2F85-4E4B-8FDA-517519F43044}" destId="{9F72FACE-DF1F-4066-9703-02562C4F67C6}" srcOrd="1" destOrd="0" presId="urn:microsoft.com/office/officeart/2005/8/layout/list1"/>
    <dgm:cxn modelId="{AC396799-1694-4E74-9543-B096A3232DC3}" type="presOf" srcId="{6DC43689-2F85-4E4B-8FDA-517519F43044}" destId="{B8806BDB-2ACB-4411-BD4D-A57E5987C0BA}" srcOrd="0" destOrd="0" presId="urn:microsoft.com/office/officeart/2005/8/layout/list1"/>
    <dgm:cxn modelId="{D9C55FF2-D331-4C90-B5F2-F799450C3C1C}" type="presOf" srcId="{F61157F6-AC83-4A7C-B1A2-F2AECE281E83}" destId="{586717EF-114D-4F19-9750-1C0EE29AAE0F}" srcOrd="0" destOrd="0" presId="urn:microsoft.com/office/officeart/2005/8/layout/list1"/>
    <dgm:cxn modelId="{5DC589F5-5BBE-4700-A71B-7C401B2E304F}" srcId="{F30F4EF8-EE14-449C-AFF2-41CFE2C2055A}" destId="{6DC43689-2F85-4E4B-8FDA-517519F43044}" srcOrd="1" destOrd="0" parTransId="{7960A8C8-4ED7-45A4-8ED6-1FDF7EB54982}" sibTransId="{5CADE8BB-68FE-4830-94D6-74D1A6D9B686}"/>
    <dgm:cxn modelId="{732D5872-6B39-473B-B870-BFADED8E6417}" type="presOf" srcId="{CAA008C4-E6D4-4B1D-8D9C-00B1995F2703}" destId="{4FC65D9C-1A72-47B8-B731-0ADF14D41BF0}" srcOrd="0" destOrd="0" presId="urn:microsoft.com/office/officeart/2005/8/layout/list1"/>
    <dgm:cxn modelId="{F336E6B8-A9FE-468E-93B2-B067BCC2397C}" type="presOf" srcId="{81123A35-2B5B-468D-9C90-F4EBDD41AF7D}" destId="{BB87B692-8684-4A29-9242-1BFAEE6B70F9}" srcOrd="0" destOrd="0" presId="urn:microsoft.com/office/officeart/2005/8/layout/list1"/>
    <dgm:cxn modelId="{E9EB6BD3-1FBE-4261-8ADB-0A74481E1C42}" type="presOf" srcId="{81123A35-2B5B-468D-9C90-F4EBDD41AF7D}" destId="{9ACEA889-8D9B-468D-8CAE-D471F37CCEF2}" srcOrd="1" destOrd="0" presId="urn:microsoft.com/office/officeart/2005/8/layout/list1"/>
    <dgm:cxn modelId="{A3DD1331-3CBA-4A17-96C1-ECBDF6CD1234}" srcId="{F30F4EF8-EE14-449C-AFF2-41CFE2C2055A}" destId="{81123A35-2B5B-468D-9C90-F4EBDD41AF7D}" srcOrd="0" destOrd="0" parTransId="{2033672D-1B6B-4295-9613-2A76BF657520}" sibTransId="{789652CE-42AD-4674-BC4C-B161C285A555}"/>
    <dgm:cxn modelId="{7ED0DA4E-DFF1-4C7C-A426-023219767D20}" srcId="{F30F4EF8-EE14-449C-AFF2-41CFE2C2055A}" destId="{CAA008C4-E6D4-4B1D-8D9C-00B1995F2703}" srcOrd="2" destOrd="0" parTransId="{5EA445CC-E00C-4452-A2A8-FF72BC2215B3}" sibTransId="{4655A30B-29CD-4ED2-BC1E-4D74334B5C48}"/>
    <dgm:cxn modelId="{39CE0ECB-75F3-45B9-86FB-8642EFE1819D}" srcId="{F30F4EF8-EE14-449C-AFF2-41CFE2C2055A}" destId="{F61157F6-AC83-4A7C-B1A2-F2AECE281E83}" srcOrd="3" destOrd="0" parTransId="{CB75D336-0929-4512-AD99-C39C2C3CB35F}" sibTransId="{4655C570-612C-415E-B9BD-62E2295E890E}"/>
    <dgm:cxn modelId="{C9EFCD3D-FD5E-4CF7-A4A2-63D559C9C7EE}" type="presOf" srcId="{CAA008C4-E6D4-4B1D-8D9C-00B1995F2703}" destId="{28FF226A-74E2-421F-8F8D-5F63242C8AC1}" srcOrd="1" destOrd="0" presId="urn:microsoft.com/office/officeart/2005/8/layout/list1"/>
    <dgm:cxn modelId="{45613CBB-8A78-48DD-8014-961EB47ACFE6}" type="presOf" srcId="{F61157F6-AC83-4A7C-B1A2-F2AECE281E83}" destId="{7DD3AA8C-B8F6-47DF-A075-F7288730395E}" srcOrd="1" destOrd="0" presId="urn:microsoft.com/office/officeart/2005/8/layout/list1"/>
    <dgm:cxn modelId="{C472C29E-56A6-45C0-A0AE-AD4324F1E6D6}" type="presOf" srcId="{F30F4EF8-EE14-449C-AFF2-41CFE2C2055A}" destId="{64650F7D-1941-4D51-9479-1785062F2824}" srcOrd="0" destOrd="0" presId="urn:microsoft.com/office/officeart/2005/8/layout/list1"/>
    <dgm:cxn modelId="{C2A7B7CA-3EA7-4077-A40C-839AC010FF59}" type="presParOf" srcId="{64650F7D-1941-4D51-9479-1785062F2824}" destId="{FCC429E8-A29D-465F-A51D-A762B2E3AF07}" srcOrd="0" destOrd="0" presId="urn:microsoft.com/office/officeart/2005/8/layout/list1"/>
    <dgm:cxn modelId="{108C9016-ABE1-4765-81BD-0521189EEEDD}" type="presParOf" srcId="{FCC429E8-A29D-465F-A51D-A762B2E3AF07}" destId="{BB87B692-8684-4A29-9242-1BFAEE6B70F9}" srcOrd="0" destOrd="0" presId="urn:microsoft.com/office/officeart/2005/8/layout/list1"/>
    <dgm:cxn modelId="{AA3BB4AB-2271-405E-BE41-E11D195E1F72}" type="presParOf" srcId="{FCC429E8-A29D-465F-A51D-A762B2E3AF07}" destId="{9ACEA889-8D9B-468D-8CAE-D471F37CCEF2}" srcOrd="1" destOrd="0" presId="urn:microsoft.com/office/officeart/2005/8/layout/list1"/>
    <dgm:cxn modelId="{BD564F93-AC78-4372-99DF-AF08254324E3}" type="presParOf" srcId="{64650F7D-1941-4D51-9479-1785062F2824}" destId="{8051D607-6A7E-499B-A8F7-0231C5B0AB4D}" srcOrd="1" destOrd="0" presId="urn:microsoft.com/office/officeart/2005/8/layout/list1"/>
    <dgm:cxn modelId="{BC0DB3E0-3F1E-4F96-BBD2-7787F8268304}" type="presParOf" srcId="{64650F7D-1941-4D51-9479-1785062F2824}" destId="{D9F8D7F4-9126-4719-8DA4-D16A6F513448}" srcOrd="2" destOrd="0" presId="urn:microsoft.com/office/officeart/2005/8/layout/list1"/>
    <dgm:cxn modelId="{736D18B7-6EC7-4E1F-BBB8-9FDE03A1E025}" type="presParOf" srcId="{64650F7D-1941-4D51-9479-1785062F2824}" destId="{29F22DE1-A510-4168-91AA-29965030839C}" srcOrd="3" destOrd="0" presId="urn:microsoft.com/office/officeart/2005/8/layout/list1"/>
    <dgm:cxn modelId="{29D7D027-1F06-419D-A567-08D4A1DBAB13}" type="presParOf" srcId="{64650F7D-1941-4D51-9479-1785062F2824}" destId="{6771544A-8C64-4D7C-B57F-0C181F4E7B3B}" srcOrd="4" destOrd="0" presId="urn:microsoft.com/office/officeart/2005/8/layout/list1"/>
    <dgm:cxn modelId="{A22E7D2A-C8B5-462F-9857-138C1E926245}" type="presParOf" srcId="{6771544A-8C64-4D7C-B57F-0C181F4E7B3B}" destId="{B8806BDB-2ACB-4411-BD4D-A57E5987C0BA}" srcOrd="0" destOrd="0" presId="urn:microsoft.com/office/officeart/2005/8/layout/list1"/>
    <dgm:cxn modelId="{2160549B-103F-4739-B77C-EC8C404F99EE}" type="presParOf" srcId="{6771544A-8C64-4D7C-B57F-0C181F4E7B3B}" destId="{9F72FACE-DF1F-4066-9703-02562C4F67C6}" srcOrd="1" destOrd="0" presId="urn:microsoft.com/office/officeart/2005/8/layout/list1"/>
    <dgm:cxn modelId="{9D82404F-C64E-4904-93CC-BDBFD165A0D5}" type="presParOf" srcId="{64650F7D-1941-4D51-9479-1785062F2824}" destId="{8BB6CC55-7BD0-4B57-83DB-F2F3E2CA8CFF}" srcOrd="5" destOrd="0" presId="urn:microsoft.com/office/officeart/2005/8/layout/list1"/>
    <dgm:cxn modelId="{34A0CDD2-A89E-4539-8AD6-48ED550E5C2E}" type="presParOf" srcId="{64650F7D-1941-4D51-9479-1785062F2824}" destId="{762C641E-84E2-4CEB-B6D2-EFAB3070AAA2}" srcOrd="6" destOrd="0" presId="urn:microsoft.com/office/officeart/2005/8/layout/list1"/>
    <dgm:cxn modelId="{4EF7D7B3-A32F-4BE4-901B-CAA863333807}" type="presParOf" srcId="{64650F7D-1941-4D51-9479-1785062F2824}" destId="{461C0DD7-21FF-4859-B557-B74DBB91377D}" srcOrd="7" destOrd="0" presId="urn:microsoft.com/office/officeart/2005/8/layout/list1"/>
    <dgm:cxn modelId="{5F0095F6-05E1-4CE1-86EB-5023FBCB6211}" type="presParOf" srcId="{64650F7D-1941-4D51-9479-1785062F2824}" destId="{918D0512-976D-41B5-B00D-8372DD5B0FFB}" srcOrd="8" destOrd="0" presId="urn:microsoft.com/office/officeart/2005/8/layout/list1"/>
    <dgm:cxn modelId="{4AECDAE6-E342-4114-8D15-BC3256ADF404}" type="presParOf" srcId="{918D0512-976D-41B5-B00D-8372DD5B0FFB}" destId="{4FC65D9C-1A72-47B8-B731-0ADF14D41BF0}" srcOrd="0" destOrd="0" presId="urn:microsoft.com/office/officeart/2005/8/layout/list1"/>
    <dgm:cxn modelId="{EDD43997-A308-4C09-BEDE-F72371225E1B}" type="presParOf" srcId="{918D0512-976D-41B5-B00D-8372DD5B0FFB}" destId="{28FF226A-74E2-421F-8F8D-5F63242C8AC1}" srcOrd="1" destOrd="0" presId="urn:microsoft.com/office/officeart/2005/8/layout/list1"/>
    <dgm:cxn modelId="{549528F6-BBEF-42D7-9554-6EFE621ACC09}" type="presParOf" srcId="{64650F7D-1941-4D51-9479-1785062F2824}" destId="{85BF4885-DDE2-4E1E-89EF-4E90FBAB221B}" srcOrd="9" destOrd="0" presId="urn:microsoft.com/office/officeart/2005/8/layout/list1"/>
    <dgm:cxn modelId="{FEA0DBFC-5E4A-4025-A1EF-C2EF50FA00B8}" type="presParOf" srcId="{64650F7D-1941-4D51-9479-1785062F2824}" destId="{4F1EB333-3499-459F-83B7-7CD3FE0533AE}" srcOrd="10" destOrd="0" presId="urn:microsoft.com/office/officeart/2005/8/layout/list1"/>
    <dgm:cxn modelId="{8B7840D1-24FC-4E12-A713-631B1E79A31F}" type="presParOf" srcId="{64650F7D-1941-4D51-9479-1785062F2824}" destId="{A1EC8A13-9740-45D9-BDA7-4DBEC2C7D6E8}" srcOrd="11" destOrd="0" presId="urn:microsoft.com/office/officeart/2005/8/layout/list1"/>
    <dgm:cxn modelId="{5D33BB97-B560-4082-9D80-67A7EDB7D11B}" type="presParOf" srcId="{64650F7D-1941-4D51-9479-1785062F2824}" destId="{51191E22-282E-4016-969A-CACCFF3ED7B7}" srcOrd="12" destOrd="0" presId="urn:microsoft.com/office/officeart/2005/8/layout/list1"/>
    <dgm:cxn modelId="{17EBC081-E7EF-43E9-84E5-E953DF07C612}" type="presParOf" srcId="{51191E22-282E-4016-969A-CACCFF3ED7B7}" destId="{586717EF-114D-4F19-9750-1C0EE29AAE0F}" srcOrd="0" destOrd="0" presId="urn:microsoft.com/office/officeart/2005/8/layout/list1"/>
    <dgm:cxn modelId="{777EC5AF-6C20-4E14-9A26-2205DD6EF9CB}" type="presParOf" srcId="{51191E22-282E-4016-969A-CACCFF3ED7B7}" destId="{7DD3AA8C-B8F6-47DF-A075-F7288730395E}" srcOrd="1" destOrd="0" presId="urn:microsoft.com/office/officeart/2005/8/layout/list1"/>
    <dgm:cxn modelId="{BC2EEEDB-5F40-4C2B-AD68-45975820E9F8}" type="presParOf" srcId="{64650F7D-1941-4D51-9479-1785062F2824}" destId="{6258968D-FEC5-447E-AE92-2F7EFDFDEE5C}" srcOrd="13" destOrd="0" presId="urn:microsoft.com/office/officeart/2005/8/layout/list1"/>
    <dgm:cxn modelId="{094FD7A1-212B-4376-A206-30465D56F58C}" type="presParOf" srcId="{64650F7D-1941-4D51-9479-1785062F2824}" destId="{0EEDD08F-AF33-4196-9DF3-FF876781E0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s-PE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Ordenar el marco </a:t>
          </a:r>
          <a:r>
            <a:rPr lang="es-PE" sz="1600" dirty="0" err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muestral</a:t>
          </a:r>
          <a:r>
            <a:rPr lang="es-PE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 según el criterio de   ordenamiento adecuado.</a:t>
          </a:r>
          <a:endParaRPr lang="es-PE" sz="1600" noProof="0" dirty="0">
            <a:solidFill>
              <a:srgbClr val="0000FF"/>
            </a:solidFill>
          </a:endParaRPr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 sz="1600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 sz="1600"/>
        </a:p>
      </dgm:t>
    </dgm:pt>
    <dgm:pt modelId="{F66099B6-DBBD-4AB0-82D2-877B80F846F7}">
      <dgm:prSet phldrT="[Text]" custT="1"/>
      <dgm:spPr/>
      <dgm:t>
        <a:bodyPr/>
        <a:lstStyle/>
        <a:p>
          <a:pPr algn="just"/>
          <a:r>
            <a:rPr lang="es-PE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Numerar desde 1 hasta N</a:t>
          </a:r>
          <a:endParaRPr lang="en-US" sz="1600" dirty="0">
            <a:solidFill>
              <a:srgbClr val="0000FF"/>
            </a:solidFill>
          </a:endParaRPr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 sz="1600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 sz="1600"/>
        </a:p>
      </dgm:t>
    </dgm:pt>
    <dgm:pt modelId="{EE62A4F6-4AC4-435B-990E-81A71CE8CAC7}">
      <dgm:prSet phldrT="[Text]" custT="1"/>
      <dgm:spPr/>
      <dgm:t>
        <a:bodyPr/>
        <a:lstStyle/>
        <a:p>
          <a:r>
            <a:rPr lang="es-PE" sz="16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Determinar el intervalo de selección (K)</a:t>
          </a:r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 sz="1600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 sz="1600"/>
        </a:p>
      </dgm:t>
    </dgm:pt>
    <dgm:pt modelId="{2A22E84C-3AA3-4E9C-AE5F-9C2FB0D7FB11}">
      <dgm:prSet phldrT="[Text]"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s-PE" sz="16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Elegir un número aleatorio entre 1 y N, digamos d.</a:t>
          </a:r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 sz="1600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 sz="1600"/>
        </a:p>
      </dgm:t>
    </dgm:pt>
    <dgm:pt modelId="{36045517-CEA4-4BE3-B836-C2B6BFE5649B}">
      <dgm:prSet phldrT="[Text]"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s-PE" sz="16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Los elementos de  la muestra son las unidades del marco que ocupan las posiciones:</a:t>
          </a:r>
        </a:p>
      </dgm:t>
    </dgm:pt>
    <dgm:pt modelId="{6231A36F-9B04-4B4A-917A-7E163AFFC956}" type="parTrans" cxnId="{4019353B-443B-4DED-AA6C-3C60E18414C7}">
      <dgm:prSet/>
      <dgm:spPr/>
      <dgm:t>
        <a:bodyPr/>
        <a:lstStyle/>
        <a:p>
          <a:endParaRPr lang="en-US" sz="1600"/>
        </a:p>
      </dgm:t>
    </dgm:pt>
    <dgm:pt modelId="{BFF3C5ED-87D0-4709-A3B8-A7BF0668006A}" type="sibTrans" cxnId="{4019353B-443B-4DED-AA6C-3C60E18414C7}">
      <dgm:prSet/>
      <dgm:spPr/>
      <dgm:t>
        <a:bodyPr/>
        <a:lstStyle/>
        <a:p>
          <a:endParaRPr lang="en-US" sz="1600"/>
        </a:p>
      </dgm:t>
    </dgm:pt>
    <dgm:pt modelId="{708A0BF7-A416-4709-A87C-21F3398CAEA5}" type="pres">
      <dgm:prSet presAssocID="{B9C32B05-62EA-407A-B21C-2310C794570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B3E71B69-C578-4E00-9927-34A16E9C96C9}" type="pres">
      <dgm:prSet presAssocID="{42D71409-67F9-455C-8C6D-716D284AAA6B}" presName="composite" presStyleCnt="0"/>
      <dgm:spPr/>
    </dgm:pt>
    <dgm:pt modelId="{C29D15C6-07AC-4589-8CCC-24CF3FC9C6DB}" type="pres">
      <dgm:prSet presAssocID="{42D71409-67F9-455C-8C6D-716D284AAA6B}" presName="LShape" presStyleLbl="alignNode1" presStyleIdx="0" presStyleCnt="9"/>
      <dgm:spPr>
        <a:solidFill>
          <a:srgbClr val="3CCC9C"/>
        </a:solidFill>
        <a:ln>
          <a:solidFill>
            <a:srgbClr val="3CCC9C"/>
          </a:solidFill>
        </a:ln>
      </dgm:spPr>
    </dgm:pt>
    <dgm:pt modelId="{A3EF2DD0-17D3-4D27-B4F6-F9D46B57DF85}" type="pres">
      <dgm:prSet presAssocID="{42D71409-67F9-455C-8C6D-716D284AAA6B}" presName="ParentText" presStyleLbl="revTx" presStyleIdx="0" presStyleCnt="5" custScaleY="97592" custLinFactNeighborX="-998" custLinFactNeighborY="5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165B35-CC80-4076-9101-07C7DE8E269A}" type="pres">
      <dgm:prSet presAssocID="{42D71409-67F9-455C-8C6D-716D284AAA6B}" presName="Triangle" presStyleLbl="alignNode1" presStyleIdx="1" presStyleCnt="9"/>
      <dgm:spPr/>
    </dgm:pt>
    <dgm:pt modelId="{04F961E3-A1B5-4FBF-9B38-94710F5F3C00}" type="pres">
      <dgm:prSet presAssocID="{478B7D3C-9FB4-4BC6-90AC-49960560DECD}" presName="sibTrans" presStyleCnt="0"/>
      <dgm:spPr/>
    </dgm:pt>
    <dgm:pt modelId="{B9D60B59-BC9C-44DB-9A02-BD1392D29DD8}" type="pres">
      <dgm:prSet presAssocID="{478B7D3C-9FB4-4BC6-90AC-49960560DECD}" presName="space" presStyleCnt="0"/>
      <dgm:spPr/>
    </dgm:pt>
    <dgm:pt modelId="{B03D98BE-D17B-42A9-9066-2A4EA88D1885}" type="pres">
      <dgm:prSet presAssocID="{F66099B6-DBBD-4AB0-82D2-877B80F846F7}" presName="composite" presStyleCnt="0"/>
      <dgm:spPr/>
    </dgm:pt>
    <dgm:pt modelId="{3C3FC654-B3F4-4CBE-AA1B-608264053F6B}" type="pres">
      <dgm:prSet presAssocID="{F66099B6-DBBD-4AB0-82D2-877B80F846F7}" presName="LShape" presStyleLbl="alignNode1" presStyleIdx="2" presStyleCnt="9"/>
      <dgm:spPr>
        <a:solidFill>
          <a:srgbClr val="FFC000"/>
        </a:solidFill>
        <a:ln>
          <a:solidFill>
            <a:srgbClr val="FFC000"/>
          </a:solidFill>
        </a:ln>
      </dgm:spPr>
    </dgm:pt>
    <dgm:pt modelId="{090D207F-6633-4503-95C2-3F109B785740}" type="pres">
      <dgm:prSet presAssocID="{F66099B6-DBBD-4AB0-82D2-877B80F846F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16683A-655C-45FC-AFF7-0765AEE8E61F}" type="pres">
      <dgm:prSet presAssocID="{F66099B6-DBBD-4AB0-82D2-877B80F846F7}" presName="Triangle" presStyleLbl="alignNode1" presStyleIdx="3" presStyleCnt="9"/>
      <dgm:spPr/>
    </dgm:pt>
    <dgm:pt modelId="{FC82A982-E7A9-4B95-9A6D-45797516FD8C}" type="pres">
      <dgm:prSet presAssocID="{BC531B32-9B0E-482E-BF91-65C61F17168D}" presName="sibTrans" presStyleCnt="0"/>
      <dgm:spPr/>
    </dgm:pt>
    <dgm:pt modelId="{ECE9E7A1-EC98-4B28-9ECA-B452EE8F465D}" type="pres">
      <dgm:prSet presAssocID="{BC531B32-9B0E-482E-BF91-65C61F17168D}" presName="space" presStyleCnt="0"/>
      <dgm:spPr/>
    </dgm:pt>
    <dgm:pt modelId="{56E07F61-8D9B-4CF4-A00C-16D55D2D62FF}" type="pres">
      <dgm:prSet presAssocID="{EE62A4F6-4AC4-435B-990E-81A71CE8CAC7}" presName="composite" presStyleCnt="0"/>
      <dgm:spPr/>
    </dgm:pt>
    <dgm:pt modelId="{46A9F2B5-1B55-4913-9546-59E0E1D0110A}" type="pres">
      <dgm:prSet presAssocID="{EE62A4F6-4AC4-435B-990E-81A71CE8CAC7}" presName="LShape" presStyleLbl="alignNode1" presStyleIdx="4" presStyleCnt="9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</dgm:pt>
    <dgm:pt modelId="{FB36B8EF-09FD-4F50-B1B2-2C7A4D27391E}" type="pres">
      <dgm:prSet presAssocID="{EE62A4F6-4AC4-435B-990E-81A71CE8CAC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955794-C0D3-4843-9D15-76FD669DD9B1}" type="pres">
      <dgm:prSet presAssocID="{EE62A4F6-4AC4-435B-990E-81A71CE8CAC7}" presName="Triangle" presStyleLbl="alignNode1" presStyleIdx="5" presStyleCnt="9"/>
      <dgm:spPr/>
    </dgm:pt>
    <dgm:pt modelId="{B0733124-E5A0-4DB8-996A-290668FB57FE}" type="pres">
      <dgm:prSet presAssocID="{389F9A93-0231-4877-8C41-5D5B8DD7AAC0}" presName="sibTrans" presStyleCnt="0"/>
      <dgm:spPr/>
    </dgm:pt>
    <dgm:pt modelId="{2B15E32C-18BF-4EF5-BAEC-CC5BA00D8CC1}" type="pres">
      <dgm:prSet presAssocID="{389F9A93-0231-4877-8C41-5D5B8DD7AAC0}" presName="space" presStyleCnt="0"/>
      <dgm:spPr/>
    </dgm:pt>
    <dgm:pt modelId="{B4DEE251-9736-43F6-B85F-A38BAE93774B}" type="pres">
      <dgm:prSet presAssocID="{2A22E84C-3AA3-4E9C-AE5F-9C2FB0D7FB11}" presName="composite" presStyleCnt="0"/>
      <dgm:spPr/>
    </dgm:pt>
    <dgm:pt modelId="{EC0D2D31-959E-4F74-BE42-635C8A784ABE}" type="pres">
      <dgm:prSet presAssocID="{2A22E84C-3AA3-4E9C-AE5F-9C2FB0D7FB11}" presName="LShape" presStyleLbl="alignNode1" presStyleIdx="6" presStyleCnt="9"/>
      <dgm:spPr>
        <a:solidFill>
          <a:srgbClr val="669900"/>
        </a:solidFill>
        <a:ln>
          <a:solidFill>
            <a:srgbClr val="669900"/>
          </a:solidFill>
        </a:ln>
      </dgm:spPr>
    </dgm:pt>
    <dgm:pt modelId="{13EC714B-C3FE-4641-BC69-7AD59D4978D4}" type="pres">
      <dgm:prSet presAssocID="{2A22E84C-3AA3-4E9C-AE5F-9C2FB0D7FB11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2C60CB-92D3-42C7-9797-B98A7E7024F7}" type="pres">
      <dgm:prSet presAssocID="{2A22E84C-3AA3-4E9C-AE5F-9C2FB0D7FB11}" presName="Triangle" presStyleLbl="alignNode1" presStyleIdx="7" presStyleCnt="9"/>
      <dgm:spPr/>
    </dgm:pt>
    <dgm:pt modelId="{FB177E7D-E7E5-4B21-9EBE-026B5AD19806}" type="pres">
      <dgm:prSet presAssocID="{744EA591-F199-49C2-B63A-82709D96C729}" presName="sibTrans" presStyleCnt="0"/>
      <dgm:spPr/>
    </dgm:pt>
    <dgm:pt modelId="{6B33A980-B9B4-445B-B85F-3EF5CA37DF88}" type="pres">
      <dgm:prSet presAssocID="{744EA591-F199-49C2-B63A-82709D96C729}" presName="space" presStyleCnt="0"/>
      <dgm:spPr/>
    </dgm:pt>
    <dgm:pt modelId="{4235A5D0-5CFC-4233-938E-C5754FC7FA68}" type="pres">
      <dgm:prSet presAssocID="{36045517-CEA4-4BE3-B836-C2B6BFE5649B}" presName="composite" presStyleCnt="0"/>
      <dgm:spPr/>
    </dgm:pt>
    <dgm:pt modelId="{08FC8BE4-95D3-4409-AA7F-3573E266C6CD}" type="pres">
      <dgm:prSet presAssocID="{36045517-CEA4-4BE3-B836-C2B6BFE5649B}" presName="LShape" presStyleLbl="alignNode1" presStyleIdx="8" presStyleCnt="9"/>
      <dgm:spPr>
        <a:solidFill>
          <a:srgbClr val="D8164D"/>
        </a:solidFill>
        <a:ln>
          <a:solidFill>
            <a:srgbClr val="D8164D"/>
          </a:solidFill>
        </a:ln>
      </dgm:spPr>
    </dgm:pt>
    <dgm:pt modelId="{B0D8CB92-0718-41D1-B065-99B075A8BBD5}" type="pres">
      <dgm:prSet presAssocID="{36045517-CEA4-4BE3-B836-C2B6BFE5649B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019353B-443B-4DED-AA6C-3C60E18414C7}" srcId="{B9C32B05-62EA-407A-B21C-2310C7945705}" destId="{36045517-CEA4-4BE3-B836-C2B6BFE5649B}" srcOrd="4" destOrd="0" parTransId="{6231A36F-9B04-4B4A-917A-7E163AFFC956}" sibTransId="{BFF3C5ED-87D0-4709-A3B8-A7BF0668006A}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059D23D4-169E-435C-9416-D28C7B662DCF}" type="presOf" srcId="{2A22E84C-3AA3-4E9C-AE5F-9C2FB0D7FB11}" destId="{13EC714B-C3FE-4641-BC69-7AD59D4978D4}" srcOrd="0" destOrd="0" presId="urn:microsoft.com/office/officeart/2009/3/layout/StepUpProcess"/>
    <dgm:cxn modelId="{B8009F3A-2527-4901-8F52-E3DA976A3031}" type="presOf" srcId="{B9C32B05-62EA-407A-B21C-2310C7945705}" destId="{708A0BF7-A416-4709-A87C-21F3398CAEA5}" srcOrd="0" destOrd="0" presId="urn:microsoft.com/office/officeart/2009/3/layout/StepUpProcess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00437431-D57F-4158-9456-650097E3DC51}" type="presOf" srcId="{36045517-CEA4-4BE3-B836-C2B6BFE5649B}" destId="{B0D8CB92-0718-41D1-B065-99B075A8BBD5}" srcOrd="0" destOrd="0" presId="urn:microsoft.com/office/officeart/2009/3/layout/StepUpProcess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AA26AEBE-53DA-43D5-9535-52DF708087CA}" type="presOf" srcId="{42D71409-67F9-455C-8C6D-716D284AAA6B}" destId="{A3EF2DD0-17D3-4D27-B4F6-F9D46B57DF85}" srcOrd="0" destOrd="0" presId="urn:microsoft.com/office/officeart/2009/3/layout/StepUpProcess"/>
    <dgm:cxn modelId="{FDAFDB1D-3DB5-4D8E-B231-D7CF4315E13E}" type="presOf" srcId="{F66099B6-DBBD-4AB0-82D2-877B80F846F7}" destId="{090D207F-6633-4503-95C2-3F109B785740}" srcOrd="0" destOrd="0" presId="urn:microsoft.com/office/officeart/2009/3/layout/StepUpProcess"/>
    <dgm:cxn modelId="{4A147148-C240-4539-AB3C-7BED827A1F1B}" type="presOf" srcId="{EE62A4F6-4AC4-435B-990E-81A71CE8CAC7}" destId="{FB36B8EF-09FD-4F50-B1B2-2C7A4D27391E}" srcOrd="0" destOrd="0" presId="urn:microsoft.com/office/officeart/2009/3/layout/StepUpProcess"/>
    <dgm:cxn modelId="{1A7F2C90-B315-4317-9F68-6B7744F6BFB5}" type="presParOf" srcId="{708A0BF7-A416-4709-A87C-21F3398CAEA5}" destId="{B3E71B69-C578-4E00-9927-34A16E9C96C9}" srcOrd="0" destOrd="0" presId="urn:microsoft.com/office/officeart/2009/3/layout/StepUpProcess"/>
    <dgm:cxn modelId="{BDE25872-D7D3-4B08-9BE5-B23944F60B38}" type="presParOf" srcId="{B3E71B69-C578-4E00-9927-34A16E9C96C9}" destId="{C29D15C6-07AC-4589-8CCC-24CF3FC9C6DB}" srcOrd="0" destOrd="0" presId="urn:microsoft.com/office/officeart/2009/3/layout/StepUpProcess"/>
    <dgm:cxn modelId="{6EBD341D-7626-46FC-A0CC-422219D0BBE9}" type="presParOf" srcId="{B3E71B69-C578-4E00-9927-34A16E9C96C9}" destId="{A3EF2DD0-17D3-4D27-B4F6-F9D46B57DF85}" srcOrd="1" destOrd="0" presId="urn:microsoft.com/office/officeart/2009/3/layout/StepUpProcess"/>
    <dgm:cxn modelId="{A42B0AF2-E821-4BD4-85AC-9B07E3E97893}" type="presParOf" srcId="{B3E71B69-C578-4E00-9927-34A16E9C96C9}" destId="{BB165B35-CC80-4076-9101-07C7DE8E269A}" srcOrd="2" destOrd="0" presId="urn:microsoft.com/office/officeart/2009/3/layout/StepUpProcess"/>
    <dgm:cxn modelId="{90145FAC-9084-4F10-BD6A-FDC2B411A9A9}" type="presParOf" srcId="{708A0BF7-A416-4709-A87C-21F3398CAEA5}" destId="{04F961E3-A1B5-4FBF-9B38-94710F5F3C00}" srcOrd="1" destOrd="0" presId="urn:microsoft.com/office/officeart/2009/3/layout/StepUpProcess"/>
    <dgm:cxn modelId="{2D796D8C-6BBE-4B32-BC80-E8DCB41ED07C}" type="presParOf" srcId="{04F961E3-A1B5-4FBF-9B38-94710F5F3C00}" destId="{B9D60B59-BC9C-44DB-9A02-BD1392D29DD8}" srcOrd="0" destOrd="0" presId="urn:microsoft.com/office/officeart/2009/3/layout/StepUpProcess"/>
    <dgm:cxn modelId="{97DB997A-081B-43F1-A8DF-BF31ED89713E}" type="presParOf" srcId="{708A0BF7-A416-4709-A87C-21F3398CAEA5}" destId="{B03D98BE-D17B-42A9-9066-2A4EA88D1885}" srcOrd="2" destOrd="0" presId="urn:microsoft.com/office/officeart/2009/3/layout/StepUpProcess"/>
    <dgm:cxn modelId="{248C2D3F-2880-4072-BB7B-FBF047C7FA3E}" type="presParOf" srcId="{B03D98BE-D17B-42A9-9066-2A4EA88D1885}" destId="{3C3FC654-B3F4-4CBE-AA1B-608264053F6B}" srcOrd="0" destOrd="0" presId="urn:microsoft.com/office/officeart/2009/3/layout/StepUpProcess"/>
    <dgm:cxn modelId="{B1D424A9-398E-46B4-9118-7CBF8EC84FDE}" type="presParOf" srcId="{B03D98BE-D17B-42A9-9066-2A4EA88D1885}" destId="{090D207F-6633-4503-95C2-3F109B785740}" srcOrd="1" destOrd="0" presId="urn:microsoft.com/office/officeart/2009/3/layout/StepUpProcess"/>
    <dgm:cxn modelId="{2B522E8B-ECDA-433C-A159-389E2D513661}" type="presParOf" srcId="{B03D98BE-D17B-42A9-9066-2A4EA88D1885}" destId="{C316683A-655C-45FC-AFF7-0765AEE8E61F}" srcOrd="2" destOrd="0" presId="urn:microsoft.com/office/officeart/2009/3/layout/StepUpProcess"/>
    <dgm:cxn modelId="{8DAEE030-43E9-4B56-88AE-5387BE963097}" type="presParOf" srcId="{708A0BF7-A416-4709-A87C-21F3398CAEA5}" destId="{FC82A982-E7A9-4B95-9A6D-45797516FD8C}" srcOrd="3" destOrd="0" presId="urn:microsoft.com/office/officeart/2009/3/layout/StepUpProcess"/>
    <dgm:cxn modelId="{68B3E686-F8C3-482F-AA84-3AA7F37BED82}" type="presParOf" srcId="{FC82A982-E7A9-4B95-9A6D-45797516FD8C}" destId="{ECE9E7A1-EC98-4B28-9ECA-B452EE8F465D}" srcOrd="0" destOrd="0" presId="urn:microsoft.com/office/officeart/2009/3/layout/StepUpProcess"/>
    <dgm:cxn modelId="{E4C9F145-2FB3-4092-8B48-8715BE5ADCB0}" type="presParOf" srcId="{708A0BF7-A416-4709-A87C-21F3398CAEA5}" destId="{56E07F61-8D9B-4CF4-A00C-16D55D2D62FF}" srcOrd="4" destOrd="0" presId="urn:microsoft.com/office/officeart/2009/3/layout/StepUpProcess"/>
    <dgm:cxn modelId="{48516B70-FE22-492A-B35A-D4EB70222540}" type="presParOf" srcId="{56E07F61-8D9B-4CF4-A00C-16D55D2D62FF}" destId="{46A9F2B5-1B55-4913-9546-59E0E1D0110A}" srcOrd="0" destOrd="0" presId="urn:microsoft.com/office/officeart/2009/3/layout/StepUpProcess"/>
    <dgm:cxn modelId="{7F43CE7B-9377-4D18-82D7-B738AE0A9190}" type="presParOf" srcId="{56E07F61-8D9B-4CF4-A00C-16D55D2D62FF}" destId="{FB36B8EF-09FD-4F50-B1B2-2C7A4D27391E}" srcOrd="1" destOrd="0" presId="urn:microsoft.com/office/officeart/2009/3/layout/StepUpProcess"/>
    <dgm:cxn modelId="{01755276-E5F3-4757-982D-018AC0D3BC5E}" type="presParOf" srcId="{56E07F61-8D9B-4CF4-A00C-16D55D2D62FF}" destId="{1C955794-C0D3-4843-9D15-76FD669DD9B1}" srcOrd="2" destOrd="0" presId="urn:microsoft.com/office/officeart/2009/3/layout/StepUpProcess"/>
    <dgm:cxn modelId="{C0F843CC-A576-4139-AB84-387F9E5EC6D2}" type="presParOf" srcId="{708A0BF7-A416-4709-A87C-21F3398CAEA5}" destId="{B0733124-E5A0-4DB8-996A-290668FB57FE}" srcOrd="5" destOrd="0" presId="urn:microsoft.com/office/officeart/2009/3/layout/StepUpProcess"/>
    <dgm:cxn modelId="{D754C758-D63D-4F90-B3DE-0D4055706FD4}" type="presParOf" srcId="{B0733124-E5A0-4DB8-996A-290668FB57FE}" destId="{2B15E32C-18BF-4EF5-BAEC-CC5BA00D8CC1}" srcOrd="0" destOrd="0" presId="urn:microsoft.com/office/officeart/2009/3/layout/StepUpProcess"/>
    <dgm:cxn modelId="{0B3FF8EC-EC3D-4266-88F1-3B37C5CA1731}" type="presParOf" srcId="{708A0BF7-A416-4709-A87C-21F3398CAEA5}" destId="{B4DEE251-9736-43F6-B85F-A38BAE93774B}" srcOrd="6" destOrd="0" presId="urn:microsoft.com/office/officeart/2009/3/layout/StepUpProcess"/>
    <dgm:cxn modelId="{44535913-3FC8-4D77-B43E-E7EE0050EFAF}" type="presParOf" srcId="{B4DEE251-9736-43F6-B85F-A38BAE93774B}" destId="{EC0D2D31-959E-4F74-BE42-635C8A784ABE}" srcOrd="0" destOrd="0" presId="urn:microsoft.com/office/officeart/2009/3/layout/StepUpProcess"/>
    <dgm:cxn modelId="{C1152CCD-74BD-41F0-BE28-5E61E1C2C82F}" type="presParOf" srcId="{B4DEE251-9736-43F6-B85F-A38BAE93774B}" destId="{13EC714B-C3FE-4641-BC69-7AD59D4978D4}" srcOrd="1" destOrd="0" presId="urn:microsoft.com/office/officeart/2009/3/layout/StepUpProcess"/>
    <dgm:cxn modelId="{3D490EB2-64AC-437E-B6A0-920E49D7A230}" type="presParOf" srcId="{B4DEE251-9736-43F6-B85F-A38BAE93774B}" destId="{6E2C60CB-92D3-42C7-9797-B98A7E7024F7}" srcOrd="2" destOrd="0" presId="urn:microsoft.com/office/officeart/2009/3/layout/StepUpProcess"/>
    <dgm:cxn modelId="{CE06A40F-0FC5-46D5-9472-C16DDEA795B6}" type="presParOf" srcId="{708A0BF7-A416-4709-A87C-21F3398CAEA5}" destId="{FB177E7D-E7E5-4B21-9EBE-026B5AD19806}" srcOrd="7" destOrd="0" presId="urn:microsoft.com/office/officeart/2009/3/layout/StepUpProcess"/>
    <dgm:cxn modelId="{071A403B-EA26-4C73-9988-858F09608709}" type="presParOf" srcId="{FB177E7D-E7E5-4B21-9EBE-026B5AD19806}" destId="{6B33A980-B9B4-445B-B85F-3EF5CA37DF88}" srcOrd="0" destOrd="0" presId="urn:microsoft.com/office/officeart/2009/3/layout/StepUpProcess"/>
    <dgm:cxn modelId="{CC42482C-954E-4F71-84D4-3E2D7F2499A6}" type="presParOf" srcId="{708A0BF7-A416-4709-A87C-21F3398CAEA5}" destId="{4235A5D0-5CFC-4233-938E-C5754FC7FA68}" srcOrd="8" destOrd="0" presId="urn:microsoft.com/office/officeart/2009/3/layout/StepUpProcess"/>
    <dgm:cxn modelId="{8673112C-6B53-4762-87ED-FEE86535747A}" type="presParOf" srcId="{4235A5D0-5CFC-4233-938E-C5754FC7FA68}" destId="{08FC8BE4-95D3-4409-AA7F-3573E266C6CD}" srcOrd="0" destOrd="0" presId="urn:microsoft.com/office/officeart/2009/3/layout/StepUpProcess"/>
    <dgm:cxn modelId="{40DDD70E-BBFE-48D4-9D0A-A93CDC6F8305}" type="presParOf" srcId="{4235A5D0-5CFC-4233-938E-C5754FC7FA68}" destId="{B0D8CB92-0718-41D1-B065-99B075A8BBD5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B2E1D-C071-4CB7-99FF-7B144E7D9EA1}">
      <dsp:nvSpPr>
        <dsp:cNvPr id="0" name=""/>
        <dsp:cNvSpPr/>
      </dsp:nvSpPr>
      <dsp:spPr>
        <a:xfrm>
          <a:off x="0" y="492235"/>
          <a:ext cx="82809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F3554-B322-45E9-A766-4B5CF99257A2}">
      <dsp:nvSpPr>
        <dsp:cNvPr id="0" name=""/>
        <dsp:cNvSpPr/>
      </dsp:nvSpPr>
      <dsp:spPr>
        <a:xfrm>
          <a:off x="413641" y="49435"/>
          <a:ext cx="7859348" cy="88560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Eficiente en poblaciones homogéneas cuando el marco </a:t>
          </a:r>
          <a:r>
            <a:rPr lang="es-PE" sz="1400" kern="1200" dirty="0" err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muestral</a:t>
          </a:r>
          <a:r>
            <a:rPr lang="es-PE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conserva un ordenamiento “adecuado” de sus unidades</a:t>
          </a:r>
          <a:endParaRPr lang="es-ES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6872" y="92666"/>
        <a:ext cx="7772886" cy="799138"/>
      </dsp:txXfrm>
    </dsp:sp>
    <dsp:sp modelId="{A175DEF4-FF25-4921-B34A-69321D609E9A}">
      <dsp:nvSpPr>
        <dsp:cNvPr id="0" name=""/>
        <dsp:cNvSpPr/>
      </dsp:nvSpPr>
      <dsp:spPr>
        <a:xfrm>
          <a:off x="0" y="1853036"/>
          <a:ext cx="82809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1A1C1-FD2D-4B2C-9D38-22414031761F}">
      <dsp:nvSpPr>
        <dsp:cNvPr id="0" name=""/>
        <dsp:cNvSpPr/>
      </dsp:nvSpPr>
      <dsp:spPr>
        <a:xfrm>
          <a:off x="394233" y="1410235"/>
          <a:ext cx="7884657" cy="88560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just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Cuando el criterio de ordenación de los elementos en el marco es tal que los elementos más parecidos tienden a estar más cercanos, el muestreo sistemático suele ser </a:t>
          </a:r>
          <a:r>
            <a:rPr lang="es-PE" sz="1400" i="1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8" charset="0"/>
              <a:cs typeface="Times New Roman" pitchFamily="18" charset="0"/>
            </a:rPr>
            <a:t>más eficiente </a:t>
          </a:r>
          <a:r>
            <a:rPr lang="es-PE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que el aleatorio simple, ya que recorre la población de un modo más uniforme</a:t>
          </a:r>
          <a:endParaRPr lang="es-ES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37464" y="1453466"/>
        <a:ext cx="7798195" cy="799138"/>
      </dsp:txXfrm>
    </dsp:sp>
    <dsp:sp modelId="{6A16DB55-3CF0-4391-A975-35D1DD135082}">
      <dsp:nvSpPr>
        <dsp:cNvPr id="0" name=""/>
        <dsp:cNvSpPr/>
      </dsp:nvSpPr>
      <dsp:spPr>
        <a:xfrm>
          <a:off x="0" y="3213836"/>
          <a:ext cx="82809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D2259-AAC8-47B3-8290-6D25A94F10B7}">
      <dsp:nvSpPr>
        <dsp:cNvPr id="0" name=""/>
        <dsp:cNvSpPr/>
      </dsp:nvSpPr>
      <dsp:spPr>
        <a:xfrm>
          <a:off x="394233" y="2771036"/>
          <a:ext cx="7884657" cy="8856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just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Por otro lado, es a menudo más fácil no cometer errores con un muestreo sistemático que con este último</a:t>
          </a:r>
          <a:endParaRPr lang="es-ES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37464" y="2814267"/>
        <a:ext cx="7798195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B2E1D-C071-4CB7-99FF-7B144E7D9EA1}">
      <dsp:nvSpPr>
        <dsp:cNvPr id="0" name=""/>
        <dsp:cNvSpPr/>
      </dsp:nvSpPr>
      <dsp:spPr>
        <a:xfrm>
          <a:off x="0" y="250038"/>
          <a:ext cx="744498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F3554-B322-45E9-A766-4B5CF99257A2}">
      <dsp:nvSpPr>
        <dsp:cNvPr id="0" name=""/>
        <dsp:cNvSpPr/>
      </dsp:nvSpPr>
      <dsp:spPr>
        <a:xfrm>
          <a:off x="371885" y="14042"/>
          <a:ext cx="7065970" cy="79687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82" tIns="0" rIns="196982" bIns="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Aplicable en encuestas de pequeña escala y en la selección en campo</a:t>
          </a:r>
          <a:endParaRPr lang="es-ES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10785" y="52942"/>
        <a:ext cx="6988170" cy="719075"/>
      </dsp:txXfrm>
    </dsp:sp>
    <dsp:sp modelId="{A175DEF4-FF25-4921-B34A-69321D609E9A}">
      <dsp:nvSpPr>
        <dsp:cNvPr id="0" name=""/>
        <dsp:cNvSpPr/>
      </dsp:nvSpPr>
      <dsp:spPr>
        <a:xfrm>
          <a:off x="0" y="1648833"/>
          <a:ext cx="744498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1A1C1-FD2D-4B2C-9D38-22414031761F}">
      <dsp:nvSpPr>
        <dsp:cNvPr id="0" name=""/>
        <dsp:cNvSpPr/>
      </dsp:nvSpPr>
      <dsp:spPr>
        <a:xfrm>
          <a:off x="354436" y="1412838"/>
          <a:ext cx="7088723" cy="796875"/>
        </a:xfrm>
        <a:prstGeom prst="roundRect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82" tIns="0" rIns="196982" bIns="0" numCol="1" spcCol="1270" anchor="ctr" anchorCtr="0">
          <a:noAutofit/>
        </a:bodyPr>
        <a:lstStyle/>
        <a:p>
          <a:pPr lvl="0" algn="just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Forma parte de diseños de muestra más complejos</a:t>
          </a:r>
          <a:endParaRPr lang="es-ES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3336" y="1451738"/>
        <a:ext cx="7010923" cy="719075"/>
      </dsp:txXfrm>
    </dsp:sp>
    <dsp:sp modelId="{6A16DB55-3CF0-4391-A975-35D1DD135082}">
      <dsp:nvSpPr>
        <dsp:cNvPr id="0" name=""/>
        <dsp:cNvSpPr/>
      </dsp:nvSpPr>
      <dsp:spPr>
        <a:xfrm>
          <a:off x="0" y="3047629"/>
          <a:ext cx="744498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D2259-AAC8-47B3-8290-6D25A94F10B7}">
      <dsp:nvSpPr>
        <dsp:cNvPr id="0" name=""/>
        <dsp:cNvSpPr/>
      </dsp:nvSpPr>
      <dsp:spPr>
        <a:xfrm>
          <a:off x="354436" y="2811633"/>
          <a:ext cx="7088723" cy="79687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82" tIns="0" rIns="196982" bIns="0" numCol="1" spcCol="1270" anchor="ctr" anchorCtr="0">
          <a:noAutofit/>
        </a:bodyPr>
        <a:lstStyle/>
        <a:p>
          <a:pPr lvl="0" algn="just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Es equivalente al MAS cuando la ordenación es “aleatoria”</a:t>
          </a:r>
          <a:endParaRPr lang="es-ES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3336" y="2850533"/>
        <a:ext cx="7010923" cy="719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15C6-07AC-4589-8CCC-24CF3FC9C6DB}">
      <dsp:nvSpPr>
        <dsp:cNvPr id="0" name=""/>
        <dsp:cNvSpPr/>
      </dsp:nvSpPr>
      <dsp:spPr>
        <a:xfrm rot="5400000">
          <a:off x="300839" y="1993525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rgbClr val="3CCC9C"/>
        </a:solidFill>
        <a:ln w="9525" cap="flat" cmpd="sng" algn="ctr">
          <a:solidFill>
            <a:srgbClr val="3CCC9C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EF2DD0-17D3-4D27-B4F6-F9D46B57DF85}">
      <dsp:nvSpPr>
        <dsp:cNvPr id="0" name=""/>
        <dsp:cNvSpPr/>
      </dsp:nvSpPr>
      <dsp:spPr>
        <a:xfrm>
          <a:off x="137054" y="2520279"/>
          <a:ext cx="1352518" cy="115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600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Ordenar el marco </a:t>
          </a:r>
          <a:r>
            <a:rPr lang="es-PE" sz="1600" kern="1200" dirty="0" err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muestral</a:t>
          </a:r>
          <a:r>
            <a:rPr lang="es-PE" sz="1600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 según el criterio de   ordenamiento adecuado.</a:t>
          </a:r>
          <a:endParaRPr lang="es-PE" sz="1600" kern="1200" noProof="0" dirty="0">
            <a:solidFill>
              <a:srgbClr val="0000FF"/>
            </a:solidFill>
          </a:endParaRPr>
        </a:p>
      </dsp:txBody>
      <dsp:txXfrm>
        <a:off x="137054" y="2520279"/>
        <a:ext cx="1352518" cy="1157013"/>
      </dsp:txXfrm>
    </dsp:sp>
    <dsp:sp modelId="{BB165B35-CC80-4076-9101-07C7DE8E269A}">
      <dsp:nvSpPr>
        <dsp:cNvPr id="0" name=""/>
        <dsp:cNvSpPr/>
      </dsp:nvSpPr>
      <dsp:spPr>
        <a:xfrm>
          <a:off x="1247878" y="1883231"/>
          <a:ext cx="255192" cy="2551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FC654-B3F4-4CBE-AA1B-608264053F6B}">
      <dsp:nvSpPr>
        <dsp:cNvPr id="0" name=""/>
        <dsp:cNvSpPr/>
      </dsp:nvSpPr>
      <dsp:spPr>
        <a:xfrm rot="5400000">
          <a:off x="1956586" y="1583808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rgbClr val="FFC000"/>
        </a:solidFill>
        <a:ln w="9525" cap="flat" cmpd="sng" algn="ctr">
          <a:solidFill>
            <a:srgbClr val="FFC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0D207F-6633-4503-95C2-3F109B785740}">
      <dsp:nvSpPr>
        <dsp:cNvPr id="0" name=""/>
        <dsp:cNvSpPr/>
      </dsp:nvSpPr>
      <dsp:spPr>
        <a:xfrm>
          <a:off x="1806299" y="2031426"/>
          <a:ext cx="1352518" cy="118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Numerar desde 1 hasta N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1806299" y="2031426"/>
        <a:ext cx="1352518" cy="1185561"/>
      </dsp:txXfrm>
    </dsp:sp>
    <dsp:sp modelId="{C316683A-655C-45FC-AFF7-0765AEE8E61F}">
      <dsp:nvSpPr>
        <dsp:cNvPr id="0" name=""/>
        <dsp:cNvSpPr/>
      </dsp:nvSpPr>
      <dsp:spPr>
        <a:xfrm>
          <a:off x="2903626" y="1473515"/>
          <a:ext cx="255192" cy="2551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A9F2B5-1B55-4913-9546-59E0E1D0110A}">
      <dsp:nvSpPr>
        <dsp:cNvPr id="0" name=""/>
        <dsp:cNvSpPr/>
      </dsp:nvSpPr>
      <dsp:spPr>
        <a:xfrm rot="5400000">
          <a:off x="3612334" y="1174092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7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36B8EF-09FD-4F50-B1B2-2C7A4D27391E}">
      <dsp:nvSpPr>
        <dsp:cNvPr id="0" name=""/>
        <dsp:cNvSpPr/>
      </dsp:nvSpPr>
      <dsp:spPr>
        <a:xfrm>
          <a:off x="3462046" y="1621710"/>
          <a:ext cx="1352518" cy="118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Determinar el intervalo de selección (K)</a:t>
          </a:r>
        </a:p>
      </dsp:txBody>
      <dsp:txXfrm>
        <a:off x="3462046" y="1621710"/>
        <a:ext cx="1352518" cy="1185561"/>
      </dsp:txXfrm>
    </dsp:sp>
    <dsp:sp modelId="{1C955794-C0D3-4843-9D15-76FD669DD9B1}">
      <dsp:nvSpPr>
        <dsp:cNvPr id="0" name=""/>
        <dsp:cNvSpPr/>
      </dsp:nvSpPr>
      <dsp:spPr>
        <a:xfrm>
          <a:off x="4559373" y="1063798"/>
          <a:ext cx="255192" cy="2551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0D2D31-959E-4F74-BE42-635C8A784ABE}">
      <dsp:nvSpPr>
        <dsp:cNvPr id="0" name=""/>
        <dsp:cNvSpPr/>
      </dsp:nvSpPr>
      <dsp:spPr>
        <a:xfrm rot="5400000">
          <a:off x="5268081" y="764376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rgbClr val="669900"/>
        </a:solidFill>
        <a:ln w="9525" cap="flat" cmpd="sng" algn="ctr">
          <a:solidFill>
            <a:srgbClr val="6699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EC714B-C3FE-4641-BC69-7AD59D4978D4}">
      <dsp:nvSpPr>
        <dsp:cNvPr id="0" name=""/>
        <dsp:cNvSpPr/>
      </dsp:nvSpPr>
      <dsp:spPr>
        <a:xfrm>
          <a:off x="5117793" y="1211993"/>
          <a:ext cx="1352518" cy="118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600" kern="12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Elegir un número aleatorio entre 1 y K, digamos d.</a:t>
          </a:r>
        </a:p>
      </dsp:txBody>
      <dsp:txXfrm>
        <a:off x="5117793" y="1211993"/>
        <a:ext cx="1352518" cy="1185561"/>
      </dsp:txXfrm>
    </dsp:sp>
    <dsp:sp modelId="{6E2C60CB-92D3-42C7-9797-B98A7E7024F7}">
      <dsp:nvSpPr>
        <dsp:cNvPr id="0" name=""/>
        <dsp:cNvSpPr/>
      </dsp:nvSpPr>
      <dsp:spPr>
        <a:xfrm>
          <a:off x="6215120" y="654082"/>
          <a:ext cx="255192" cy="2551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C8BE4-95D3-4409-AA7F-3573E266C6CD}">
      <dsp:nvSpPr>
        <dsp:cNvPr id="0" name=""/>
        <dsp:cNvSpPr/>
      </dsp:nvSpPr>
      <dsp:spPr>
        <a:xfrm rot="5400000">
          <a:off x="6923828" y="354660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rgbClr val="D8164D"/>
        </a:solidFill>
        <a:ln w="9525" cap="flat" cmpd="sng" algn="ctr">
          <a:solidFill>
            <a:srgbClr val="D8164D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D8CB92-0718-41D1-B065-99B075A8BBD5}">
      <dsp:nvSpPr>
        <dsp:cNvPr id="0" name=""/>
        <dsp:cNvSpPr/>
      </dsp:nvSpPr>
      <dsp:spPr>
        <a:xfrm>
          <a:off x="6773540" y="802277"/>
          <a:ext cx="1352518" cy="118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600" kern="12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Los elementos de  la muestra son las unidades del marco que ocupan las posiciones:</a:t>
          </a:r>
        </a:p>
      </dsp:txBody>
      <dsp:txXfrm>
        <a:off x="6773540" y="802277"/>
        <a:ext cx="1352518" cy="1185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8D7F4-9126-4719-8DA4-D16A6F513448}">
      <dsp:nvSpPr>
        <dsp:cNvPr id="0" name=""/>
        <dsp:cNvSpPr/>
      </dsp:nvSpPr>
      <dsp:spPr>
        <a:xfrm>
          <a:off x="0" y="399495"/>
          <a:ext cx="757745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EA889-8D9B-468D-8CAE-D471F37CCEF2}">
      <dsp:nvSpPr>
        <dsp:cNvPr id="0" name=""/>
        <dsp:cNvSpPr/>
      </dsp:nvSpPr>
      <dsp:spPr>
        <a:xfrm>
          <a:off x="378872" y="15735"/>
          <a:ext cx="6766540" cy="76752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87" tIns="0" rIns="200487" bIns="0" numCol="1" spcCol="1270" anchor="ctr" anchorCtr="0">
          <a:noAutofit/>
        </a:bodyPr>
        <a:lstStyle/>
        <a:p>
          <a:pPr lvl="0" algn="just" defTabSz="8001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Las selecciones no son independientes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416339" y="53202"/>
        <a:ext cx="6691606" cy="692586"/>
      </dsp:txXfrm>
    </dsp:sp>
    <dsp:sp modelId="{762C641E-84E2-4CEB-B6D2-EFAB3070AAA2}">
      <dsp:nvSpPr>
        <dsp:cNvPr id="0" name=""/>
        <dsp:cNvSpPr/>
      </dsp:nvSpPr>
      <dsp:spPr>
        <a:xfrm>
          <a:off x="0" y="1578855"/>
          <a:ext cx="757745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85675"/>
              <a:satOff val="3732"/>
              <a:lumOff val="-17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2FACE-DF1F-4066-9703-02562C4F67C6}">
      <dsp:nvSpPr>
        <dsp:cNvPr id="0" name=""/>
        <dsp:cNvSpPr/>
      </dsp:nvSpPr>
      <dsp:spPr>
        <a:xfrm>
          <a:off x="378872" y="1195095"/>
          <a:ext cx="6687507" cy="76752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87" tIns="0" rIns="200487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Cada muestra posible de tamaño </a:t>
          </a:r>
          <a:r>
            <a:rPr lang="es-PE" sz="1800" i="1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n </a:t>
          </a:r>
          <a:r>
            <a:rPr lang="es-PE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es seleccionada con probabilidad </a:t>
          </a:r>
          <a14:m xmlns:a14="http://schemas.microsoft.com/office/drawing/2010/main">
            <m:oMath xmlns:m="http://schemas.openxmlformats.org/officeDocument/2006/math">
              <m:f>
                <m:fPr>
                  <m:type m:val="skw"/>
                  <m:ctrlPr>
                    <a:rPr lang="es-PE" sz="180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fPr>
                <m:num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1</m:t>
                  </m:r>
                </m:num>
                <m:den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𝑘</m:t>
                  </m:r>
                </m:den>
              </m:f>
            </m:oMath>
          </a14:m>
          <a:endParaRPr lang="es-ES" sz="1800" kern="1200" dirty="0">
            <a:solidFill>
              <a:schemeClr val="tx1"/>
            </a:solidFill>
          </a:endParaRPr>
        </a:p>
      </dsp:txBody>
      <dsp:txXfrm>
        <a:off x="416339" y="1232562"/>
        <a:ext cx="6612573" cy="692586"/>
      </dsp:txXfrm>
    </dsp:sp>
    <dsp:sp modelId="{4F1EB333-3499-459F-83B7-7CD3FE0533AE}">
      <dsp:nvSpPr>
        <dsp:cNvPr id="0" name=""/>
        <dsp:cNvSpPr/>
      </dsp:nvSpPr>
      <dsp:spPr>
        <a:xfrm>
          <a:off x="0" y="2758216"/>
          <a:ext cx="757745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171351"/>
              <a:satOff val="7464"/>
              <a:lumOff val="-35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226A-74E2-421F-8F8D-5F63242C8AC1}">
      <dsp:nvSpPr>
        <dsp:cNvPr id="0" name=""/>
        <dsp:cNvSpPr/>
      </dsp:nvSpPr>
      <dsp:spPr>
        <a:xfrm>
          <a:off x="378872" y="2374456"/>
          <a:ext cx="6687507" cy="76752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87" tIns="0" rIns="20048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El número de muestras posibles es k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416339" y="2411923"/>
        <a:ext cx="6612573" cy="692586"/>
      </dsp:txXfrm>
    </dsp:sp>
    <dsp:sp modelId="{0EEDD08F-AF33-4196-9DF3-FF876781E016}">
      <dsp:nvSpPr>
        <dsp:cNvPr id="0" name=""/>
        <dsp:cNvSpPr/>
      </dsp:nvSpPr>
      <dsp:spPr>
        <a:xfrm>
          <a:off x="0" y="3937576"/>
          <a:ext cx="757745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3AA8C-B8F6-47DF-A075-F7288730395E}">
      <dsp:nvSpPr>
        <dsp:cNvPr id="0" name=""/>
        <dsp:cNvSpPr/>
      </dsp:nvSpPr>
      <dsp:spPr>
        <a:xfrm>
          <a:off x="378872" y="3553816"/>
          <a:ext cx="6500692" cy="76752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87" tIns="0" rIns="200487" bIns="0" numCol="1" spcCol="1270" anchor="ctr" anchorCtr="0">
          <a:noAutofit/>
        </a:bodyPr>
        <a:lstStyle/>
        <a:p>
          <a:pPr lvl="0" algn="just" defTabSz="7112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La fracción o tasa de muestreo es </a:t>
          </a:r>
          <a14:m xmlns:a14="http://schemas.microsoft.com/office/drawing/2010/main">
            <m:oMath xmlns:m="http://schemas.openxmlformats.org/officeDocument/2006/math">
              <m:f>
                <m:fPr>
                  <m:type m:val="skw"/>
                  <m:ctrlPr>
                    <a:rPr lang="es-PE" sz="160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fPr>
                <m:num>
                  <m:r>
                    <a:rPr lang="es-PE" sz="16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𝑛</m:t>
                  </m:r>
                </m:num>
                <m:den>
                  <m:r>
                    <a:rPr lang="es-PE" sz="16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𝑁</m:t>
                  </m:r>
                </m:den>
              </m:f>
            </m:oMath>
          </a14:m>
          <a:r>
            <a:rPr lang="es-PE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s-ES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339" y="3591283"/>
        <a:ext cx="6425758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8D7F4-9126-4719-8DA4-D16A6F513448}">
      <dsp:nvSpPr>
        <dsp:cNvPr id="0" name=""/>
        <dsp:cNvSpPr/>
      </dsp:nvSpPr>
      <dsp:spPr>
        <a:xfrm>
          <a:off x="0" y="399495"/>
          <a:ext cx="757745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EA889-8D9B-468D-8CAE-D471F37CCEF2}">
      <dsp:nvSpPr>
        <dsp:cNvPr id="0" name=""/>
        <dsp:cNvSpPr/>
      </dsp:nvSpPr>
      <dsp:spPr>
        <a:xfrm>
          <a:off x="378872" y="15735"/>
          <a:ext cx="6766540" cy="76752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87" tIns="0" rIns="200487" bIns="0" numCol="1" spcCol="1270" anchor="ctr" anchorCtr="0">
          <a:noAutofit/>
        </a:bodyPr>
        <a:lstStyle/>
        <a:p>
          <a:pPr lvl="0" algn="just" defTabSz="8001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Es equivalente al </a:t>
          </a:r>
          <a:r>
            <a:rPr lang="es-PE" sz="1800" i="1" kern="1200" dirty="0" err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MASsr</a:t>
          </a:r>
          <a:r>
            <a:rPr lang="es-PE" sz="1800" i="1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s-PE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cuando la ordenación es </a:t>
          </a:r>
          <a:r>
            <a:rPr lang="es-PE" sz="1800" i="1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“aleatoria”.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416339" y="53202"/>
        <a:ext cx="6691606" cy="692586"/>
      </dsp:txXfrm>
    </dsp:sp>
    <dsp:sp modelId="{762C641E-84E2-4CEB-B6D2-EFAB3070AAA2}">
      <dsp:nvSpPr>
        <dsp:cNvPr id="0" name=""/>
        <dsp:cNvSpPr/>
      </dsp:nvSpPr>
      <dsp:spPr>
        <a:xfrm>
          <a:off x="0" y="1578855"/>
          <a:ext cx="757745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85675"/>
              <a:satOff val="3732"/>
              <a:lumOff val="-17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2FACE-DF1F-4066-9703-02562C4F67C6}">
      <dsp:nvSpPr>
        <dsp:cNvPr id="0" name=""/>
        <dsp:cNvSpPr/>
      </dsp:nvSpPr>
      <dsp:spPr>
        <a:xfrm>
          <a:off x="378872" y="1195095"/>
          <a:ext cx="6687507" cy="76752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87" tIns="0" rIns="200487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La probabilidad de inclusión de primer orden es: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PE" sz="180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sSubPr>
                <m:e>
                  <m:r>
                    <a:rPr lang="es-PE" sz="180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itchFamily="18" charset="0"/>
                    </a:rPr>
                    <m:t>𝜋</m:t>
                  </m:r>
                </m:e>
                <m:sub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𝑖</m:t>
                  </m:r>
                </m:sub>
              </m:sSub>
              <m:r>
                <a:rPr lang="es-PE" sz="1800" b="0" i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m:t>=</m:t>
              </m:r>
              <m:f>
                <m:fPr>
                  <m:type m:val="skw"/>
                  <m:ctrlP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fPr>
                <m:num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1</m:t>
                  </m:r>
                </m:num>
                <m:den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𝑘</m:t>
                  </m:r>
                </m:den>
              </m:f>
              <m:r>
                <a:rPr lang="es-PE" sz="1800" b="0" i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m:t>=</m:t>
              </m:r>
              <m:f>
                <m:fPr>
                  <m:type m:val="skw"/>
                  <m:ctrlP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fPr>
                <m:num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𝑛</m:t>
                  </m:r>
                </m:num>
                <m:den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𝑁</m:t>
                  </m:r>
                </m:den>
              </m:f>
            </m:oMath>
          </a14:m>
          <a:endParaRPr lang="es-ES" sz="1800" kern="1200" dirty="0">
            <a:solidFill>
              <a:schemeClr val="tx1"/>
            </a:solidFill>
          </a:endParaRPr>
        </a:p>
      </dsp:txBody>
      <dsp:txXfrm>
        <a:off x="416339" y="1232562"/>
        <a:ext cx="6612573" cy="692586"/>
      </dsp:txXfrm>
    </dsp:sp>
    <dsp:sp modelId="{4F1EB333-3499-459F-83B7-7CD3FE0533AE}">
      <dsp:nvSpPr>
        <dsp:cNvPr id="0" name=""/>
        <dsp:cNvSpPr/>
      </dsp:nvSpPr>
      <dsp:spPr>
        <a:xfrm>
          <a:off x="0" y="2758216"/>
          <a:ext cx="757745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171351"/>
              <a:satOff val="7464"/>
              <a:lumOff val="-35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226A-74E2-421F-8F8D-5F63242C8AC1}">
      <dsp:nvSpPr>
        <dsp:cNvPr id="0" name=""/>
        <dsp:cNvSpPr/>
      </dsp:nvSpPr>
      <dsp:spPr>
        <a:xfrm>
          <a:off x="378872" y="2374456"/>
          <a:ext cx="6687507" cy="76752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87" tIns="0" rIns="20048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La probabilidad de inclusión de segundo orden es: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PE" sz="180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sSubPr>
                <m:e>
                  <m:r>
                    <a:rPr lang="es-PE" sz="180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itchFamily="18" charset="0"/>
                    </a:rPr>
                    <m:t>𝜋</m:t>
                  </m:r>
                </m:e>
                <m:sub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𝑖𝑗</m:t>
                  </m:r>
                </m:sub>
              </m:sSub>
              <m:r>
                <a:rPr lang="es-PE" sz="1800" b="0" i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m:t>=</m:t>
              </m:r>
              <m:f>
                <m:fPr>
                  <m:type m:val="skw"/>
                  <m:ctrlP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fPr>
                <m:num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1</m:t>
                  </m:r>
                </m:num>
                <m:den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𝑘</m:t>
                  </m:r>
                </m:den>
              </m:f>
              <m:r>
                <a:rPr lang="es-PE" sz="1800" b="0" i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m:t>=</m:t>
              </m:r>
              <m:f>
                <m:fPr>
                  <m:type m:val="skw"/>
                  <m:ctrlP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fPr>
                <m:num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𝑛</m:t>
                  </m:r>
                </m:num>
                <m:den>
                  <m:r>
                    <a:rPr lang="es-PE" sz="18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𝑁</m:t>
                  </m:r>
                </m:den>
              </m:f>
            </m:oMath>
          </a14:m>
          <a:r>
            <a:rPr lang="es-PE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416339" y="2411923"/>
        <a:ext cx="6612573" cy="692586"/>
      </dsp:txXfrm>
    </dsp:sp>
    <dsp:sp modelId="{0EEDD08F-AF33-4196-9DF3-FF876781E016}">
      <dsp:nvSpPr>
        <dsp:cNvPr id="0" name=""/>
        <dsp:cNvSpPr/>
      </dsp:nvSpPr>
      <dsp:spPr>
        <a:xfrm>
          <a:off x="0" y="3937576"/>
          <a:ext cx="757745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3AA8C-B8F6-47DF-A075-F7288730395E}">
      <dsp:nvSpPr>
        <dsp:cNvPr id="0" name=""/>
        <dsp:cNvSpPr/>
      </dsp:nvSpPr>
      <dsp:spPr>
        <a:xfrm>
          <a:off x="378872" y="3553816"/>
          <a:ext cx="6500692" cy="76752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87" tIns="0" rIns="200487" bIns="0" numCol="1" spcCol="1270" anchor="ctr" anchorCtr="0">
          <a:noAutofit/>
        </a:bodyPr>
        <a:lstStyle/>
        <a:p>
          <a:pPr lvl="0" algn="just" defTabSz="7112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El peso </a:t>
          </a:r>
          <a:r>
            <a:rPr lang="es-PE" sz="1600" kern="1200" dirty="0" err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muestral</a:t>
          </a:r>
          <a:r>
            <a:rPr lang="es-PE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o factor de expansión es: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PE" sz="160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sSubPr>
                <m:e>
                  <m:r>
                    <a:rPr lang="es-PE" sz="160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itchFamily="18" charset="0"/>
                    </a:rPr>
                    <m:t>𝜔</m:t>
                  </m:r>
                </m:e>
                <m:sub>
                  <m:r>
                    <a:rPr lang="es-PE" sz="16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𝑖</m:t>
                  </m:r>
                </m:sub>
              </m:sSub>
              <m:r>
                <a:rPr lang="es-PE" sz="1600" b="0" i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rPr>
                <m:t>= </m:t>
              </m:r>
              <m:f>
                <m:fPr>
                  <m:type m:val="skw"/>
                  <m:ctrlPr>
                    <a:rPr lang="es-PE" sz="16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</m:ctrlPr>
                </m:fPr>
                <m:num>
                  <m:r>
                    <a:rPr lang="es-PE" sz="16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𝑁</m:t>
                  </m:r>
                </m:num>
                <m:den>
                  <m:r>
                    <a:rPr lang="es-PE" sz="1600" b="0" i="1" kern="12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mbria Math" panose="02040503050406030204" pitchFamily="18" charset="0"/>
                      <a:cs typeface="Times New Roman" pitchFamily="18" charset="0"/>
                    </a:rPr>
                    <m:t>𝑛</m:t>
                  </m:r>
                </m:den>
              </m:f>
            </m:oMath>
          </a14:m>
          <a:r>
            <a:rPr lang="es-PE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 </a:t>
          </a:r>
          <a:endParaRPr lang="es-ES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339" y="3591283"/>
        <a:ext cx="6425758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15C6-07AC-4589-8CCC-24CF3FC9C6DB}">
      <dsp:nvSpPr>
        <dsp:cNvPr id="0" name=""/>
        <dsp:cNvSpPr/>
      </dsp:nvSpPr>
      <dsp:spPr>
        <a:xfrm rot="5400000">
          <a:off x="300839" y="1993525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rgbClr val="3CCC9C"/>
        </a:solidFill>
        <a:ln w="9525" cap="flat" cmpd="sng" algn="ctr">
          <a:solidFill>
            <a:srgbClr val="3CCC9C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EF2DD0-17D3-4D27-B4F6-F9D46B57DF85}">
      <dsp:nvSpPr>
        <dsp:cNvPr id="0" name=""/>
        <dsp:cNvSpPr/>
      </dsp:nvSpPr>
      <dsp:spPr>
        <a:xfrm>
          <a:off x="137054" y="2520279"/>
          <a:ext cx="1352518" cy="115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600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Ordenar el marco </a:t>
          </a:r>
          <a:r>
            <a:rPr lang="es-PE" sz="1600" kern="1200" dirty="0" err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muestral</a:t>
          </a:r>
          <a:r>
            <a:rPr lang="es-PE" sz="1600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 según el criterio de   ordenamiento adecuado.</a:t>
          </a:r>
          <a:endParaRPr lang="es-PE" sz="1600" kern="1200" noProof="0" dirty="0">
            <a:solidFill>
              <a:srgbClr val="0000FF"/>
            </a:solidFill>
          </a:endParaRPr>
        </a:p>
      </dsp:txBody>
      <dsp:txXfrm>
        <a:off x="137054" y="2520279"/>
        <a:ext cx="1352518" cy="1157013"/>
      </dsp:txXfrm>
    </dsp:sp>
    <dsp:sp modelId="{BB165B35-CC80-4076-9101-07C7DE8E269A}">
      <dsp:nvSpPr>
        <dsp:cNvPr id="0" name=""/>
        <dsp:cNvSpPr/>
      </dsp:nvSpPr>
      <dsp:spPr>
        <a:xfrm>
          <a:off x="1247878" y="1883231"/>
          <a:ext cx="255192" cy="2551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FC654-B3F4-4CBE-AA1B-608264053F6B}">
      <dsp:nvSpPr>
        <dsp:cNvPr id="0" name=""/>
        <dsp:cNvSpPr/>
      </dsp:nvSpPr>
      <dsp:spPr>
        <a:xfrm rot="5400000">
          <a:off x="1956586" y="1583808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rgbClr val="FFC000"/>
        </a:solidFill>
        <a:ln w="9525" cap="flat" cmpd="sng" algn="ctr">
          <a:solidFill>
            <a:srgbClr val="FFC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0D207F-6633-4503-95C2-3F109B785740}">
      <dsp:nvSpPr>
        <dsp:cNvPr id="0" name=""/>
        <dsp:cNvSpPr/>
      </dsp:nvSpPr>
      <dsp:spPr>
        <a:xfrm>
          <a:off x="1806299" y="2031426"/>
          <a:ext cx="1352518" cy="118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Numerar desde 1 hasta N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1806299" y="2031426"/>
        <a:ext cx="1352518" cy="1185561"/>
      </dsp:txXfrm>
    </dsp:sp>
    <dsp:sp modelId="{C316683A-655C-45FC-AFF7-0765AEE8E61F}">
      <dsp:nvSpPr>
        <dsp:cNvPr id="0" name=""/>
        <dsp:cNvSpPr/>
      </dsp:nvSpPr>
      <dsp:spPr>
        <a:xfrm>
          <a:off x="2903626" y="1473515"/>
          <a:ext cx="255192" cy="2551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A9F2B5-1B55-4913-9546-59E0E1D0110A}">
      <dsp:nvSpPr>
        <dsp:cNvPr id="0" name=""/>
        <dsp:cNvSpPr/>
      </dsp:nvSpPr>
      <dsp:spPr>
        <a:xfrm rot="5400000">
          <a:off x="3612334" y="1174092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7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36B8EF-09FD-4F50-B1B2-2C7A4D27391E}">
      <dsp:nvSpPr>
        <dsp:cNvPr id="0" name=""/>
        <dsp:cNvSpPr/>
      </dsp:nvSpPr>
      <dsp:spPr>
        <a:xfrm>
          <a:off x="3462046" y="1621710"/>
          <a:ext cx="1352518" cy="118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Determinar el intervalo de selección (K)</a:t>
          </a:r>
        </a:p>
      </dsp:txBody>
      <dsp:txXfrm>
        <a:off x="3462046" y="1621710"/>
        <a:ext cx="1352518" cy="1185561"/>
      </dsp:txXfrm>
    </dsp:sp>
    <dsp:sp modelId="{1C955794-C0D3-4843-9D15-76FD669DD9B1}">
      <dsp:nvSpPr>
        <dsp:cNvPr id="0" name=""/>
        <dsp:cNvSpPr/>
      </dsp:nvSpPr>
      <dsp:spPr>
        <a:xfrm>
          <a:off x="4559373" y="1063798"/>
          <a:ext cx="255192" cy="2551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0D2D31-959E-4F74-BE42-635C8A784ABE}">
      <dsp:nvSpPr>
        <dsp:cNvPr id="0" name=""/>
        <dsp:cNvSpPr/>
      </dsp:nvSpPr>
      <dsp:spPr>
        <a:xfrm rot="5400000">
          <a:off x="5268081" y="764376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rgbClr val="669900"/>
        </a:solidFill>
        <a:ln w="9525" cap="flat" cmpd="sng" algn="ctr">
          <a:solidFill>
            <a:srgbClr val="6699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EC714B-C3FE-4641-BC69-7AD59D4978D4}">
      <dsp:nvSpPr>
        <dsp:cNvPr id="0" name=""/>
        <dsp:cNvSpPr/>
      </dsp:nvSpPr>
      <dsp:spPr>
        <a:xfrm>
          <a:off x="5117793" y="1211993"/>
          <a:ext cx="1352518" cy="118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600" kern="12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Elegir un número aleatorio entre 1 y N, digamos d.</a:t>
          </a:r>
        </a:p>
      </dsp:txBody>
      <dsp:txXfrm>
        <a:off x="5117793" y="1211993"/>
        <a:ext cx="1352518" cy="1185561"/>
      </dsp:txXfrm>
    </dsp:sp>
    <dsp:sp modelId="{6E2C60CB-92D3-42C7-9797-B98A7E7024F7}">
      <dsp:nvSpPr>
        <dsp:cNvPr id="0" name=""/>
        <dsp:cNvSpPr/>
      </dsp:nvSpPr>
      <dsp:spPr>
        <a:xfrm>
          <a:off x="6215120" y="654082"/>
          <a:ext cx="255192" cy="2551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C8BE4-95D3-4409-AA7F-3573E266C6CD}">
      <dsp:nvSpPr>
        <dsp:cNvPr id="0" name=""/>
        <dsp:cNvSpPr/>
      </dsp:nvSpPr>
      <dsp:spPr>
        <a:xfrm rot="5400000">
          <a:off x="6923828" y="354660"/>
          <a:ext cx="900329" cy="1498128"/>
        </a:xfrm>
        <a:prstGeom prst="corner">
          <a:avLst>
            <a:gd name="adj1" fmla="val 16120"/>
            <a:gd name="adj2" fmla="val 16110"/>
          </a:avLst>
        </a:prstGeom>
        <a:solidFill>
          <a:srgbClr val="D8164D"/>
        </a:solidFill>
        <a:ln w="9525" cap="flat" cmpd="sng" algn="ctr">
          <a:solidFill>
            <a:srgbClr val="D8164D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D8CB92-0718-41D1-B065-99B075A8BBD5}">
      <dsp:nvSpPr>
        <dsp:cNvPr id="0" name=""/>
        <dsp:cNvSpPr/>
      </dsp:nvSpPr>
      <dsp:spPr>
        <a:xfrm>
          <a:off x="6773540" y="802277"/>
          <a:ext cx="1352518" cy="118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600" kern="1200" noProof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Los elementos de  la muestra son las unidades del marco que ocupan las posiciones:</a:t>
          </a:r>
        </a:p>
      </dsp:txBody>
      <dsp:txXfrm>
        <a:off x="6773540" y="802277"/>
        <a:ext cx="1352518" cy="118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AEC99-511A-4368-825E-B109CA4CD5D2}" type="datetimeFigureOut">
              <a:rPr lang="es-PE" smtClean="0"/>
              <a:t>21/07/2022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FC2B3-0916-4578-898D-6F86DC458C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8559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43EAC-15C1-4D71-A119-9BE402F9319D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E6750-68B8-4739-92F9-7C473A847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77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C74BC-EAEC-4829-B149-F05155E15AE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42212-1B80-458E-BA68-71B93337D69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512D4-7990-49E5-AABC-FF7D56FFDBB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1CEE3-733B-484A-A5A7-DCB580719C2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9ACC-7AA4-453B-BD91-B18F714DFDB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78690-2EF6-4777-9884-7B9E6868683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6DD2-48E9-459D-851E-0DF73A8C936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80F89-3DAB-4CC7-A86D-E5BBA5323A4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80EE4-2FA0-435D-8763-DD477C83091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92A1E-2FF2-481E-8EB4-9E741ECB107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E0B42-BE70-46F2-8040-6288FC6C464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24744"/>
            <a:ext cx="109728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83357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6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6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6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BC5FFF-090F-4DE2-A06E-A9EE7E89C559}" type="slidenum">
              <a:rPr lang="es-ES"/>
              <a:pPr/>
              <a:t>‹Nº›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19" y="0"/>
            <a:ext cx="1224741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5560" y="1196753"/>
            <a:ext cx="7772400" cy="2663825"/>
          </a:xfrm>
        </p:spPr>
        <p:txBody>
          <a:bodyPr/>
          <a:lstStyle/>
          <a:p>
            <a:r>
              <a:rPr lang="es-PE" sz="4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MUESTREO CON SPSS Y STATA</a:t>
            </a:r>
            <a:endParaRPr lang="es-ES" sz="4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681500" y="3883445"/>
            <a:ext cx="468052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b="1" dirty="0" smtClean="0">
                <a:solidFill>
                  <a:srgbClr val="0000CC"/>
                </a:solidFill>
                <a:latin typeface="+mj-lt"/>
              </a:rPr>
              <a:t>Willer David </a:t>
            </a:r>
            <a:r>
              <a:rPr lang="es-PE" b="1" dirty="0" err="1" smtClean="0">
                <a:solidFill>
                  <a:srgbClr val="0000CC"/>
                </a:solidFill>
                <a:latin typeface="+mj-lt"/>
              </a:rPr>
              <a:t>Chanduví</a:t>
            </a:r>
            <a:r>
              <a:rPr lang="es-PE" b="1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s-PE" b="1" dirty="0" err="1" smtClean="0">
                <a:solidFill>
                  <a:srgbClr val="0000CC"/>
                </a:solidFill>
                <a:latin typeface="+mj-lt"/>
              </a:rPr>
              <a:t>Puicón</a:t>
            </a:r>
            <a:endParaRPr lang="es-PE" b="1" dirty="0" smtClean="0">
              <a:solidFill>
                <a:srgbClr val="0000CC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s-PE" b="1" dirty="0" smtClean="0">
                <a:solidFill>
                  <a:srgbClr val="0000CC"/>
                </a:solidFill>
                <a:latin typeface="+mj-lt"/>
              </a:rPr>
              <a:t>wdchpunmsm@gmail.com</a:t>
            </a:r>
            <a:endParaRPr lang="es-PE" b="1" dirty="0">
              <a:solidFill>
                <a:srgbClr val="00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77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2282437" y="1340768"/>
            <a:ext cx="7886700" cy="374441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PE" sz="1846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Muestras Sistemáticas Posibles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2021129"/>
            <a:ext cx="6846277" cy="308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cto 7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 Simple</a:t>
            </a:r>
          </a:p>
        </p:txBody>
      </p:sp>
    </p:spTree>
    <p:extLst>
      <p:ext uri="{BB962C8B-B14F-4D97-AF65-F5344CB8AC3E}">
        <p14:creationId xmlns:p14="http://schemas.microsoft.com/office/powerpoint/2010/main" val="265074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 Simple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Diagrama 16"/>
              <p:cNvGraphicFramePr/>
              <p:nvPr>
                <p:extLst>
                  <p:ext uri="{D42A27DB-BD31-4B8C-83A1-F6EECF244321}">
                    <p14:modId xmlns:p14="http://schemas.microsoft.com/office/powerpoint/2010/main" val="49562703"/>
                  </p:ext>
                </p:extLst>
              </p:nvPr>
            </p:nvGraphicFramePr>
            <p:xfrm>
              <a:off x="2063553" y="1268760"/>
              <a:ext cx="7577457" cy="46085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7" name="Diagrama 16"/>
              <p:cNvGraphicFramePr/>
              <p:nvPr>
                <p:extLst>
                  <p:ext uri="{D42A27DB-BD31-4B8C-83A1-F6EECF244321}">
                    <p14:modId xmlns:p14="http://schemas.microsoft.com/office/powerpoint/2010/main" val="49562703"/>
                  </p:ext>
                </p:extLst>
              </p:nvPr>
            </p:nvGraphicFramePr>
            <p:xfrm>
              <a:off x="2063553" y="1268760"/>
              <a:ext cx="7577457" cy="46085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681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 Simple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Diagrama 16"/>
              <p:cNvGraphicFramePr/>
              <p:nvPr>
                <p:extLst>
                  <p:ext uri="{D42A27DB-BD31-4B8C-83A1-F6EECF244321}">
                    <p14:modId xmlns:p14="http://schemas.microsoft.com/office/powerpoint/2010/main" val="2487180581"/>
                  </p:ext>
                </p:extLst>
              </p:nvPr>
            </p:nvGraphicFramePr>
            <p:xfrm>
              <a:off x="2063553" y="1268760"/>
              <a:ext cx="7577457" cy="46085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7" name="Diagrama 16"/>
              <p:cNvGraphicFramePr/>
              <p:nvPr>
                <p:extLst>
                  <p:ext uri="{D42A27DB-BD31-4B8C-83A1-F6EECF244321}">
                    <p14:modId xmlns:p14="http://schemas.microsoft.com/office/powerpoint/2010/main" val="2487180581"/>
                  </p:ext>
                </p:extLst>
              </p:nvPr>
            </p:nvGraphicFramePr>
            <p:xfrm>
              <a:off x="2063553" y="1268760"/>
              <a:ext cx="7577457" cy="46085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124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2148212" y="1268760"/>
            <a:ext cx="8314514" cy="40166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PE" sz="1662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 el ejemplo anterior, se seleccionó una muestra sistemática de n = 30 establecimientos a partir de una población de N = 270. A continuación, veamos dos problemas de selección en el muestreo sistemático.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s-PE" sz="1662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Supongamos que en vez de seleccionar 30 establecimientos, se selecciona una muestra de n = 32, entonces el intervalo de selección es: k  = 8.44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s-PE" sz="1662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Entonces, ¿qué valor toma k? ¿k = 8 ó k = 9?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		Si k = 8                                                Si k=9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36094"/>
              </p:ext>
            </p:extLst>
          </p:nvPr>
        </p:nvGraphicFramePr>
        <p:xfrm>
          <a:off x="2145464" y="4221088"/>
          <a:ext cx="4290646" cy="178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5228550" imgH="1803482" progId="Word.Document.8">
                  <p:embed/>
                </p:oleObj>
              </mc:Choice>
              <mc:Fallback>
                <p:oleObj name="Document" r:id="rId3" imgW="5228550" imgH="1803482" progId="Word.Document.8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464" y="4221088"/>
                        <a:ext cx="4290646" cy="1781908"/>
                      </a:xfrm>
                      <a:prstGeom prst="rect">
                        <a:avLst/>
                      </a:prstGeom>
                      <a:solidFill>
                        <a:srgbClr val="E0EBF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185467"/>
              </p:ext>
            </p:extLst>
          </p:nvPr>
        </p:nvGraphicFramePr>
        <p:xfrm>
          <a:off x="6416800" y="4221088"/>
          <a:ext cx="4045926" cy="179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5" imgW="4999320" imgH="1890753" progId="Word.Document.8">
                  <p:embed/>
                </p:oleObj>
              </mc:Choice>
              <mc:Fallback>
                <p:oleObj name="Document" r:id="rId5" imgW="4999320" imgH="1890753" progId="Word.Document.8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800" y="4221088"/>
                        <a:ext cx="4045926" cy="1796562"/>
                      </a:xfrm>
                      <a:prstGeom prst="rect">
                        <a:avLst/>
                      </a:prstGeom>
                      <a:solidFill>
                        <a:srgbClr val="E0EBF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cto 12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 Simple</a:t>
            </a:r>
          </a:p>
        </p:txBody>
      </p:sp>
    </p:spTree>
    <p:extLst>
      <p:ext uri="{BB962C8B-B14F-4D97-AF65-F5344CB8AC3E}">
        <p14:creationId xmlns:p14="http://schemas.microsoft.com/office/powerpoint/2010/main" val="394842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</a:t>
            </a:r>
            <a:r>
              <a:rPr lang="es-PE" sz="2585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Sistemático </a:t>
            </a:r>
            <a:r>
              <a:rPr lang="es-PE" sz="2585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endParaRPr lang="es-PE" sz="2585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Diagram 5"/>
          <p:cNvGraphicFramePr/>
          <p:nvPr>
            <p:extLst>
              <p:ext uri="{D42A27DB-BD31-4B8C-83A1-F6EECF244321}">
                <p14:modId xmlns:p14="http://schemas.microsoft.com/office/powerpoint/2010/main" val="4078834558"/>
              </p:ext>
            </p:extLst>
          </p:nvPr>
        </p:nvGraphicFramePr>
        <p:xfrm>
          <a:off x="2070509" y="1268760"/>
          <a:ext cx="8128000" cy="426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887011" y="1271072"/>
            <a:ext cx="38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 de selección: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 CuadroTexto"/>
              <p:cNvSpPr txBox="1"/>
              <p:nvPr/>
            </p:nvSpPr>
            <p:spPr>
              <a:xfrm>
                <a:off x="5519936" y="1916832"/>
                <a:ext cx="1055354" cy="7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15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𝐾</m:t>
                      </m:r>
                      <m:r>
                        <a:rPr lang="es-PE" sz="2215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sz="2215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215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s-PE" sz="2215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PE" sz="2215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1916832"/>
                <a:ext cx="1055354" cy="7304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570539" y="5657289"/>
                <a:ext cx="6954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PE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sigue circularmente hasta completar la muestra</a:t>
                </a: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39" y="5657289"/>
                <a:ext cx="6954148" cy="307777"/>
              </a:xfrm>
              <a:prstGeom prst="rect">
                <a:avLst/>
              </a:prstGeom>
              <a:blipFill>
                <a:blip r:embed="rId8"/>
                <a:stretch>
                  <a:fillRect l="-1316" t="-25490" r="-1491" b="-4902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97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991544" y="1484784"/>
            <a:ext cx="7886700" cy="401662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s-PE" sz="1846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Ejemplo</a:t>
            </a:r>
            <a:r>
              <a:rPr lang="es-PE" sz="1846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De la misma población ordenada de 270 establecimientos de salud, se desea seleccionar una muestra sistemática circular de 32 establecimientos. 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Se tiene, N = 270 y n = 32, entonces el intervalo de selección es:</a:t>
            </a:r>
          </a:p>
          <a:p>
            <a:pPr algn="ctr">
              <a:buFontTx/>
              <a:buNone/>
              <a:defRPr/>
            </a:pPr>
            <a:endParaRPr lang="es-PE" sz="1846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 =  8.44 </a:t>
            </a: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</a:t>
            </a: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8 (parte entera)</a:t>
            </a:r>
          </a:p>
          <a:p>
            <a:pPr algn="ctr">
              <a:buFontTx/>
              <a:buNone/>
              <a:defRPr/>
            </a:pPr>
            <a:endParaRPr lang="es-PE" sz="1846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Luego, el arranque aleatorio entre 1 y 270 es a=103. Por  tanto, los establecimientos elegidos son: </a:t>
            </a:r>
          </a:p>
          <a:p>
            <a:pPr algn="just">
              <a:buFontTx/>
              <a:buNone/>
              <a:defRPr/>
            </a:pPr>
            <a:endParaRPr lang="es-PE" sz="1846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103, 111, 119, 127, 135, 143, 151, 159, 167, 175 </a:t>
            </a:r>
          </a:p>
          <a:p>
            <a:pPr algn="ctr">
              <a:buFontTx/>
              <a:buNone/>
              <a:defRPr/>
            </a:pP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183, 191, 199, 207, 215, 223, 231, 239, 247, 255</a:t>
            </a:r>
          </a:p>
          <a:p>
            <a:pPr algn="ctr">
              <a:buFontTx/>
              <a:buNone/>
              <a:defRPr/>
            </a:pP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263, </a:t>
            </a:r>
            <a:r>
              <a:rPr lang="es-PE" sz="1846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009, 017, 025, 033, 041, 049, 057, 065</a:t>
            </a:r>
          </a:p>
          <a:p>
            <a:pPr algn="ctr">
              <a:buFontTx/>
              <a:buNone/>
              <a:defRPr/>
            </a:pP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073, 081</a:t>
            </a:r>
          </a:p>
          <a:p>
            <a:pPr>
              <a:defRPr/>
            </a:pPr>
            <a:endParaRPr lang="es-PE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 Circular</a:t>
            </a:r>
          </a:p>
        </p:txBody>
      </p:sp>
    </p:spTree>
    <p:extLst>
      <p:ext uri="{BB962C8B-B14F-4D97-AF65-F5344CB8AC3E}">
        <p14:creationId xmlns:p14="http://schemas.microsoft.com/office/powerpoint/2010/main" val="374552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1991544" y="1628800"/>
            <a:ext cx="7886700" cy="4016620"/>
          </a:xfrm>
        </p:spPr>
        <p:txBody>
          <a:bodyPr/>
          <a:lstStyle/>
          <a:p>
            <a:pPr algn="just">
              <a:buFont typeface="Wingdings" pitchFamily="2" charset="2"/>
              <a:buNone/>
              <a:defRPr/>
            </a:pPr>
            <a:r>
              <a:rPr lang="es-PE" sz="2585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PE" sz="2215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Tamaño de muestra: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s-PE" sz="203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Como una muestra sistemática es similar a una muestra aleatoria simple sin reemplazo, se utiliza las mismas fórmulas de tamaño de muestra que el </a:t>
            </a:r>
            <a:r>
              <a:rPr lang="es-PE" sz="203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MASsr</a:t>
            </a:r>
            <a:endParaRPr lang="es-PE" sz="203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s-PE" sz="203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7633" lvl="2" indent="-236343" algn="just">
              <a:spcBef>
                <a:spcPts val="369"/>
              </a:spcBef>
              <a:buClr>
                <a:schemeClr val="accent1"/>
              </a:buClr>
              <a:buSzPct val="68000"/>
              <a:buNone/>
              <a:defRPr/>
            </a:pPr>
            <a:r>
              <a:rPr lang="es-PE" sz="2585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PE" sz="2215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Estimación :</a:t>
            </a:r>
          </a:p>
          <a:p>
            <a:pPr marL="337633" lvl="2" indent="-236343" algn="just">
              <a:spcBef>
                <a:spcPts val="369"/>
              </a:spcBef>
              <a:buClr>
                <a:schemeClr val="accent1"/>
              </a:buClr>
              <a:buSzPct val="68000"/>
              <a:buNone/>
              <a:defRPr/>
            </a:pPr>
            <a:r>
              <a:rPr lang="es-PE" sz="22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37633" lvl="2" indent="-236343" algn="just">
              <a:spcBef>
                <a:spcPts val="369"/>
              </a:spcBef>
              <a:buClr>
                <a:schemeClr val="accent1"/>
              </a:buClr>
              <a:buSzPct val="68000"/>
              <a:buNone/>
              <a:defRPr/>
            </a:pPr>
            <a:r>
              <a:rPr lang="es-PE" sz="22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Se utilizan las mismas fórmulas de estimación del </a:t>
            </a:r>
            <a:r>
              <a:rPr lang="es-PE" sz="2215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MASsr</a:t>
            </a:r>
            <a:endParaRPr lang="es-PE" sz="2215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es-PE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</a:t>
            </a:r>
          </a:p>
        </p:txBody>
      </p:sp>
    </p:spTree>
    <p:extLst>
      <p:ext uri="{BB962C8B-B14F-4D97-AF65-F5344CB8AC3E}">
        <p14:creationId xmlns:p14="http://schemas.microsoft.com/office/powerpoint/2010/main" val="43653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412776"/>
            <a:ext cx="851494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7368" y="4221088"/>
            <a:ext cx="7772400" cy="8640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PE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</a:t>
            </a:r>
            <a:r>
              <a:rPr lang="es-PE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br>
              <a:rPr lang="es-PE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196752"/>
            <a:ext cx="3619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1524001" y="29011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7" name="25 Rectángulo"/>
          <p:cNvSpPr>
            <a:spLocks noChangeArrowheads="1"/>
          </p:cNvSpPr>
          <p:nvPr/>
        </p:nvSpPr>
        <p:spPr bwMode="auto">
          <a:xfrm>
            <a:off x="2240574" y="2660592"/>
            <a:ext cx="7776796" cy="350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s-PE" sz="22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Las unidades son seleccionadas cada k-</a:t>
            </a:r>
            <a:r>
              <a:rPr lang="es-PE" sz="2215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ésimo</a:t>
            </a:r>
            <a:r>
              <a:rPr lang="es-PE" sz="22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elemento</a:t>
            </a:r>
          </a:p>
          <a:p>
            <a:pPr algn="just">
              <a:defRPr/>
            </a:pPr>
            <a:endParaRPr lang="es-PE" sz="2215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r>
              <a:rPr lang="es-PE" sz="22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Asigna probabilidades iguales de selección para cada   muestra posible</a:t>
            </a:r>
          </a:p>
          <a:p>
            <a:pPr algn="just">
              <a:defRPr/>
            </a:pPr>
            <a:endParaRPr lang="es-PE" sz="2215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s-PE" sz="22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Variantes del muestreo sistemático</a:t>
            </a:r>
          </a:p>
          <a:p>
            <a:pPr algn="just">
              <a:defRPr/>
            </a:pPr>
            <a:endParaRPr lang="es-PE" sz="2215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v"/>
              <a:defRPr/>
            </a:pPr>
            <a:r>
              <a:rPr lang="es-PE" sz="22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Muestreo sistemático simple</a:t>
            </a:r>
          </a:p>
          <a:p>
            <a:pPr lvl="1" algn="just">
              <a:defRPr/>
            </a:pPr>
            <a:endParaRPr lang="es-PE" sz="2215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v"/>
              <a:defRPr/>
            </a:pPr>
            <a:r>
              <a:rPr lang="es-PE" sz="22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Muestreo sistemático Circular</a:t>
            </a:r>
          </a:p>
        </p:txBody>
      </p:sp>
      <p:cxnSp>
        <p:nvCxnSpPr>
          <p:cNvPr id="25" name="Conector recto 24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340768"/>
            <a:ext cx="6984776" cy="9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727481498"/>
              </p:ext>
            </p:extLst>
          </p:nvPr>
        </p:nvGraphicFramePr>
        <p:xfrm>
          <a:off x="1847528" y="1484784"/>
          <a:ext cx="8280920" cy="401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</a:t>
            </a:r>
          </a:p>
        </p:txBody>
      </p:sp>
    </p:spTree>
    <p:extLst>
      <p:ext uri="{BB962C8B-B14F-4D97-AF65-F5344CB8AC3E}">
        <p14:creationId xmlns:p14="http://schemas.microsoft.com/office/powerpoint/2010/main" val="21391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064734019"/>
              </p:ext>
            </p:extLst>
          </p:nvPr>
        </p:nvGraphicFramePr>
        <p:xfrm>
          <a:off x="1991545" y="1484784"/>
          <a:ext cx="7444985" cy="401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</a:t>
            </a:r>
          </a:p>
        </p:txBody>
      </p:sp>
    </p:spTree>
    <p:extLst>
      <p:ext uri="{BB962C8B-B14F-4D97-AF65-F5344CB8AC3E}">
        <p14:creationId xmlns:p14="http://schemas.microsoft.com/office/powerpoint/2010/main" val="157769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 Simple</a:t>
            </a:r>
          </a:p>
        </p:txBody>
      </p:sp>
      <p:graphicFrame>
        <p:nvGraphicFramePr>
          <p:cNvPr id="15" name="Diagram 5"/>
          <p:cNvGraphicFramePr/>
          <p:nvPr>
            <p:extLst>
              <p:ext uri="{D42A27DB-BD31-4B8C-83A1-F6EECF244321}">
                <p14:modId xmlns:p14="http://schemas.microsoft.com/office/powerpoint/2010/main" val="2595772425"/>
              </p:ext>
            </p:extLst>
          </p:nvPr>
        </p:nvGraphicFramePr>
        <p:xfrm>
          <a:off x="2070509" y="1268760"/>
          <a:ext cx="8128000" cy="426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887011" y="1271072"/>
            <a:ext cx="38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 de selección: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 CuadroTexto"/>
              <p:cNvSpPr txBox="1"/>
              <p:nvPr/>
            </p:nvSpPr>
            <p:spPr>
              <a:xfrm>
                <a:off x="5519936" y="1916832"/>
                <a:ext cx="1055354" cy="7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15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𝐾</m:t>
                      </m:r>
                      <m:r>
                        <a:rPr lang="es-PE" sz="2215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sz="2215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215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s-PE" sz="2215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PE" sz="2215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1916832"/>
                <a:ext cx="1055354" cy="7304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661939" y="5118966"/>
                <a:ext cx="5434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PE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939" y="5118966"/>
                <a:ext cx="5434821" cy="369332"/>
              </a:xfrm>
              <a:prstGeom prst="rect">
                <a:avLst/>
              </a:prstGeom>
              <a:blipFill>
                <a:blip r:embed="rId8"/>
                <a:stretch>
                  <a:fillRect l="-786" b="-11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50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1991544" y="1412776"/>
            <a:ext cx="7886700" cy="4016620"/>
          </a:xfrm>
        </p:spPr>
        <p:txBody>
          <a:bodyPr/>
          <a:lstStyle/>
          <a:p>
            <a:pPr algn="just">
              <a:buFont typeface="Wingdings" pitchFamily="2" charset="2"/>
              <a:buNone/>
              <a:defRPr/>
            </a:pPr>
            <a:r>
              <a:rPr lang="es-PE" sz="203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Ejemplo :</a:t>
            </a:r>
            <a:r>
              <a:rPr lang="es-PE" sz="203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s-PE" sz="203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 una población de 270 establecimientos de salud de Lima Metropolitana, se desea seleccionar una muestra sistemática de 30 establecimientos.  Antes de realizar la selección, se ordenó el listado en función a la cantidad de pacientes atendidos, de menor a mayor.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s-PE" sz="203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Se tiene, N = 270 y n = 30, entonces el intervalo de selección es</a:t>
            </a:r>
            <a:r>
              <a:rPr lang="es-PE" sz="1846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endParaRPr lang="es-PE" sz="1846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s-PE" sz="203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 = 9, es exactamente entero</a:t>
            </a:r>
            <a:r>
              <a:rPr lang="es-PE" sz="2031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endParaRPr lang="es-PE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 Simple</a:t>
            </a:r>
          </a:p>
        </p:txBody>
      </p:sp>
    </p:spTree>
    <p:extLst>
      <p:ext uri="{BB962C8B-B14F-4D97-AF65-F5344CB8AC3E}">
        <p14:creationId xmlns:p14="http://schemas.microsoft.com/office/powerpoint/2010/main" val="228444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135560" y="1484784"/>
            <a:ext cx="7886700" cy="4016620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s-PE" sz="203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Luego, el arranque aleatorio es d=5. Por lo tanto, los establecimientos elegidos para la muestra son los que ocupan las posiciones: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s-PE" sz="203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ctr">
              <a:lnSpc>
                <a:spcPct val="150000"/>
              </a:lnSpc>
              <a:buFontTx/>
              <a:buNone/>
              <a:defRPr/>
            </a:pPr>
            <a:r>
              <a:rPr lang="es-PE" sz="1662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005, 014, 023, 032, 041, 050, 059, 068, 077, 086</a:t>
            </a:r>
          </a:p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s-PE" sz="1662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095, 104, 113, 122, 131, 140, 149, 158, 167, 176</a:t>
            </a:r>
          </a:p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s-PE" sz="1662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185, 194, 203, 212, 221, 230, 239, 248, 257, 266</a:t>
            </a:r>
          </a:p>
          <a:p>
            <a:pPr>
              <a:lnSpc>
                <a:spcPct val="150000"/>
              </a:lnSpc>
              <a:defRPr/>
            </a:pPr>
            <a:endParaRPr lang="es-PE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3650498" y="908720"/>
            <a:ext cx="6691204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791744" y="336615"/>
            <a:ext cx="64087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Sistemático Simple</a:t>
            </a:r>
          </a:p>
        </p:txBody>
      </p:sp>
    </p:spTree>
    <p:extLst>
      <p:ext uri="{BB962C8B-B14F-4D97-AF65-F5344CB8AC3E}">
        <p14:creationId xmlns:p14="http://schemas.microsoft.com/office/powerpoint/2010/main" val="57552660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550</Words>
  <Application>Microsoft Office PowerPoint</Application>
  <PresentationFormat>Panorámica</PresentationFormat>
  <Paragraphs>89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Symbol</vt:lpstr>
      <vt:lpstr>Times New Roman</vt:lpstr>
      <vt:lpstr>Wingdings</vt:lpstr>
      <vt:lpstr>Diseño predeterminado</vt:lpstr>
      <vt:lpstr>Document</vt:lpstr>
      <vt:lpstr>TÉCNICAS DE MUESTREO CON SPSS Y STATA</vt:lpstr>
      <vt:lpstr>Presentación de PowerPoint</vt:lpstr>
      <vt:lpstr>MUESTREO SISTEMÁTICO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ganchante</dc:creator>
  <cp:lastModifiedBy>Willer</cp:lastModifiedBy>
  <cp:revision>227</cp:revision>
  <dcterms:created xsi:type="dcterms:W3CDTF">2009-08-27T22:46:47Z</dcterms:created>
  <dcterms:modified xsi:type="dcterms:W3CDTF">2022-07-21T22:53:46Z</dcterms:modified>
</cp:coreProperties>
</file>