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4a6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4a6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501497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8501497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8501497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8501497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8501497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8501497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34a61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34a61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8501497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8501497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8501497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8501497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34a613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34a613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34a613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34a613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34a61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34a61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34a613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34a613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850149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850149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850149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850149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850149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850149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850149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850149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850149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850149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850149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850149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8501497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8501497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-scm.com/about/small-and-fast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-scm.com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IAC -Remota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aula começará em breve :)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19:12hs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atente para deixar marcado o git bash here. No mais deixar padrão.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75" y="1713400"/>
            <a:ext cx="4218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próxima tela, eu escolho a opção: “Use Git from the Windows Command Prompt”.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22" y="1922575"/>
            <a:ext cx="3556949" cy="27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75" y="1823850"/>
            <a:ext cx="3448625" cy="26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 o git. Cont.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quando pedir o editor de texto padrão, selecione o VIM.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Hub 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Gerenciador do repositório REMOTO.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ter uma conta no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1 - criar o meu primeiro repositório lá.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2 - fazer um clone do repositório remoto para o </a:t>
            </a:r>
            <a:r>
              <a:rPr lang="pt-BR"/>
              <a:t>repositório</a:t>
            </a:r>
            <a:r>
              <a:rPr lang="pt-BR"/>
              <a:t> local (já tenho que estar com o git instalado na minha máquina)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comando: git clone &lt;https:// url do repositório?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</a:t>
            </a:r>
            <a:r>
              <a:rPr lang="pt-BR"/>
              <a:t>repositório</a:t>
            </a:r>
            <a:r>
              <a:rPr lang="pt-BR"/>
              <a:t> no git hub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acessar a sua conta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ícone</a:t>
            </a:r>
            <a:r>
              <a:rPr lang="pt-BR"/>
              <a:t> +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new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dar o nome do </a:t>
            </a:r>
            <a:r>
              <a:rPr lang="pt-BR"/>
              <a:t>repositório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como </a:t>
            </a:r>
            <a:r>
              <a:rPr lang="pt-BR"/>
              <a:t>público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para criar o arquivo readme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do primeiro commit	(rodar no gitbash)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user.name “cassiocosta”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cassio.huggentobler@rede.ulbra.br"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Subir Alterações do repo local para o remoto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Git status -</a:t>
            </a:r>
            <a:r>
              <a:rPr lang="pt-BR"/>
              <a:t> me mostra quais arquivos foram alterados e também situação atual do repo local.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pt-BR"/>
              <a:t> nome do arquivo (enter) ou git add . (para varios arquivos)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commit -m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/>
              <a:t>“a mensagem do que está sendo enviado” (Enter)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lang="pt-BR"/>
              <a:t>- envia as alterações (commit) para o repositório remoto. (enter)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comandos para pesquisar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git merge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para a próxima	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um </a:t>
            </a:r>
            <a:r>
              <a:rPr lang="pt-BR"/>
              <a:t>repositório</a:t>
            </a:r>
            <a:r>
              <a:rPr lang="pt-BR"/>
              <a:t> chamado </a:t>
            </a:r>
            <a:r>
              <a:rPr b="1" lang="pt-BR"/>
              <a:t>Ulbra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pegar as disciplinas onde tem código e incluir neste repositório.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ex. de estrutura no github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Ulbra (repositório)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exercícios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aula02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Currículo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74500" y="363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Cássio H Costa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375" y="1965763"/>
            <a:ext cx="2900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é um sistema distribuído de controle de versão desenvolvido para pequenos e grandes projetos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 foco na velocidade e eficiência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Velocidade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806075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http://git-scm.com/about/small-and-fast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875" y="1649875"/>
            <a:ext cx="6703626" cy="2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Eficiência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Instalar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usar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Poderoso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quê usar?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gerenciar as versões do seu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o software mais usado pelas empresas de softwares.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 integração com o 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Usa?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" y="1762700"/>
            <a:ext cx="8935674" cy="1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25" y="1117002"/>
            <a:ext cx="7217001" cy="34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site oficial do Git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</a:t>
            </a:r>
            <a:r>
              <a:rPr lang="pt-BR"/>
              <a:t>) clique em “Downloads for Windows”.</a:t>
            </a:r>
            <a:br>
              <a:rPr lang="pt-BR"/>
            </a:b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1995663"/>
            <a:ext cx="35433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