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as de Informática" initials="SdI" lastIdx="1" clrIdx="0">
    <p:extLst>
      <p:ext uri="{19B8F6BF-5375-455C-9EA6-DF929625EA0E}">
        <p15:presenceInfo xmlns:p15="http://schemas.microsoft.com/office/powerpoint/2012/main" userId="Salas de Informáti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16:00:08.356" idx="1">
    <p:pos x="5147" y="63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B42F6-76C0-4748-AE39-C1E5DA89C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A6A5D-1A62-4CF1-BA2A-AA05082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9A20E-359B-4141-B8C0-E7AB3824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D1A5A-E5E4-491F-8B41-181C20F8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4EF1C-0C25-497A-9AFE-8104666E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26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8E013-C07E-4618-A747-5967195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F579B-88A3-42E7-82D4-FE9456A4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32E20-2CD8-4307-B85D-A3B33AA2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906A7-9F18-4308-968F-C61D530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6A767-E5D8-4DD4-93F0-2D8E64E7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2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952462-9249-4756-9EA0-4408DE8B1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639A84-EA73-4DA9-9716-67648455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DE881-8905-405C-9A7C-88B28D11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82C13-E9A3-4C69-9E40-8001DF4D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7BEC8-0336-4CF8-95AA-A53D4F26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27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1A322-6956-4197-A873-158C2612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342BF-BB28-4632-B196-10C8400B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E03937-8A32-4E5C-8DD5-B33CDA47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60917-0C27-4EC8-B5AE-1203E4F8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E0D337-EB06-4E1A-BA3A-5C1700A2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95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CF71B-AE07-4BF2-8B29-26C9047F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B4104-15F7-4E34-B83D-EADB9530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BB62C-0AA5-4D9A-AA8B-0E989C2D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10F81-2A16-4B98-B8E4-EA8BF4AF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2D6E0-E7CC-4496-B826-A1209148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91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880AC-7480-4715-918C-A13553F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A9244-4107-47B7-A907-230BD3FE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608D81-2EF3-4730-A3C8-14AA201B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3CE4F-D6F9-4E19-A682-05F25FB9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E8ECC-4F30-4791-A9A5-BF8A5761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8F570-11E8-4019-A0AE-6ED25419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8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6BEF-2B6C-4D6F-BA5B-B315D192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A7D50A-F85C-4C73-A445-E081B1C7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ABDCB0-56CB-44F1-8239-75442A5C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EAA58A-B022-4CED-9379-10196D467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BB04E4-D51F-4863-AA3D-9F7D24A6B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164DB5-0040-4FD3-889C-F2BBD25F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CED67F-AD55-42EA-869D-60F9F498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A08DF9-1017-4B09-852E-89293C63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886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749A-8080-4028-AF3C-568596AD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825525-1C54-4793-A27C-D70C4ABD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C7388-3773-4D55-BCD5-6B6D26DC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E406C7-1239-4786-89ED-1E135C8C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3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130746-F489-4A6C-B524-64E72364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0267E-5A05-48FB-9C9F-5AAD15DA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1204F5-63A9-46EE-A222-8481E65D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12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60012-D6FA-45F6-8377-01C6FB3F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5EB1C-EE1A-4856-A7F7-74F78980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D407F7-F983-4724-BC44-6AF8242F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C7E17D-2774-4081-BB86-D9EE0D48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FB32A8-215E-4713-9587-75BA1959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2D38E-09D7-4B0E-9C72-F4CC7F11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7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32434-4DD6-4362-B9D8-3CAC3926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17D34C-858B-4FE3-A8BB-A685EADD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74E62-94BC-45AD-9A42-314C8B88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A4E37-9EDE-4BBC-A711-41429AC9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CCC21F-6496-4AAE-B454-D6209D7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41817-15B3-48D3-8141-437F2018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6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962DFE-3CB6-4132-9C71-A143D905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F3B0B-9C19-48EF-8ED0-5576AF7A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E3D6C-4F4C-4833-B7BE-FEC79EB5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B119-303C-44F5-AD9A-758901B49951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7A0BA-5D50-4839-9404-62DBA6FF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65FC0-C82A-40B1-AC99-D62E44DB8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52E7-24BA-4BBC-8D39-35D8AD9F9F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879427-3511-4821-87DC-ACEEA0D0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" t="39388" r="33257" b="22202"/>
          <a:stretch/>
        </p:blipFill>
        <p:spPr>
          <a:xfrm>
            <a:off x="327172" y="318781"/>
            <a:ext cx="4899169" cy="20636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1ECCE8-01D3-4628-93E5-805451AF0ECF}"/>
              </a:ext>
            </a:extLst>
          </p:cNvPr>
          <p:cNvSpPr txBox="1"/>
          <p:nvPr/>
        </p:nvSpPr>
        <p:spPr>
          <a:xfrm>
            <a:off x="5243118" y="767590"/>
            <a:ext cx="4051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Se determina cuales son los factores de riesgo  asociado mortalidad  en los paciente de falla cardiaca donde existe  13 variables .</a:t>
            </a:r>
            <a:endParaRPr lang="es-CO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05D9852-5DE9-400A-AAC2-4BBEF6A8F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" t="38777" r="69656" b="52171"/>
          <a:stretch/>
        </p:blipFill>
        <p:spPr>
          <a:xfrm>
            <a:off x="310391" y="2416029"/>
            <a:ext cx="3305263" cy="85567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0EB5CB-CDBE-4337-B7E5-F61F0C6C161E}"/>
              </a:ext>
            </a:extLst>
          </p:cNvPr>
          <p:cNvSpPr txBox="1"/>
          <p:nvPr/>
        </p:nvSpPr>
        <p:spPr>
          <a:xfrm>
            <a:off x="3809997" y="2371287"/>
            <a:ext cx="405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Se toman 5 variables donde evidencia  varianza acumulada de del 55%</a:t>
            </a:r>
            <a:endParaRPr lang="es-CO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EC0BBE2-B92E-4C3C-9C23-2153BFB13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5" t="27034" r="67041" b="33822"/>
          <a:stretch/>
        </p:blipFill>
        <p:spPr>
          <a:xfrm>
            <a:off x="327173" y="3318171"/>
            <a:ext cx="3288482" cy="252960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8A86E3F-6EF3-4256-984D-EE87302BB8F8}"/>
              </a:ext>
            </a:extLst>
          </p:cNvPr>
          <p:cNvSpPr txBox="1"/>
          <p:nvPr/>
        </p:nvSpPr>
        <p:spPr>
          <a:xfrm>
            <a:off x="3677171" y="4092430"/>
            <a:ext cx="405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Se elimina la variable dependiente de  con variable de estudio( muerte por evento)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53290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862D81-1D8A-4C78-A883-EBDD9B04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t="20918" r="61056" b="28440"/>
          <a:stretch/>
        </p:blipFill>
        <p:spPr>
          <a:xfrm>
            <a:off x="134223" y="142613"/>
            <a:ext cx="4043494" cy="34730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C8326B-BC6C-4594-9EFE-9C11FD3173A5}"/>
              </a:ext>
            </a:extLst>
          </p:cNvPr>
          <p:cNvSpPr txBox="1"/>
          <p:nvPr/>
        </p:nvSpPr>
        <p:spPr>
          <a:xfrm>
            <a:off x="4264401" y="250268"/>
            <a:ext cx="40518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 </a:t>
            </a:r>
            <a:r>
              <a:rPr lang="en-US" dirty="0" err="1"/>
              <a:t>escojen</a:t>
            </a:r>
            <a:r>
              <a:rPr lang="en-US" dirty="0"/>
              <a:t>  las </a:t>
            </a:r>
            <a:r>
              <a:rPr lang="en-US" dirty="0" err="1"/>
              <a:t>siguientes</a:t>
            </a:r>
            <a:r>
              <a:rPr lang="en-US" dirty="0"/>
              <a:t>  variable  X=data[["</a:t>
            </a:r>
            <a:r>
              <a:rPr lang="en-US" dirty="0" err="1"/>
              <a:t>sex","smoking","ejection_fraction","platelets","diabetes</a:t>
            </a:r>
            <a:r>
              <a:rPr lang="en-US" dirty="0"/>
              <a:t>"]]</a:t>
            </a:r>
          </a:p>
          <a:p>
            <a:r>
              <a:rPr lang="en-US" dirty="0"/>
              <a:t>Y=data["DEATH_EVENT"]</a:t>
            </a:r>
          </a:p>
          <a:p>
            <a:endParaRPr lang="es-CO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836C5B-135C-4834-A881-D5BB8AAF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7" t="27278" r="62569" b="27829"/>
          <a:stretch/>
        </p:blipFill>
        <p:spPr>
          <a:xfrm>
            <a:off x="4739779" y="1649263"/>
            <a:ext cx="4051883" cy="307876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6D9431-4AC0-498C-B443-F32CABE4A523}"/>
              </a:ext>
            </a:extLst>
          </p:cNvPr>
          <p:cNvSpPr txBox="1"/>
          <p:nvPr/>
        </p:nvSpPr>
        <p:spPr>
          <a:xfrm>
            <a:off x="171967" y="3674378"/>
            <a:ext cx="40518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s-MX" dirty="0"/>
              <a:t>CONCLUSION: DEACUERDO AL VALOR DEL R CUADRADO QUE FUE DEL 7.6% NO PUDO ESTIMAR LA FUERZA DE RELACION ENTRE MODELO Y LAS VARIABLES, EN CUAL LAS VARIABLES INDIPENDIENTE NO SE RELACIONA CON LA VARIABLE DEPENDIENTE</a:t>
            </a:r>
          </a:p>
          <a:p>
            <a:br>
              <a:rPr lang="es-MX" sz="1400" dirty="0"/>
            </a:b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14396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Salas de Informática</dc:creator>
  <cp:lastModifiedBy>Salas de Informática</cp:lastModifiedBy>
  <cp:revision>8</cp:revision>
  <dcterms:created xsi:type="dcterms:W3CDTF">2022-06-04T20:51:28Z</dcterms:created>
  <dcterms:modified xsi:type="dcterms:W3CDTF">2022-06-04T21:13:22Z</dcterms:modified>
</cp:coreProperties>
</file>