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onentsource.com/pt-br/product/enterprise-architect-unified/prices?pf=n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/>
              <a:t>enterprise architect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pt-BR" sz="1600" dirty="0"/>
              <a:t>Disciplina: GESTÃO dA configuração</a:t>
            </a:r>
          </a:p>
          <a:p>
            <a:pPr>
              <a:lnSpc>
                <a:spcPct val="50000"/>
              </a:lnSpc>
            </a:pPr>
            <a:r>
              <a:rPr lang="pt-BR" sz="1600" dirty="0"/>
              <a:t>Profº: </a:t>
            </a:r>
            <a:r>
              <a:rPr lang="pt-BR" sz="1600" dirty="0"/>
              <a:t>Domingos Napolitano</a:t>
            </a:r>
            <a:endParaRPr lang="pt-BR" sz="1600" dirty="0"/>
          </a:p>
          <a:p>
            <a:pPr>
              <a:lnSpc>
                <a:spcPct val="50000"/>
              </a:lnSpc>
            </a:pPr>
            <a:r>
              <a:rPr lang="pt-BR" sz="1600" dirty="0"/>
              <a:t>Nome: 	Iasmim Vilela</a:t>
            </a:r>
          </a:p>
          <a:p>
            <a:pPr>
              <a:lnSpc>
                <a:spcPct val="50000"/>
              </a:lnSpc>
            </a:pPr>
            <a:r>
              <a:rPr lang="pt-BR" sz="1600" dirty="0"/>
              <a:t>	</a:t>
            </a:r>
            <a:r>
              <a:rPr lang="pt-BR" sz="1600" dirty="0" err="1"/>
              <a:t>Jhonson</a:t>
            </a:r>
            <a:r>
              <a:rPr lang="pt-BR" sz="1600" dirty="0"/>
              <a:t> Junior</a:t>
            </a:r>
          </a:p>
          <a:p>
            <a:pPr>
              <a:lnSpc>
                <a:spcPct val="50000"/>
              </a:lnSpc>
            </a:pPr>
            <a:r>
              <a:rPr lang="pt-BR" sz="1600" dirty="0"/>
              <a:t>	LEONARDO </a:t>
            </a:r>
            <a:r>
              <a:rPr lang="pt-BR" sz="1600" dirty="0" smtClean="0"/>
              <a:t>damasceno</a:t>
            </a:r>
            <a:endParaRPr lang="pt-BR" sz="1600" dirty="0"/>
          </a:p>
          <a:p>
            <a:pPr>
              <a:lnSpc>
                <a:spcPct val="50000"/>
              </a:lnSpc>
            </a:pPr>
            <a:r>
              <a:rPr lang="pt-BR" sz="1600" dirty="0"/>
              <a:t>	LUCAS </a:t>
            </a:r>
            <a:r>
              <a:rPr lang="pt-BR" sz="1600" dirty="0" err="1"/>
              <a:t>severino</a:t>
            </a:r>
            <a:endParaRPr lang="pt-BR" sz="1600" dirty="0"/>
          </a:p>
          <a:p>
            <a:pPr>
              <a:lnSpc>
                <a:spcPct val="50000"/>
              </a:lnSpc>
            </a:pPr>
            <a:r>
              <a:rPr lang="pt-BR" sz="1600" dirty="0"/>
              <a:t>	ROGERIO</a:t>
            </a:r>
          </a:p>
        </p:txBody>
      </p:sp>
    </p:spTree>
    <p:extLst>
      <p:ext uri="{BB962C8B-B14F-4D97-AF65-F5344CB8AC3E}">
        <p14:creationId xmlns:p14="http://schemas.microsoft.com/office/powerpoint/2010/main" val="4030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160" y="1703386"/>
            <a:ext cx="9905999" cy="491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Enterprise Architect é uma ferramenta empresarial de modelagem de dados completa, pago, onde é possível montar todo fluxo de um projeto, até os casos de testes para o processo de QA. Com mais de 15 anos de mercado, plataforma Windows, Linux via </a:t>
            </a:r>
            <a:r>
              <a:rPr lang="pt-BR" dirty="0" err="1"/>
              <a:t>wine</a:t>
            </a:r>
            <a:r>
              <a:rPr lang="pt-BR" dirty="0"/>
              <a:t> e </a:t>
            </a:r>
            <a:r>
              <a:rPr lang="pt-BR" dirty="0" err="1"/>
              <a:t>macOS</a:t>
            </a:r>
            <a:r>
              <a:rPr lang="pt-BR" dirty="0"/>
              <a:t> via </a:t>
            </a:r>
            <a:r>
              <a:rPr lang="pt-BR" dirty="0" err="1"/>
              <a:t>CrossOver</a:t>
            </a:r>
            <a:r>
              <a:rPr lang="pt-BR" dirty="0"/>
              <a:t>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Dentre suas funcionalidades, destacam-se:</a:t>
            </a:r>
          </a:p>
          <a:p>
            <a:pPr lvl="1"/>
            <a:r>
              <a:rPr lang="pt-BR" dirty="0"/>
              <a:t>Modelagem de Dados / Casos de Uso / Diagrama de Sequencia / Diagrama de Atividades / Etc. / Roteiro de teste e Gera o Código fonte a partir diagrama de 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292" y="399577"/>
            <a:ext cx="9905998" cy="1478570"/>
          </a:xfrm>
        </p:spPr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328808"/>
            <a:ext cx="9840091" cy="552919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9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292" y="399577"/>
            <a:ext cx="9905998" cy="1478570"/>
          </a:xfrm>
        </p:spPr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328808"/>
            <a:ext cx="9840091" cy="55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292" y="373821"/>
            <a:ext cx="9905998" cy="1478570"/>
          </a:xfrm>
        </p:spPr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164" y="1581935"/>
            <a:ext cx="11874836" cy="4396013"/>
          </a:xfrm>
        </p:spPr>
        <p:txBody>
          <a:bodyPr>
            <a:noAutofit/>
          </a:bodyPr>
          <a:lstStyle/>
          <a:p>
            <a:r>
              <a:rPr lang="pt-BR" sz="1800" dirty="0"/>
              <a:t>Executar Engenharia Reversa em diversas linguagens (Java, C#, C++, VB.NET, VB, Python)</a:t>
            </a:r>
          </a:p>
          <a:p>
            <a:r>
              <a:rPr lang="pt-BR" sz="1800" dirty="0"/>
              <a:t>Suporte total ao ciclo de vida de modelagem de processos, dados e sistemas</a:t>
            </a:r>
          </a:p>
          <a:p>
            <a:r>
              <a:rPr lang="pt-BR" sz="1800" dirty="0"/>
              <a:t>Contempla Inúmeras notações </a:t>
            </a:r>
            <a:r>
              <a:rPr lang="pt-BR" sz="1800" dirty="0" smtClean="0"/>
              <a:t>(</a:t>
            </a:r>
            <a:r>
              <a:rPr lang="pt-BR" sz="1800" dirty="0"/>
              <a:t>BPMN, UML, Modelagem de Dados,  SOAML, SysML, ARCGis e outras)</a:t>
            </a:r>
          </a:p>
          <a:p>
            <a:r>
              <a:rPr lang="pt-BR" sz="1800" dirty="0"/>
              <a:t>Abordagem completa em Análise e Projeto de Sistemas conforme a UML</a:t>
            </a:r>
          </a:p>
          <a:p>
            <a:r>
              <a:rPr lang="pt-BR" sz="1800" dirty="0"/>
              <a:t>Integração nativa com Visual Studio.NET e Eclipse</a:t>
            </a:r>
          </a:p>
          <a:p>
            <a:r>
              <a:rPr lang="pt-BR" sz="1800" dirty="0"/>
              <a:t>Rastreabilidade entre todos os elementos de modelagem (processos, regras, requisitos, casos de uso, classes, componentes, tabelas, etc)</a:t>
            </a:r>
          </a:p>
          <a:p>
            <a:r>
              <a:rPr lang="pt-BR" sz="1800" dirty="0"/>
              <a:t>Integração com ferramentas de gerenciamento de configuração e versionamento (como CSV, XML, Subversion, SourceSafe, entre outras)</a:t>
            </a:r>
          </a:p>
          <a:p>
            <a:r>
              <a:rPr lang="pt-BR" sz="1800" dirty="0"/>
              <a:t>Permite criar protótipos de telas para validação e rastreabilidade de documentação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963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8338" y="2249487"/>
            <a:ext cx="10339073" cy="3541714"/>
          </a:xfrm>
        </p:spPr>
        <p:txBody>
          <a:bodyPr/>
          <a:lstStyle/>
          <a:p>
            <a:pPr lvl="1"/>
            <a:r>
              <a:rPr lang="pt-BR" sz="2400" dirty="0"/>
              <a:t>Software Proprietário (pago), licença mais barata R$ 1.685,00 </a:t>
            </a:r>
            <a:r>
              <a:rPr lang="pt-BR" sz="1400" dirty="0">
                <a:hlinkClick r:id="rId2"/>
              </a:rPr>
              <a:t>https://www.componentsource.com/pt-br/product/enterprise-architect-unified/prices?pf=new</a:t>
            </a:r>
            <a:r>
              <a:rPr lang="pt-BR" sz="1400" dirty="0"/>
              <a:t> </a:t>
            </a:r>
          </a:p>
          <a:p>
            <a:pPr lvl="1"/>
            <a:r>
              <a:rPr lang="pt-BR" sz="2400" dirty="0" smtClean="0"/>
              <a:t>Instalação com nível de complexidade moderada </a:t>
            </a:r>
            <a:endParaRPr lang="pt-BR" sz="2400" dirty="0" smtClean="0"/>
          </a:p>
          <a:p>
            <a:pPr lvl="1"/>
            <a:r>
              <a:rPr lang="pt-BR" sz="2400" dirty="0" smtClean="0"/>
              <a:t>Manuseio </a:t>
            </a:r>
            <a:r>
              <a:rPr lang="pt-BR" sz="2400" dirty="0"/>
              <a:t>com nível de complexidade moderada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6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600" dirty="0"/>
              <a:t>Vale a pena </a:t>
            </a:r>
          </a:p>
          <a:p>
            <a:pPr lvl="1"/>
            <a:r>
              <a:rPr lang="pt-BR" dirty="0"/>
              <a:t>Sim, no uso comercial facilita o trabalho de toda a equipe pela gama de recursos que dispõe.</a:t>
            </a:r>
          </a:p>
          <a:p>
            <a:r>
              <a:rPr lang="pt-BR" sz="2600" dirty="0"/>
              <a:t>Aumenta produtividade do desenvolvimento</a:t>
            </a:r>
          </a:p>
          <a:p>
            <a:pPr lvl="1"/>
            <a:r>
              <a:rPr lang="pt-BR" dirty="0"/>
              <a:t>Sim, pois o processo de rastreabilidade dentre outros tornam-se mais fáceis com o software.</a:t>
            </a:r>
          </a:p>
          <a:p>
            <a:r>
              <a:rPr lang="pt-BR" sz="2600" dirty="0"/>
              <a:t>Porque?</a:t>
            </a:r>
          </a:p>
          <a:p>
            <a:pPr lvl="1"/>
            <a:r>
              <a:rPr lang="pt-BR" dirty="0"/>
              <a:t>Com a funcionalidade de rastreabilidade, quando altera um caso toda a estrutura envolvida é alterada.</a:t>
            </a:r>
          </a:p>
        </p:txBody>
      </p:sp>
    </p:spTree>
    <p:extLst>
      <p:ext uri="{BB962C8B-B14F-4D97-AF65-F5344CB8AC3E}">
        <p14:creationId xmlns:p14="http://schemas.microsoft.com/office/powerpoint/2010/main" val="33555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319</TotalTime>
  <Words>224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enterprise architect </vt:lpstr>
      <vt:lpstr>Introdução</vt:lpstr>
      <vt:lpstr>Visão geraL</vt:lpstr>
      <vt:lpstr>Visão geraL</vt:lpstr>
      <vt:lpstr>Pontos positivos</vt:lpstr>
      <vt:lpstr>Pontos Negativos </vt:lpstr>
      <vt:lpstr>Conclusão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</dc:title>
  <dc:creator>internet</dc:creator>
  <cp:lastModifiedBy>Jhonson</cp:lastModifiedBy>
  <cp:revision>26</cp:revision>
  <dcterms:created xsi:type="dcterms:W3CDTF">2018-10-08T21:34:28Z</dcterms:created>
  <dcterms:modified xsi:type="dcterms:W3CDTF">2018-10-15T19:59:40Z</dcterms:modified>
</cp:coreProperties>
</file>