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18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02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39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4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19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44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9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C18F-D6FA-4FFA-86B9-2E3FC90CBA8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C2A8F-8004-4DE2-9E87-C4E363876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66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 분석 플랫폼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319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데이터 분석 리포트 기능을 </a:t>
            </a:r>
            <a:r>
              <a:rPr lang="ko-KR" altLang="en-US" dirty="0"/>
              <a:t>제공하여야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err="1" smtClean="0"/>
              <a:t>워크플로우</a:t>
            </a:r>
            <a:r>
              <a:rPr lang="ko-KR" altLang="en-US" dirty="0" smtClean="0"/>
              <a:t> 실행을 모니터링 할 수 있는 </a:t>
            </a:r>
            <a:r>
              <a:rPr lang="ko-KR" altLang="en-US" dirty="0" err="1" smtClean="0"/>
              <a:t>대쉬보드를</a:t>
            </a:r>
            <a:r>
              <a:rPr lang="ko-KR" altLang="en-US" dirty="0" smtClean="0"/>
              <a:t> 제공해야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R, Python, Scala,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개</a:t>
            </a:r>
            <a:r>
              <a:rPr lang="ko-KR" altLang="en-US" dirty="0"/>
              <a:t>발</a:t>
            </a:r>
            <a:r>
              <a:rPr lang="ko-KR" altLang="en-US" dirty="0" smtClean="0"/>
              <a:t>된 </a:t>
            </a:r>
            <a:r>
              <a:rPr lang="ko-KR" altLang="en-US" dirty="0" err="1"/>
              <a:t>앱을</a:t>
            </a:r>
            <a:r>
              <a:rPr lang="ko-KR" altLang="en-US" dirty="0"/>
              <a:t> </a:t>
            </a:r>
            <a:r>
              <a:rPr lang="ko-KR" altLang="en-US" dirty="0" err="1"/>
              <a:t>워크플로우로</a:t>
            </a:r>
            <a:r>
              <a:rPr lang="ko-KR" altLang="en-US" dirty="0"/>
              <a:t> 실행할 수 있는 </a:t>
            </a:r>
            <a:r>
              <a:rPr lang="ko-KR" altLang="en-US" dirty="0" smtClean="0"/>
              <a:t>환경을 제공해야 함</a:t>
            </a:r>
            <a:endParaRPr lang="en-US" altLang="ko-KR" dirty="0" smtClean="0"/>
          </a:p>
          <a:p>
            <a:r>
              <a:rPr lang="ko-KR" altLang="en-US" dirty="0" err="1" smtClean="0"/>
              <a:t>워크플로우를</a:t>
            </a:r>
            <a:r>
              <a:rPr lang="ko-KR" altLang="en-US" dirty="0" smtClean="0"/>
              <a:t> </a:t>
            </a:r>
            <a:r>
              <a:rPr lang="ko-KR" altLang="en-US" dirty="0"/>
              <a:t>개발할 수 있는 환경을 제공해야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err="1"/>
              <a:t>앱을</a:t>
            </a:r>
            <a:r>
              <a:rPr lang="ko-KR" altLang="en-US" dirty="0"/>
              <a:t> 개발할 수 있는 환경을 제공해야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필요에 따라 선택적으로 </a:t>
            </a:r>
            <a:r>
              <a:rPr lang="ko-KR" altLang="en-US" dirty="0" err="1"/>
              <a:t>빅데이터</a:t>
            </a:r>
            <a:r>
              <a:rPr lang="ko-KR" altLang="en-US" dirty="0"/>
              <a:t> 인프라를 사용할 수 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인프라는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ko-KR" altLang="en-US" dirty="0" err="1"/>
              <a:t>빅데이터</a:t>
            </a:r>
            <a:r>
              <a:rPr lang="ko-KR" altLang="en-US" dirty="0"/>
              <a:t> 인프라는</a:t>
            </a:r>
            <a:r>
              <a:rPr lang="en-US" altLang="ko-KR" dirty="0"/>
              <a:t>,</a:t>
            </a:r>
            <a:r>
              <a:rPr lang="ko-KR" altLang="en-US" dirty="0"/>
              <a:t> 비용관리를 할 수 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사용자간 협업을 할 수 있어야 함</a:t>
            </a:r>
            <a:endParaRPr lang="en-US" altLang="ko-KR" dirty="0" smtClean="0"/>
          </a:p>
          <a:p>
            <a:r>
              <a:rPr lang="ko-KR" altLang="en-US" dirty="0" smtClean="0"/>
              <a:t>시스템 및 프로그램과 데이터 등에 보안 기능을 </a:t>
            </a:r>
            <a:r>
              <a:rPr lang="ko-KR" altLang="en-US" dirty="0"/>
              <a:t>제공해야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인프라는 잘 </a:t>
            </a:r>
            <a:r>
              <a:rPr lang="ko-KR" altLang="en-US" dirty="0" err="1" smtClean="0"/>
              <a:t>튜닝되어</a:t>
            </a:r>
            <a:r>
              <a:rPr lang="ko-KR" altLang="en-US" dirty="0" smtClean="0"/>
              <a:t> 있어야 함</a:t>
            </a:r>
            <a:endParaRPr lang="en-US" altLang="ko-KR" dirty="0" smtClean="0"/>
          </a:p>
          <a:p>
            <a:r>
              <a:rPr lang="ko-KR" altLang="en-US" dirty="0" smtClean="0"/>
              <a:t>사용자가 필요에 따라 여러 수준</a:t>
            </a:r>
            <a:r>
              <a:rPr lang="en-US" altLang="ko-KR" dirty="0" smtClean="0"/>
              <a:t>(Job </a:t>
            </a:r>
            <a:r>
              <a:rPr lang="ko-KR" altLang="en-US" dirty="0" smtClean="0"/>
              <a:t>수준까지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미들웨어나</a:t>
            </a:r>
            <a:r>
              <a:rPr lang="ko-KR" altLang="en-US" dirty="0" smtClean="0"/>
              <a:t> 인프라를 선택 및 </a:t>
            </a:r>
            <a:r>
              <a:rPr lang="ko-KR" altLang="en-US" dirty="0" err="1" smtClean="0"/>
              <a:t>튜닝할</a:t>
            </a:r>
            <a:r>
              <a:rPr lang="ko-KR" altLang="en-US" dirty="0" smtClean="0"/>
              <a:t> 수 있어야 함</a:t>
            </a:r>
            <a:endParaRPr lang="en-US" altLang="ko-KR" dirty="0" smtClean="0"/>
          </a:p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브라우징</a:t>
            </a:r>
            <a:r>
              <a:rPr lang="ko-KR" altLang="en-US" dirty="0" smtClean="0"/>
              <a:t> 기능을 제공하고 개발이나 운용 환경과 통합되어 있어야 함</a:t>
            </a:r>
            <a:endParaRPr lang="en-US" altLang="ko-KR" dirty="0" smtClean="0"/>
          </a:p>
          <a:p>
            <a:r>
              <a:rPr lang="ko-KR" altLang="en-US" dirty="0" smtClean="0"/>
              <a:t>흔히 사용되는 </a:t>
            </a:r>
            <a:r>
              <a:rPr lang="en-US" altLang="ko-KR" dirty="0" smtClean="0"/>
              <a:t>DP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SP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앱이</a:t>
            </a:r>
            <a:r>
              <a:rPr lang="ko-KR" altLang="en-US" dirty="0" smtClean="0"/>
              <a:t> 번들로 제공되어야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30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다양한 분석언어</a:t>
            </a:r>
            <a:r>
              <a:rPr lang="en-US" altLang="ko-KR" dirty="0"/>
              <a:t>(R, Python, </a:t>
            </a:r>
            <a:r>
              <a:rPr lang="en-US" altLang="ko-KR" dirty="0" smtClean="0"/>
              <a:t>Scala,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의존성를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위한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r>
              <a:rPr lang="ko-KR" altLang="en-US" dirty="0" smtClean="0"/>
              <a:t>사용자 협업</a:t>
            </a:r>
            <a:endParaRPr lang="en-US" altLang="ko-KR" dirty="0" smtClean="0"/>
          </a:p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옵션</a:t>
            </a:r>
            <a:endParaRPr lang="en-US" altLang="ko-KR" dirty="0" smtClean="0"/>
          </a:p>
          <a:p>
            <a:r>
              <a:rPr lang="ko-KR" altLang="en-US" dirty="0" smtClean="0"/>
              <a:t>상설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On</a:t>
            </a:r>
            <a:r>
              <a:rPr lang="ko-KR" altLang="en-US" dirty="0" smtClean="0"/>
              <a:t> </a:t>
            </a:r>
            <a:r>
              <a:rPr lang="en-US" altLang="ko-KR" dirty="0" smtClean="0"/>
              <a:t>demand </a:t>
            </a:r>
            <a:r>
              <a:rPr lang="ko-KR" altLang="en-US" dirty="0" smtClean="0"/>
              <a:t>증설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인프라</a:t>
            </a:r>
            <a:endParaRPr lang="en-US" altLang="ko-KR" dirty="0" smtClean="0"/>
          </a:p>
          <a:p>
            <a:r>
              <a:rPr lang="ko-KR" altLang="en-US" dirty="0" err="1" smtClean="0"/>
              <a:t>튜닝된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미들웨어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인프라</a:t>
            </a:r>
            <a:endParaRPr lang="en-US" altLang="ko-KR" dirty="0" smtClean="0"/>
          </a:p>
          <a:p>
            <a:r>
              <a:rPr lang="en-US" altLang="ko-KR" dirty="0" smtClean="0"/>
              <a:t>DP, SP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번들</a:t>
            </a:r>
            <a:endParaRPr lang="en-US" altLang="ko-KR" dirty="0" smtClean="0"/>
          </a:p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개발환경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노트북</a:t>
            </a:r>
            <a:r>
              <a:rPr lang="en-US" altLang="ko-KR" dirty="0" smtClean="0"/>
              <a:t>+</a:t>
            </a:r>
          </a:p>
          <a:p>
            <a:r>
              <a:rPr lang="ko-KR" altLang="en-US" dirty="0" err="1" smtClean="0"/>
              <a:t>워크플로우</a:t>
            </a:r>
            <a:r>
              <a:rPr lang="ko-KR" altLang="en-US" dirty="0" smtClean="0"/>
              <a:t> 개발환경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워크플로우</a:t>
            </a:r>
            <a:r>
              <a:rPr lang="ko-KR" altLang="en-US" dirty="0" smtClean="0"/>
              <a:t> 운용환경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암복호화</a:t>
            </a:r>
            <a:endParaRPr lang="en-US" altLang="ko-KR" dirty="0" smtClean="0"/>
          </a:p>
          <a:p>
            <a:r>
              <a:rPr lang="ko-KR" altLang="en-US" dirty="0" smtClean="0"/>
              <a:t>데이터 브라우저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개발환경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워크플로우</a:t>
            </a:r>
            <a:r>
              <a:rPr lang="ko-KR" altLang="en-US" dirty="0" smtClean="0"/>
              <a:t>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환경과 통합된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59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분석용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R, Python, Scala,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의 수요를 무시할 수 없음</a:t>
            </a:r>
            <a:endParaRPr lang="en-US" altLang="ko-KR" dirty="0" smtClean="0"/>
          </a:p>
          <a:p>
            <a:r>
              <a:rPr lang="ko-KR" altLang="en-US" dirty="0" smtClean="0"/>
              <a:t>언어별 </a:t>
            </a:r>
            <a:r>
              <a:rPr lang="ko-KR" altLang="en-US" dirty="0" err="1" smtClean="0"/>
              <a:t>디스트리뷰션이나</a:t>
            </a:r>
            <a:r>
              <a:rPr lang="ko-KR" altLang="en-US" dirty="0" smtClean="0"/>
              <a:t> 버전이 다양함</a:t>
            </a:r>
            <a:endParaRPr lang="en-US" altLang="ko-KR" dirty="0" smtClean="0"/>
          </a:p>
          <a:p>
            <a:r>
              <a:rPr lang="ko-KR" altLang="en-US" dirty="0" smtClean="0"/>
              <a:t>라이브러리 의존성 수요도 다양함</a:t>
            </a:r>
            <a:endParaRPr lang="en-US" altLang="ko-KR" dirty="0" smtClean="0"/>
          </a:p>
          <a:p>
            <a:r>
              <a:rPr lang="ko-KR" altLang="en-US" dirty="0" smtClean="0"/>
              <a:t>언어 특성상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에 대한 보안 이슈가 있음</a:t>
            </a:r>
            <a:endParaRPr lang="en-US" altLang="ko-KR" dirty="0" smtClean="0"/>
          </a:p>
          <a:p>
            <a:r>
              <a:rPr lang="ko-KR" altLang="en-US" dirty="0" err="1" smtClean="0"/>
              <a:t>빅데이터는</a:t>
            </a:r>
            <a:r>
              <a:rPr lang="ko-KR" altLang="en-US" dirty="0" smtClean="0"/>
              <a:t> 강제가 아니라 자유의사에 의한 선택이어야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5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비용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인프라 비용을 무시할 수 없음</a:t>
            </a:r>
            <a:endParaRPr lang="en-US" altLang="ko-KR" dirty="0" smtClean="0"/>
          </a:p>
          <a:p>
            <a:r>
              <a:rPr lang="en-US" altLang="ko-KR" dirty="0"/>
              <a:t>Job </a:t>
            </a:r>
            <a:r>
              <a:rPr lang="ko-KR" altLang="en-US" dirty="0"/>
              <a:t>수준에서 사용할 인프라 </a:t>
            </a:r>
            <a:r>
              <a:rPr lang="en-US" altLang="ko-KR" dirty="0"/>
              <a:t>(</a:t>
            </a:r>
            <a:r>
              <a:rPr lang="ko-KR" altLang="en-US" dirty="0"/>
              <a:t>규모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  <a:endParaRPr lang="en-US" altLang="ko-KR" dirty="0" smtClean="0"/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 err="1"/>
              <a:t>빅데이터</a:t>
            </a:r>
            <a:r>
              <a:rPr lang="ko-KR" altLang="en-US" dirty="0"/>
              <a:t> 인프라는 </a:t>
            </a:r>
            <a:r>
              <a:rPr lang="en-US" altLang="ko-KR" dirty="0"/>
              <a:t>on demand </a:t>
            </a:r>
            <a:r>
              <a:rPr lang="ko-KR" altLang="en-US" dirty="0"/>
              <a:t>로 </a:t>
            </a:r>
            <a:r>
              <a:rPr lang="ko-KR" altLang="en-US" dirty="0" err="1"/>
              <a:t>클러스트를</a:t>
            </a:r>
            <a:r>
              <a:rPr lang="ko-KR" altLang="en-US" dirty="0"/>
              <a:t> 생성할 수 있어야 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24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스크립트 개발환경으로 노트북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스테이트먼트 실행에 </a:t>
            </a:r>
            <a:r>
              <a:rPr lang="ko-KR" altLang="en-US" dirty="0" err="1" smtClean="0"/>
              <a:t>스케쥴</a:t>
            </a:r>
            <a:r>
              <a:rPr lang="ko-KR" altLang="en-US" dirty="0" smtClean="0"/>
              <a:t> 개념 도입</a:t>
            </a:r>
            <a:endParaRPr lang="en-US" altLang="ko-KR" dirty="0" smtClean="0"/>
          </a:p>
          <a:p>
            <a:r>
              <a:rPr lang="ko-KR" altLang="en-US" dirty="0" smtClean="0"/>
              <a:t>데이터 브라우저 통합</a:t>
            </a:r>
            <a:endParaRPr lang="en-US" altLang="ko-KR" dirty="0" smtClean="0"/>
          </a:p>
          <a:p>
            <a:r>
              <a:rPr lang="ko-KR" altLang="en-US" dirty="0" smtClean="0"/>
              <a:t>실행 환경 선택</a:t>
            </a:r>
            <a:endParaRPr lang="en-US" altLang="ko-KR" dirty="0" smtClean="0"/>
          </a:p>
          <a:p>
            <a:r>
              <a:rPr lang="ko-KR" altLang="en-US" dirty="0" smtClean="0"/>
              <a:t>리포트로도 사용할 수 있음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05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288</Words>
  <Application>Microsoft Office PowerPoint</Application>
  <PresentationFormat>화면 슬라이드 쇼(4:3)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데이터 분석 플랫폼</vt:lpstr>
      <vt:lpstr>요구사항</vt:lpstr>
      <vt:lpstr>주요 기능</vt:lpstr>
      <vt:lpstr>분석용 언어</vt:lpstr>
      <vt:lpstr>비용 관리</vt:lpstr>
      <vt:lpstr>개발 환경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 플랫폼</dc:title>
  <dc:creator>Jhonson Choi</dc:creator>
  <cp:lastModifiedBy>Jhonson Choi</cp:lastModifiedBy>
  <cp:revision>13</cp:revision>
  <dcterms:created xsi:type="dcterms:W3CDTF">2017-10-26T00:20:02Z</dcterms:created>
  <dcterms:modified xsi:type="dcterms:W3CDTF">2017-10-26T07:34:48Z</dcterms:modified>
</cp:coreProperties>
</file>