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F8B-35CB-44F5-8F9D-3D132DE10CA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A70-8EA8-4547-950C-5FBA20051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8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F8B-35CB-44F5-8F9D-3D132DE10CA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A70-8EA8-4547-950C-5FBA20051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35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F8B-35CB-44F5-8F9D-3D132DE10CA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A70-8EA8-4547-950C-5FBA20051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88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F8B-35CB-44F5-8F9D-3D132DE10CA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A70-8EA8-4547-950C-5FBA20051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F8B-35CB-44F5-8F9D-3D132DE10CA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A70-8EA8-4547-950C-5FBA20051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92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F8B-35CB-44F5-8F9D-3D132DE10CA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A70-8EA8-4547-950C-5FBA20051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09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F8B-35CB-44F5-8F9D-3D132DE10CA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A70-8EA8-4547-950C-5FBA20051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75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F8B-35CB-44F5-8F9D-3D132DE10CA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A70-8EA8-4547-950C-5FBA20051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7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F8B-35CB-44F5-8F9D-3D132DE10CA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A70-8EA8-4547-950C-5FBA20051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76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F8B-35CB-44F5-8F9D-3D132DE10CA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A70-8EA8-4547-950C-5FBA20051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01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F8B-35CB-44F5-8F9D-3D132DE10CA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A70-8EA8-4547-950C-5FBA20051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64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95F8B-35CB-44F5-8F9D-3D132DE10CAD}" type="datetimeFigureOut">
              <a:rPr lang="pt-BR" smtClean="0"/>
              <a:t>23/05/2018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A70-8EA8-4547-950C-5FBA20051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37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Plano Financeiro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Prof. Ivana Santos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dirty="0"/>
              <a:t>A estimativa dos investimentos fixos;</a:t>
            </a:r>
          </a:p>
          <a:p>
            <a:pPr lvl="0"/>
            <a:r>
              <a:rPr lang="pt-BR" dirty="0"/>
              <a:t>Os investimentos pré-operacionais;</a:t>
            </a:r>
          </a:p>
          <a:p>
            <a:pPr lvl="0"/>
            <a:r>
              <a:rPr lang="pt-BR" dirty="0"/>
              <a:t>O capital de giro;</a:t>
            </a:r>
          </a:p>
          <a:p>
            <a:pPr lvl="0"/>
            <a:r>
              <a:rPr lang="pt-BR" dirty="0"/>
              <a:t>Estimativa do faturamento mensal</a:t>
            </a:r>
          </a:p>
          <a:p>
            <a:pPr lvl="0"/>
            <a:r>
              <a:rPr lang="pt-BR" dirty="0"/>
              <a:t>Estimativa do custo unitário de matéria-prima, materiais diretos e terceirizações;</a:t>
            </a:r>
          </a:p>
          <a:p>
            <a:pPr lvl="0"/>
            <a:r>
              <a:rPr lang="pt-BR" dirty="0"/>
              <a:t>Estimativas dos custos de comercialização;</a:t>
            </a:r>
          </a:p>
          <a:p>
            <a:pPr lvl="0"/>
            <a:r>
              <a:rPr lang="pt-BR" dirty="0"/>
              <a:t>Apuração dos custos dos materiais diretos e/ou mercadorias vendidas;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9512" y="260648"/>
            <a:ext cx="878497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Nesse plano a empresa irá observar qual será o investimento total necessário e todo tipo de investimento que passará pelo processo, como:</a:t>
            </a:r>
            <a:br>
              <a:rPr lang="pt-BR" sz="24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370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Estimativas do custo com a mão de obra;</a:t>
            </a:r>
          </a:p>
          <a:p>
            <a:pPr lvl="0"/>
            <a:r>
              <a:rPr lang="pt-BR" dirty="0"/>
              <a:t>Estimativa do custo com depreciação;</a:t>
            </a:r>
          </a:p>
          <a:p>
            <a:pPr lvl="0"/>
            <a:r>
              <a:rPr lang="pt-BR" dirty="0"/>
              <a:t>Demonstrativos de resultados;</a:t>
            </a:r>
          </a:p>
          <a:p>
            <a:pPr lvl="0"/>
            <a:r>
              <a:rPr lang="pt-BR" dirty="0"/>
              <a:t>Indicadores de Viabilidade;</a:t>
            </a:r>
          </a:p>
          <a:p>
            <a:r>
              <a:rPr lang="pt-BR" dirty="0"/>
              <a:t>Um resumo do investimento total;</a:t>
            </a:r>
          </a:p>
        </p:txBody>
      </p:sp>
    </p:spTree>
    <p:extLst>
      <p:ext uri="{BB962C8B-B14F-4D97-AF65-F5344CB8AC3E}">
        <p14:creationId xmlns:p14="http://schemas.microsoft.com/office/powerpoint/2010/main" val="6276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:\Users\IVANA\Desktop\plan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813" y="1600200"/>
            <a:ext cx="6026373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5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106</Words>
  <Application>Microsoft Office PowerPoint</Application>
  <PresentationFormat>Apresentação na tela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Plano Financeiro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Financeiro</dc:title>
  <dc:creator>IVANA</dc:creator>
  <cp:lastModifiedBy>IVANA</cp:lastModifiedBy>
  <cp:revision>3</cp:revision>
  <dcterms:created xsi:type="dcterms:W3CDTF">2018-05-21T11:29:39Z</dcterms:created>
  <dcterms:modified xsi:type="dcterms:W3CDTF">2018-05-23T12:20:05Z</dcterms:modified>
</cp:coreProperties>
</file>