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2" d="100"/>
          <a:sy n="72" d="100"/>
        </p:scale>
        <p:origin x="-45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ntaazul.com/gestao-estrategica-para-conquistar-territorios-de-mercad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ntaazul.com/analise-swot-para-pequenas-empresas-o-que-muda-e-como-faz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braecanvas.com/#/" TargetMode="External"/><Relationship Id="rId2" Type="http://schemas.openxmlformats.org/officeDocument/2006/relationships/hyperlink" Target="http://www.sebraepr.com.br/PortalSebrae/Arquivos-Gratuitos/Plano-de-Neg%C3%B3cio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ntaazul.com/analise-de-mercado-cinco-dicas-para-entregar-o-que-o-seu-cliente-qu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ntaazul.com/saiba-como-lidar-com-a-concorrencia-no-comerc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Plano de negócios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Profª</a:t>
            </a:r>
            <a:r>
              <a:rPr lang="pt-BR" dirty="0" smtClean="0"/>
              <a:t> Ivana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3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Plano de marketing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Essa etapa é essencial para compreender e explorar possibilidades de divulgação do negócio, do produto ou serviço.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Descrição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do que a empresa vai vender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Preços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Estratégias de promoção e divulgação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Estrutura para a venda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Localização do empreendimento.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6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Plano operacional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52601"/>
            <a:ext cx="8596668" cy="4288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     Aqui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você determina, na prática, como será a operação do negócio.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Estrutura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física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Capacidade de produção e prestação ou venda do produto ou serviço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Processos e níveis operacionais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Necessidade de recursos humanos.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Plano financeiro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98600"/>
            <a:ext cx="9659362" cy="49910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Esta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a etapa essencial para compreender a viabilidade de abertura, manutenção ou </a:t>
            </a:r>
            <a:r>
              <a:rPr lang="pt-BR" sz="2400" dirty="0">
                <a:latin typeface="Arial" pitchFamily="34" charset="0"/>
                <a:cs typeface="Arial" pitchFamily="34" charset="0"/>
                <a:hlinkClick r:id="rId2"/>
              </a:rPr>
              <a:t>expansão do negócio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Deve conter, entre outros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Investimento total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de investimentos fixos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Capital de giro necessário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do faturamento mensal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do custo unitário de matéria-prima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dos custos de comercialização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Apuração do custo dos materiais diretos e/ou mercadorias vendidas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dos custos com mão de obra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Demonstrativo de resultados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Indicadores de viabilidade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Ponto de equilíbrio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Lucratividade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Rentabilidade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Prazo de retorno do investimento.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65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Simulação de cenários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102770" cy="388077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    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Esta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etapa é importante para construir simulações e projetar respostas a diferentes situações, a fim de visualizar na prática o que vai ocorrer com a empresa em variados cenários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Vendas abaixo do esperado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Crise econômica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Novos concorrentes.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1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Análise estratégica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937658" cy="388077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Aqui é preciso adotar uma ferramenta de análise, como a </a:t>
            </a:r>
            <a:r>
              <a:rPr lang="pt-BR" sz="2000" dirty="0">
                <a:latin typeface="Arial" pitchFamily="34" charset="0"/>
                <a:cs typeface="Arial" pitchFamily="34" charset="0"/>
                <a:hlinkClick r:id="rId2"/>
              </a:rPr>
              <a:t>Análise SWOT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 Trata-se de uma abreviação das palavras em inglês </a:t>
            </a:r>
            <a:r>
              <a:rPr lang="pt-BR" sz="2000" i="1" dirty="0" err="1">
                <a:latin typeface="Arial" pitchFamily="34" charset="0"/>
                <a:cs typeface="Arial" pitchFamily="34" charset="0"/>
              </a:rPr>
              <a:t>strengths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i="1" dirty="0" err="1">
                <a:latin typeface="Arial" pitchFamily="34" charset="0"/>
                <a:cs typeface="Arial" pitchFamily="34" charset="0"/>
              </a:rPr>
              <a:t>weaknesses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i="1" dirty="0" err="1">
                <a:latin typeface="Arial" pitchFamily="34" charset="0"/>
                <a:cs typeface="Arial" pitchFamily="34" charset="0"/>
              </a:rPr>
              <a:t>opportunities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 e </a:t>
            </a:r>
            <a:r>
              <a:rPr lang="pt-BR" sz="2000" i="1" dirty="0" err="1">
                <a:latin typeface="Arial" pitchFamily="34" charset="0"/>
                <a:cs typeface="Arial" pitchFamily="34" charset="0"/>
              </a:rPr>
              <a:t>threats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que significam forças, fraquezas, oportunidades e ameaças, respectivamente. Em português, é chamada  de “análise FOFA”.</a:t>
            </a:r>
          </a:p>
        </p:txBody>
      </p:sp>
    </p:spTree>
    <p:extLst>
      <p:ext uri="{BB962C8B-B14F-4D97-AF65-F5344CB8AC3E}">
        <p14:creationId xmlns:p14="http://schemas.microsoft.com/office/powerpoint/2010/main" val="50704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dessa ferramenta é avaliar os ambientes interno e externo a um empreendimento, formulando táticas para otimizar o desempenho no mercado. Assim, são analisadas também as oportunidades e as ameaças.</a:t>
            </a:r>
          </a:p>
        </p:txBody>
      </p:sp>
      <p:pic>
        <p:nvPicPr>
          <p:cNvPr id="1026" name="Picture 2" descr="https://blog.contaazul.com/hs-fs/hubfs/Blog/images/tabela.png?width=743&amp;name=tabela.png&amp;t=152414447688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15" y="2160588"/>
            <a:ext cx="701680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3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Modelos de plano de negócios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4817"/>
            <a:ext cx="10136440" cy="410654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Além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do guia mencionado anteriormente, temos duas indicações de recursos que servem de modelos para o seu plano e vão facilitar bastante o seu trabalho.</a:t>
            </a:r>
            <a:endParaRPr lang="pt-BR" sz="2000" dirty="0" smtClean="0">
              <a:latin typeface="Arial" pitchFamily="34" charset="0"/>
              <a:cs typeface="Arial" pitchFamily="34" charset="0"/>
              <a:hlinkClick r:id="rId2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  <a:hlinkClick r:id="rId2"/>
              </a:rPr>
              <a:t>Modelo </a:t>
            </a:r>
            <a:r>
              <a:rPr lang="pt-BR" sz="2000" dirty="0">
                <a:latin typeface="Arial" pitchFamily="34" charset="0"/>
                <a:cs typeface="Arial" pitchFamily="34" charset="0"/>
                <a:hlinkClick r:id="rId2"/>
              </a:rPr>
              <a:t>de plano de negócios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: O Sebrae disponibiliza um arquivo completo para organizar seu plano de negócios de forma eficiente e descomplicada. Ideal para marinheiros de primeira viagem.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  <a:hlinkClick r:id="rId3"/>
              </a:rPr>
              <a:t>Sebrae </a:t>
            </a:r>
            <a:r>
              <a:rPr lang="pt-BR" sz="2000" dirty="0" err="1">
                <a:latin typeface="Arial" pitchFamily="34" charset="0"/>
                <a:cs typeface="Arial" pitchFamily="34" charset="0"/>
                <a:hlinkClick r:id="rId3"/>
              </a:rPr>
              <a:t>Canvas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: um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app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bastante interessante e de interface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simples,com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suporte para desktop ou mobile, em iOS ou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Android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617" y="2782928"/>
            <a:ext cx="9579849" cy="1320800"/>
          </a:xfrm>
        </p:spPr>
        <p:txBody>
          <a:bodyPr>
            <a:normAutofit/>
          </a:bodyPr>
          <a:lstStyle/>
          <a:p>
            <a:r>
              <a:rPr lang="pt-BR" sz="4400" dirty="0" smtClean="0">
                <a:latin typeface="Arial Black" pitchFamily="34" charset="0"/>
              </a:rPr>
              <a:t>Hora de praticar!!!!!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7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 que é o negócio?</a:t>
            </a:r>
            <a:b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961323"/>
            <a:ext cx="9725623" cy="408004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exemplificar, cito a definição de uma amiga que pretendia abrir uma loja de lingerie. Ela definiu assim o seu negócio: “Loja varejista de lingerie especializada em tamanhos grandes, com atendimento focado em mulheres de 30 a 50 anos que querem valorizar seu corpo sem necessariamente destacar sua silhueta ou suas curvas”. Ficou bem claro, não é mesmo?</a:t>
            </a:r>
          </a:p>
        </p:txBody>
      </p:sp>
    </p:spTree>
    <p:extLst>
      <p:ext uri="{BB962C8B-B14F-4D97-AF65-F5344CB8AC3E}">
        <p14:creationId xmlns:p14="http://schemas.microsoft.com/office/powerpoint/2010/main" val="308454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plano de negócios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752127" cy="3880773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um documento por meio do qual você planeja o 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alcance que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deseja que seu negócio tome. Com os objetivos e as metas devidamente colocados no papel, é possível prever situações de risco que podem surgir ao longo do desenvolvimento da estratégia, analisando-as a fim de se prevenir, antes mesmo que elas apareçam na prática.</a:t>
            </a:r>
          </a:p>
        </p:txBody>
      </p:sp>
    </p:spTree>
    <p:extLst>
      <p:ext uri="{BB962C8B-B14F-4D97-AF65-F5344CB8AC3E}">
        <p14:creationId xmlns:p14="http://schemas.microsoft.com/office/powerpoint/2010/main" val="172740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criar um plano de negócios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818389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O plano de negócios ajuda a determinar a viabilidade da empresa, auxilia a detectar as </a:t>
            </a:r>
            <a:r>
              <a:rPr lang="pt-BR" sz="2400" dirty="0">
                <a:latin typeface="Arial" pitchFamily="34" charset="0"/>
                <a:cs typeface="Arial" pitchFamily="34" charset="0"/>
                <a:hlinkClick r:id="rId2"/>
              </a:rPr>
              <a:t>particularidades do mercado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 e possibilita ampliar a perspectiva do empreendimento para o médio e longo prazos.</a:t>
            </a:r>
          </a:p>
        </p:txBody>
      </p:sp>
    </p:spTree>
    <p:extLst>
      <p:ext uri="{BB962C8B-B14F-4D97-AF65-F5344CB8AC3E}">
        <p14:creationId xmlns:p14="http://schemas.microsoft.com/office/powerpoint/2010/main" val="126208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A realidade </a:t>
            </a:r>
            <a:r>
              <a:rPr lang="pt-BR" dirty="0"/>
              <a:t>de seu negócio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778631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As informações necessárias para a montagem do plano vão desde a definição da missão, da visão, dos valores e até dos objetivos mais específicos em relação ao funcionamento da empresa.</a:t>
            </a:r>
          </a:p>
        </p:txBody>
      </p:sp>
    </p:spTree>
    <p:extLst>
      <p:ext uri="{BB962C8B-B14F-4D97-AF65-F5344CB8AC3E}">
        <p14:creationId xmlns:p14="http://schemas.microsoft.com/office/powerpoint/2010/main" val="314316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887897"/>
            <a:ext cx="9778631" cy="5153466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Antes de tudo, você precisa conhecer e estudar o mercado no qual pretende entrar. Como a sua empresa preenche uma lacuna desse tipo de produto ou serviço? Como você </a:t>
            </a:r>
            <a:r>
              <a:rPr lang="pt-BR" sz="2800" dirty="0">
                <a:latin typeface="Arial" pitchFamily="34" charset="0"/>
                <a:cs typeface="Arial" pitchFamily="34" charset="0"/>
                <a:hlinkClick r:id="rId2"/>
              </a:rPr>
              <a:t>pode se destacar da concorrência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1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dirty="0">
                <a:latin typeface="Arial" panose="020B0604020202020204" pitchFamily="34" charset="0"/>
                <a:cs typeface="Arial" panose="020B0604020202020204" pitchFamily="34" charset="0"/>
              </a:rPr>
              <a:t>Por exemplo: vamos supor que você queira abrir uma revenda de carros usados. Existem alguns pontos que você deve considerar antes de inaugurar a loja: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O investimento mínimo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Localização da loja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Número de funcionários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Quantos carros você terá no pátio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Local adequado para a exposição dos carros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Realidade econômica do consumidor-alvo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Carga tributária e custos operacionais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Estimativa de vendas.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23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Sumário executivo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Dados dos empreendedores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Resumo dos dados do empreendimento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Missão da empresa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Setor ou setores de atividade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Forma jurídica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Enquadramento tributário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Capital social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Fontes de recursos.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8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Análise de mercado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Estudo de clientes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Análise concorrentes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Pesquisa de fornecedores.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444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406</Words>
  <Application>Microsoft Office PowerPoint</Application>
  <PresentationFormat>Personalizar</PresentationFormat>
  <Paragraphs>76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Facetado</vt:lpstr>
      <vt:lpstr>Plano de negócios</vt:lpstr>
      <vt:lpstr>O que é o negócio? </vt:lpstr>
      <vt:lpstr>O que é plano de negócios </vt:lpstr>
      <vt:lpstr>Por que criar um plano de negócios </vt:lpstr>
      <vt:lpstr> A realidade de seu negócio </vt:lpstr>
      <vt:lpstr>Apresentação do PowerPoint</vt:lpstr>
      <vt:lpstr>Por exemplo: vamos supor que você queira abrir uma revenda de carros usados. Existem alguns pontos que você deve considerar antes de inaugurar a loja:</vt:lpstr>
      <vt:lpstr>Sumário executivo </vt:lpstr>
      <vt:lpstr>Análise de mercado </vt:lpstr>
      <vt:lpstr>Plano de marketing </vt:lpstr>
      <vt:lpstr>Plano operacional </vt:lpstr>
      <vt:lpstr>Plano financeiro </vt:lpstr>
      <vt:lpstr>Simulação de cenários </vt:lpstr>
      <vt:lpstr>Análise estratégica </vt:lpstr>
      <vt:lpstr>A função dessa ferramenta é avaliar os ambientes interno e externo a um empreendimento, formulando táticas para otimizar o desempenho no mercado. Assim, são analisadas também as oportunidades e as ameaças.</vt:lpstr>
      <vt:lpstr>Modelos de plano de negócios </vt:lpstr>
      <vt:lpstr>Hora de praticar!!!!!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negócios</dc:title>
  <dc:creator>SESI</dc:creator>
  <cp:lastModifiedBy>IVANA</cp:lastModifiedBy>
  <cp:revision>8</cp:revision>
  <dcterms:created xsi:type="dcterms:W3CDTF">2018-04-23T12:49:47Z</dcterms:created>
  <dcterms:modified xsi:type="dcterms:W3CDTF">2018-04-24T22:06:36Z</dcterms:modified>
</cp:coreProperties>
</file>