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70" r:id="rId4"/>
    <p:sldId id="257" r:id="rId5"/>
    <p:sldId id="273" r:id="rId6"/>
    <p:sldId id="272" r:id="rId7"/>
    <p:sldId id="263" r:id="rId8"/>
    <p:sldId id="262" r:id="rId9"/>
    <p:sldId id="275" r:id="rId10"/>
    <p:sldId id="258" r:id="rId11"/>
    <p:sldId id="276" r:id="rId12"/>
    <p:sldId id="264" r:id="rId13"/>
    <p:sldId id="274" r:id="rId14"/>
    <p:sldId id="269" r:id="rId15"/>
    <p:sldId id="265" r:id="rId16"/>
    <p:sldId id="266" r:id="rId17"/>
    <p:sldId id="259" r:id="rId18"/>
    <p:sldId id="279" r:id="rId19"/>
    <p:sldId id="260" r:id="rId20"/>
    <p:sldId id="261" r:id="rId21"/>
    <p:sldId id="277" r:id="rId22"/>
    <p:sldId id="278" r:id="rId23"/>
    <p:sldId id="281" r:id="rId24"/>
    <p:sldId id="28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4"/>
    <p:restoredTop sz="93161"/>
  </p:normalViewPr>
  <p:slideViewPr>
    <p:cSldViewPr snapToGrid="0" snapToObjects="1">
      <p:cViewPr>
        <p:scale>
          <a:sx n="79" d="100"/>
          <a:sy n="79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D69E2-6F68-E041-90F6-F2D127A8A15E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1881-D84C-B347-A1E3-510511D4768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jhon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2894" y="2072795"/>
            <a:ext cx="9831878" cy="261619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Desenvolvimento de front-</a:t>
            </a:r>
            <a:r>
              <a:rPr lang="pt-BR" sz="5400" dirty="0" err="1" smtClean="0"/>
              <a:t>end</a:t>
            </a:r>
            <a:r>
              <a:rPr lang="pt-BR" sz="5400" dirty="0" smtClean="0"/>
              <a:t> </a:t>
            </a:r>
            <a:br>
              <a:rPr lang="pt-BR" sz="5400" dirty="0" smtClean="0"/>
            </a:br>
            <a:r>
              <a:rPr lang="pt-BR" sz="5400" dirty="0" smtClean="0"/>
              <a:t>com ES6, </a:t>
            </a:r>
            <a:r>
              <a:rPr lang="pt-BR" sz="5400" dirty="0" err="1" smtClean="0"/>
              <a:t>React</a:t>
            </a:r>
            <a:r>
              <a:rPr lang="pt-BR" sz="5400" dirty="0" smtClean="0"/>
              <a:t> e </a:t>
            </a:r>
            <a:r>
              <a:rPr lang="pt-BR" sz="5400" dirty="0" err="1" smtClean="0"/>
              <a:t>Redux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07127" y="4773077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Jhony Luiz de Almeida </a:t>
            </a:r>
          </a:p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Mestre em Computa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ção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Aplicada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w.jhony@hotmail.com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41" y="979747"/>
            <a:ext cx="1597800" cy="1444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44" y="690250"/>
            <a:ext cx="2862811" cy="20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267606"/>
            <a:ext cx="10255745" cy="3859926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Define um </a:t>
            </a:r>
            <a:r>
              <a:rPr lang="en-US" dirty="0" err="1" smtClean="0"/>
              <a:t>fragmento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r>
              <a:rPr lang="en-US" dirty="0" smtClean="0"/>
              <a:t>,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responsabilidade</a:t>
            </a:r>
            <a:r>
              <a:rPr lang="en-US" dirty="0" smtClean="0"/>
              <a:t>, e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reutilizável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aninhados</a:t>
            </a:r>
            <a:r>
              <a:rPr lang="en-US" dirty="0" smtClean="0"/>
              <a:t> e </a:t>
            </a:r>
            <a:r>
              <a:rPr lang="en-US" dirty="0" err="1" smtClean="0"/>
              <a:t>combinados</a:t>
            </a:r>
            <a:r>
              <a:rPr lang="en-US" dirty="0" smtClean="0"/>
              <a:t> para </a:t>
            </a:r>
            <a:r>
              <a:rPr lang="en-US" dirty="0" err="1" smtClean="0"/>
              <a:t>formar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um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(state) e </a:t>
            </a:r>
            <a:r>
              <a:rPr lang="en-US" dirty="0" err="1" smtClean="0"/>
              <a:t>propriedades</a:t>
            </a:r>
            <a:r>
              <a:rPr lang="en-US" dirty="0"/>
              <a:t> </a:t>
            </a:r>
            <a:r>
              <a:rPr lang="en-US" dirty="0" err="1" smtClean="0"/>
              <a:t>configuráveis</a:t>
            </a:r>
            <a:r>
              <a:rPr lang="en-US" dirty="0" smtClean="0"/>
              <a:t> (props)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2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541460" y="857251"/>
            <a:ext cx="10018713" cy="5257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mport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React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’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react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0" indent="0">
              <a:buNone/>
            </a:pP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lass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React.Component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render() {</a:t>
            </a:r>
          </a:p>
          <a:p>
            <a:pPr marL="0" indent="0">
              <a:buNone/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nome =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this.props.nome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&lt;h1&gt;{`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${nome || ‘world’}!`}&lt;/h1&gt;;</a:t>
            </a:r>
          </a:p>
          <a:p>
            <a:pPr marL="0" indent="0">
              <a:buNone/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233749" y="770709"/>
            <a:ext cx="9366580" cy="5368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, ['Access-</a:t>
            </a:r>
            <a:r>
              <a:rPr lang="pt-BR" dirty="0" err="1"/>
              <a:t>Control</a:t>
            </a:r>
            <a:r>
              <a:rPr lang="pt-BR" dirty="0"/>
              <a:t>-</a:t>
            </a:r>
            <a:r>
              <a:rPr lang="pt-BR" dirty="0" err="1"/>
              <a:t>Allow-Origin</a:t>
            </a:r>
            <a:r>
              <a:rPr lang="pt-BR" dirty="0"/>
              <a:t>' =&gt; '*']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56330" y="841233"/>
            <a:ext cx="8892988" cy="64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56330" y="1557216"/>
            <a:ext cx="8971365" cy="442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653553" y="3993776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4867644" y="3993776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062458" y="3993774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9277605" y="3993774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53553" y="999858"/>
            <a:ext cx="26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Componente Menu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791883" y="4208312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010336" y="4208312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7224955" y="4208310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428880" y="4208309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653552" y="1559076"/>
            <a:ext cx="494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</a:t>
            </a:r>
            <a:r>
              <a:rPr lang="pt-BR" smtClean="0"/>
              <a:t>Tela Pesquisa </a:t>
            </a:r>
            <a:r>
              <a:rPr lang="pt-BR" dirty="0" smtClean="0"/>
              <a:t>de Produtos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2639550" y="2273199"/>
            <a:ext cx="8610289" cy="1161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791882" y="2391749"/>
            <a:ext cx="3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Componente Filtros de Busca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1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233749" y="770709"/>
            <a:ext cx="9366580" cy="5368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, ['Access-</a:t>
            </a:r>
            <a:r>
              <a:rPr lang="pt-BR" dirty="0" err="1"/>
              <a:t>Control</a:t>
            </a:r>
            <a:r>
              <a:rPr lang="pt-BR" dirty="0"/>
              <a:t>-</a:t>
            </a:r>
            <a:r>
              <a:rPr lang="pt-BR" dirty="0" err="1"/>
              <a:t>Allow-Origin</a:t>
            </a:r>
            <a:r>
              <a:rPr lang="pt-BR" dirty="0"/>
              <a:t>' =&gt; '*']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56330" y="841233"/>
            <a:ext cx="8892988" cy="64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56330" y="1557216"/>
            <a:ext cx="8971365" cy="442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653553" y="999858"/>
            <a:ext cx="26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Componente Menu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653552" y="1559076"/>
            <a:ext cx="4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Componente Tela do Carrinho </a:t>
            </a:r>
            <a:r>
              <a:rPr lang="pt-BR" dirty="0" smtClean="0"/>
              <a:t>de compras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2653552" y="2265975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791883" y="2422535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848368" y="2267092"/>
            <a:ext cx="1972235" cy="181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986699" y="2423652"/>
            <a:ext cx="166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Produto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2617629" y="4593620"/>
            <a:ext cx="8695765" cy="1265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55959" y="4705775"/>
            <a:ext cx="34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Componente Detalhes </a:t>
            </a:r>
            <a:r>
              <a:rPr lang="pt-BR" smtClean="0"/>
              <a:t>da Compra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0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64327"/>
            <a:ext cx="10255745" cy="2414514"/>
          </a:xfrm>
        </p:spPr>
        <p:txBody>
          <a:bodyPr>
            <a:noAutofit/>
          </a:bodyPr>
          <a:lstStyle/>
          <a:p>
            <a:r>
              <a:rPr lang="en-US" dirty="0" err="1" smtClean="0"/>
              <a:t>Sintaxe</a:t>
            </a:r>
            <a:r>
              <a:rPr lang="en-US" dirty="0" smtClean="0"/>
              <a:t> de tags similar </a:t>
            </a:r>
            <a:r>
              <a:rPr lang="en-US" dirty="0" err="1" smtClean="0"/>
              <a:t>ao</a:t>
            </a:r>
            <a:r>
              <a:rPr lang="en-US" dirty="0" smtClean="0"/>
              <a:t> HTML, </a:t>
            </a:r>
            <a:r>
              <a:rPr lang="en-US" dirty="0" err="1" smtClean="0"/>
              <a:t>embutida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r>
              <a:rPr lang="en-US" dirty="0" smtClean="0"/>
              <a:t> para </a:t>
            </a:r>
            <a:r>
              <a:rPr lang="en-US" dirty="0" err="1" smtClean="0"/>
              <a:t>inserção</a:t>
            </a:r>
            <a:r>
              <a:rPr lang="en-US" dirty="0" smtClean="0"/>
              <a:t> de </a:t>
            </a:r>
            <a:r>
              <a:rPr lang="en-US" dirty="0" err="1" smtClean="0"/>
              <a:t>trechos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 para </a:t>
            </a:r>
            <a:r>
              <a:rPr lang="en-US" dirty="0" err="1" smtClean="0"/>
              <a:t>código</a:t>
            </a:r>
            <a:r>
              <a:rPr lang="en-US" dirty="0" smtClean="0"/>
              <a:t> JavaScript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transpilação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CICLO DE VIDA DE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267606"/>
            <a:ext cx="10513725" cy="3859926"/>
          </a:xfrm>
        </p:spPr>
        <p:txBody>
          <a:bodyPr>
            <a:noAutofit/>
          </a:bodyPr>
          <a:lstStyle/>
          <a:p>
            <a:r>
              <a:rPr lang="pt-BR" b="1" dirty="0" err="1" smtClean="0"/>
              <a:t>componentWillMount</a:t>
            </a:r>
            <a:r>
              <a:rPr lang="pt-BR" dirty="0" smtClean="0"/>
              <a:t>: executado antes do componente ser adicionado ao DOM</a:t>
            </a:r>
          </a:p>
          <a:p>
            <a:r>
              <a:rPr lang="pt-BR" b="1" dirty="0" err="1" smtClean="0"/>
              <a:t>componentDidMount</a:t>
            </a:r>
            <a:r>
              <a:rPr lang="pt-BR" b="1" dirty="0" smtClean="0"/>
              <a:t>: </a:t>
            </a:r>
            <a:r>
              <a:rPr lang="pt-BR" dirty="0" smtClean="0"/>
              <a:t>executado </a:t>
            </a:r>
            <a:r>
              <a:rPr lang="pt-BR" dirty="0" err="1" smtClean="0"/>
              <a:t>ap</a:t>
            </a:r>
            <a:r>
              <a:rPr lang="en-US" dirty="0" err="1" smtClean="0"/>
              <a:t>ós</a:t>
            </a:r>
            <a:r>
              <a:rPr lang="en-US" dirty="0" smtClean="0"/>
              <a:t> o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DOM</a:t>
            </a:r>
          </a:p>
          <a:p>
            <a:endParaRPr lang="pt-BR" b="1" dirty="0" smtClean="0"/>
          </a:p>
          <a:p>
            <a:r>
              <a:rPr lang="pt-BR" b="1" dirty="0" err="1" smtClean="0"/>
              <a:t>componentDidCatch</a:t>
            </a:r>
            <a:r>
              <a:rPr lang="pt-BR" dirty="0" smtClean="0"/>
              <a:t>: captura erros ocorridos no componente ou em um de seus </a:t>
            </a:r>
            <a:r>
              <a:rPr lang="pt-BR" dirty="0" smtClean="0"/>
              <a:t>filhos</a:t>
            </a:r>
          </a:p>
          <a:p>
            <a:endParaRPr lang="pt-BR" dirty="0"/>
          </a:p>
          <a:p>
            <a:r>
              <a:rPr lang="pt-BR" dirty="0" smtClean="0"/>
              <a:t>Outros podem ser checados na documentação do </a:t>
            </a:r>
            <a:r>
              <a:rPr lang="pt-BR" dirty="0" err="1" smtClean="0"/>
              <a:t>React</a:t>
            </a:r>
            <a:r>
              <a:rPr lang="pt-BR" dirty="0" smtClean="0"/>
              <a:t>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267606"/>
            <a:ext cx="10513725" cy="3859926"/>
          </a:xfrm>
        </p:spPr>
        <p:txBody>
          <a:bodyPr>
            <a:noAutofit/>
          </a:bodyPr>
          <a:lstStyle/>
          <a:p>
            <a:r>
              <a:rPr lang="pt-BR" b="1" dirty="0" smtClean="0"/>
              <a:t>&lt;</a:t>
            </a:r>
            <a:r>
              <a:rPr lang="pt-BR" b="1" dirty="0" err="1" smtClean="0"/>
              <a:t>BrowserRouter</a:t>
            </a:r>
            <a:r>
              <a:rPr lang="pt-BR" b="1" dirty="0" smtClean="0"/>
              <a:t>&gt; </a:t>
            </a:r>
            <a:r>
              <a:rPr lang="pt-BR" dirty="0" smtClean="0"/>
              <a:t>gerencia rotas usando </a:t>
            </a:r>
            <a:r>
              <a:rPr lang="pt-BR" dirty="0" err="1" smtClean="0"/>
              <a:t>hist</a:t>
            </a:r>
            <a:r>
              <a:rPr lang="en-US" dirty="0" err="1" smtClean="0"/>
              <a:t>órico</a:t>
            </a:r>
            <a:r>
              <a:rPr lang="en-US" dirty="0" smtClean="0"/>
              <a:t> do </a:t>
            </a:r>
            <a:r>
              <a:rPr lang="en-US" dirty="0" err="1" smtClean="0"/>
              <a:t>navegador</a:t>
            </a:r>
            <a:endParaRPr lang="pt-BR" dirty="0" smtClean="0"/>
          </a:p>
          <a:p>
            <a:r>
              <a:rPr lang="pt-BR" b="1" dirty="0" smtClean="0"/>
              <a:t>&lt;</a:t>
            </a:r>
            <a:r>
              <a:rPr lang="pt-BR" b="1" dirty="0" err="1" smtClean="0"/>
              <a:t>Route</a:t>
            </a:r>
            <a:r>
              <a:rPr lang="pt-BR" b="1" dirty="0" smtClean="0"/>
              <a:t>&gt; </a:t>
            </a:r>
            <a:r>
              <a:rPr lang="en-US" dirty="0" smtClean="0"/>
              <a:t>define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rota</a:t>
            </a:r>
            <a:r>
              <a:rPr lang="en-US" dirty="0" smtClean="0"/>
              <a:t> e o </a:t>
            </a:r>
            <a:r>
              <a:rPr lang="en-US" dirty="0" err="1" smtClean="0"/>
              <a:t>respectivo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renderizado</a:t>
            </a:r>
            <a:endParaRPr lang="pt-BR" b="1" dirty="0" smtClean="0"/>
          </a:p>
          <a:p>
            <a:r>
              <a:rPr lang="pt-BR" b="1" dirty="0" smtClean="0"/>
              <a:t>&lt;Link&gt;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 elemento &lt;a&gt; para a rota especificada</a:t>
            </a:r>
          </a:p>
          <a:p>
            <a:r>
              <a:rPr lang="pt-BR" b="1" dirty="0" smtClean="0"/>
              <a:t>&lt;</a:t>
            </a:r>
            <a:r>
              <a:rPr lang="pt-BR" b="1" dirty="0" err="1" smtClean="0"/>
              <a:t>Swicth</a:t>
            </a:r>
            <a:r>
              <a:rPr lang="pt-BR" b="1" dirty="0" smtClean="0"/>
              <a:t>&gt; </a:t>
            </a:r>
            <a:r>
              <a:rPr lang="pt-BR" dirty="0" smtClean="0"/>
              <a:t>faz com que apenas uma das rotas seja acionada por vez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É</a:t>
            </a:r>
            <a:r>
              <a:rPr lang="en-US" dirty="0" smtClean="0"/>
              <a:t> REDUX?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28394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ma </a:t>
            </a:r>
            <a:r>
              <a:rPr lang="en-US" dirty="0" err="1" smtClean="0"/>
              <a:t>biblioteca</a:t>
            </a:r>
            <a:r>
              <a:rPr lang="en-US" dirty="0" smtClean="0"/>
              <a:t> para </a:t>
            </a:r>
            <a:r>
              <a:rPr lang="en-US" dirty="0" err="1" smtClean="0"/>
              <a:t>gerenciar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Armazena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forma de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JS,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Store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Estado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imutável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substituído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Atualizações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48344"/>
            <a:ext cx="10018713" cy="1752599"/>
          </a:xfrm>
        </p:spPr>
        <p:txBody>
          <a:bodyPr/>
          <a:lstStyle/>
          <a:p>
            <a:r>
              <a:rPr lang="en-US" dirty="0" smtClean="0"/>
              <a:t>CONCEITOS REDUX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100943"/>
            <a:ext cx="10288590" cy="4604657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dirty="0" err="1" smtClean="0"/>
              <a:t>Store</a:t>
            </a:r>
            <a:r>
              <a:rPr lang="pt-BR" b="1" dirty="0" smtClean="0"/>
              <a:t>: </a:t>
            </a:r>
            <a:r>
              <a:rPr lang="pt-BR" dirty="0" smtClean="0"/>
              <a:t>objeto que armazena o estado (</a:t>
            </a:r>
            <a:r>
              <a:rPr lang="pt-BR" b="1" dirty="0" err="1" smtClean="0"/>
              <a:t>state</a:t>
            </a:r>
            <a:r>
              <a:rPr lang="pt-BR" dirty="0" smtClean="0"/>
              <a:t>) da aplicação.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err="1" smtClean="0"/>
              <a:t>Action</a:t>
            </a:r>
            <a:r>
              <a:rPr lang="pt-BR" dirty="0"/>
              <a:t>:</a:t>
            </a:r>
            <a:r>
              <a:rPr lang="pt-BR" dirty="0" smtClean="0"/>
              <a:t> objeto com um atributo obrigatório </a:t>
            </a:r>
            <a:r>
              <a:rPr lang="pt-BR" b="1" dirty="0" err="1" smtClean="0"/>
              <a:t>type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), </a:t>
            </a:r>
            <a:r>
              <a:rPr lang="pt-BR" dirty="0" smtClean="0"/>
              <a:t>podendo </a:t>
            </a:r>
            <a:r>
              <a:rPr lang="pt-BR" dirty="0" smtClean="0"/>
              <a:t>conter</a:t>
            </a:r>
            <a:r>
              <a:rPr lang="pt-BR" dirty="0" smtClean="0"/>
              <a:t> outros </a:t>
            </a:r>
            <a:r>
              <a:rPr lang="pt-BR" dirty="0" smtClean="0"/>
              <a:t>dados</a:t>
            </a:r>
            <a:r>
              <a:rPr lang="pt-BR" dirty="0" smtClean="0"/>
              <a:t>, como objetos vindos de um servidor. Representa </a:t>
            </a:r>
            <a:r>
              <a:rPr lang="pt-BR" dirty="0" smtClean="0"/>
              <a:t>uma </a:t>
            </a:r>
            <a:r>
              <a:rPr lang="pt-BR" dirty="0" smtClean="0"/>
              <a:t>ação executada, </a:t>
            </a:r>
            <a:r>
              <a:rPr lang="pt-BR" dirty="0" smtClean="0"/>
              <a:t>que pode afetar o estado da aplicação.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Action</a:t>
            </a:r>
            <a:r>
              <a:rPr lang="pt-BR" b="1" dirty="0"/>
              <a:t> </a:t>
            </a:r>
            <a:r>
              <a:rPr lang="pt-BR" b="1" dirty="0" err="1"/>
              <a:t>Creator</a:t>
            </a:r>
            <a:r>
              <a:rPr lang="pt-BR" b="1" dirty="0"/>
              <a:t>:</a:t>
            </a:r>
            <a:r>
              <a:rPr lang="pt-BR" dirty="0"/>
              <a:t> função </a:t>
            </a:r>
            <a:r>
              <a:rPr lang="pt-BR" dirty="0" smtClean="0"/>
              <a:t>que </a:t>
            </a:r>
            <a:r>
              <a:rPr lang="pt-BR" dirty="0" smtClean="0"/>
              <a:t>gera</a:t>
            </a:r>
            <a:r>
              <a:rPr lang="pt-BR" dirty="0" smtClean="0"/>
              <a:t> </a:t>
            </a:r>
            <a:r>
              <a:rPr lang="pt-BR" dirty="0"/>
              <a:t>um objeto </a:t>
            </a:r>
            <a:r>
              <a:rPr lang="pt-BR" dirty="0" err="1" smtClean="0"/>
              <a:t>Action</a:t>
            </a:r>
            <a:r>
              <a:rPr lang="pt-BR" dirty="0" smtClean="0"/>
              <a:t>, podendo executar tarefas antes.</a:t>
            </a:r>
            <a:endParaRPr lang="pt-BR" dirty="0" smtClean="0"/>
          </a:p>
          <a:p>
            <a:pPr algn="just"/>
            <a:endParaRPr lang="pt-BR" b="1" dirty="0"/>
          </a:p>
          <a:p>
            <a:pPr algn="just"/>
            <a:r>
              <a:rPr lang="pt-BR" b="1" dirty="0" err="1" smtClean="0"/>
              <a:t>Reducer</a:t>
            </a:r>
            <a:r>
              <a:rPr lang="pt-BR" b="1" dirty="0" smtClean="0"/>
              <a:t>: </a:t>
            </a:r>
            <a:r>
              <a:rPr lang="pt-BR" dirty="0" smtClean="0"/>
              <a:t>função que recebe </a:t>
            </a:r>
            <a:r>
              <a:rPr lang="pt-BR" dirty="0" smtClean="0"/>
              <a:t>um objeto</a:t>
            </a:r>
            <a:r>
              <a:rPr lang="pt-BR" dirty="0" smtClean="0"/>
              <a:t> </a:t>
            </a:r>
            <a:r>
              <a:rPr lang="pt-BR" dirty="0" err="1"/>
              <a:t>A</a:t>
            </a:r>
            <a:r>
              <a:rPr lang="pt-BR" dirty="0" err="1" smtClean="0"/>
              <a:t>ction</a:t>
            </a:r>
            <a:r>
              <a:rPr lang="pt-BR" dirty="0" smtClean="0"/>
              <a:t> </a:t>
            </a:r>
            <a:r>
              <a:rPr lang="pt-BR" dirty="0" smtClean="0"/>
              <a:t>e o </a:t>
            </a:r>
            <a:r>
              <a:rPr lang="pt-BR" dirty="0" smtClean="0"/>
              <a:t>objeto do estado atual da </a:t>
            </a:r>
            <a:r>
              <a:rPr lang="pt-BR" dirty="0" err="1" smtClean="0"/>
              <a:t>Store</a:t>
            </a:r>
            <a:r>
              <a:rPr lang="pt-BR" dirty="0" smtClean="0"/>
              <a:t>, </a:t>
            </a:r>
            <a:r>
              <a:rPr lang="pt-BR" dirty="0" smtClean="0"/>
              <a:t>e </a:t>
            </a:r>
            <a:r>
              <a:rPr lang="pt-BR" u="sng" dirty="0" smtClean="0"/>
              <a:t>deve</a:t>
            </a:r>
            <a:r>
              <a:rPr lang="pt-BR" dirty="0" smtClean="0"/>
              <a:t> retornar o novo </a:t>
            </a:r>
            <a:r>
              <a:rPr lang="pt-BR" dirty="0" smtClean="0"/>
              <a:t>estado (mesmo que nada tenha sido alterado).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395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3916775" y="483284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REDUCER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7259065" y="483284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ACTIONS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2675121" y="2926653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STORE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8500719" y="2881267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VIEW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5587920" y="1801090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STATE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 rot="20628214">
            <a:off x="4041467" y="2373352"/>
            <a:ext cx="1209407" cy="1662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831019">
            <a:off x="7555372" y="2373353"/>
            <a:ext cx="1209407" cy="1662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5818789" y="5207876"/>
            <a:ext cx="1209407" cy="1662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8859827">
            <a:off x="8045327" y="4239515"/>
            <a:ext cx="1209407" cy="1662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2823185">
            <a:off x="3437576" y="4248568"/>
            <a:ext cx="1209407" cy="16625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00901" y="2023314"/>
            <a:ext cx="129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c</a:t>
            </a:r>
            <a:r>
              <a:rPr lang="pt-BR" sz="2000" dirty="0" err="1" smtClean="0"/>
              <a:t>ont</a:t>
            </a:r>
            <a:r>
              <a:rPr lang="en-US" sz="2000" dirty="0" err="1" smtClean="0"/>
              <a:t>ém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052069" y="2041652"/>
            <a:ext cx="129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define</a:t>
            </a:r>
            <a:endParaRPr lang="pt-BR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699076" y="4144550"/>
            <a:ext cx="235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r</a:t>
            </a:r>
            <a:r>
              <a:rPr lang="pt-BR" sz="2000" dirty="0" smtClean="0"/>
              <a:t>esponde  eventos</a:t>
            </a:r>
          </a:p>
          <a:p>
            <a:pPr algn="ctr"/>
            <a:r>
              <a:rPr lang="pt-BR" sz="2000" dirty="0" smtClean="0"/>
              <a:t>(</a:t>
            </a:r>
            <a:r>
              <a:rPr lang="pt-BR" sz="2000" dirty="0" err="1" smtClean="0"/>
              <a:t>action</a:t>
            </a:r>
            <a:r>
              <a:rPr lang="pt-BR" sz="2000" dirty="0" smtClean="0"/>
              <a:t> </a:t>
            </a:r>
            <a:r>
              <a:rPr lang="pt-BR" sz="2000" dirty="0" err="1" smtClean="0"/>
              <a:t>creators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551358" y="5382795"/>
            <a:ext cx="1707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/>
              <a:t>d</a:t>
            </a:r>
            <a:r>
              <a:rPr lang="pt-BR" sz="2000" smtClean="0"/>
              <a:t>espachadas </a:t>
            </a:r>
            <a:r>
              <a:rPr lang="pt-BR" sz="2000" dirty="0" smtClean="0"/>
              <a:t>para</a:t>
            </a:r>
            <a:endParaRPr lang="pt-BR" sz="20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622760" y="4245653"/>
            <a:ext cx="129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atualiza</a:t>
            </a:r>
            <a:endParaRPr lang="pt-BR" sz="2000" dirty="0"/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1414135" y="-76299"/>
            <a:ext cx="10018713" cy="1752599"/>
          </a:xfrm>
        </p:spPr>
        <p:txBody>
          <a:bodyPr/>
          <a:lstStyle/>
          <a:p>
            <a:r>
              <a:rPr lang="en-US" dirty="0" smtClean="0"/>
              <a:t>FLUXO REDUX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para executar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3600" dirty="0" smtClean="0"/>
              <a:t>Baixar projeto curso-</a:t>
            </a:r>
            <a:r>
              <a:rPr lang="pt-BR" sz="3600" dirty="0" err="1" smtClean="0"/>
              <a:t>introducao</a:t>
            </a:r>
            <a:r>
              <a:rPr lang="pt-BR" sz="3600" dirty="0" smtClean="0"/>
              <a:t>-</a:t>
            </a:r>
            <a:r>
              <a:rPr lang="pt-BR" sz="3600" dirty="0" err="1" smtClean="0"/>
              <a:t>react</a:t>
            </a:r>
            <a:r>
              <a:rPr lang="pt-BR" sz="3600" dirty="0" smtClean="0"/>
              <a:t> em: </a:t>
            </a:r>
            <a:r>
              <a:rPr lang="pt-BR" sz="3600" b="1" dirty="0" smtClean="0">
                <a:hlinkClick r:id="rId2"/>
              </a:rPr>
              <a:t>https://github.com/wjhony</a:t>
            </a:r>
            <a:endParaRPr lang="pt-BR" sz="3600" b="1" dirty="0" smtClean="0"/>
          </a:p>
          <a:p>
            <a:endParaRPr lang="pt-BR" sz="3600" dirty="0"/>
          </a:p>
          <a:p>
            <a:r>
              <a:rPr lang="pt-BR" sz="3600" dirty="0" smtClean="0"/>
              <a:t>Substituir IP do </a:t>
            </a:r>
            <a:r>
              <a:rPr lang="pt-BR" sz="3600" dirty="0" err="1" smtClean="0"/>
              <a:t>servidor.js</a:t>
            </a:r>
            <a:r>
              <a:rPr lang="pt-BR" sz="3600" dirty="0" smtClean="0"/>
              <a:t> (para </a:t>
            </a:r>
            <a:r>
              <a:rPr lang="pt-BR" sz="3600" dirty="0" err="1" smtClean="0"/>
              <a:t>localhost</a:t>
            </a:r>
            <a:r>
              <a:rPr lang="pt-BR" sz="3600" dirty="0" smtClean="0"/>
              <a:t> se estiver rodando local)</a:t>
            </a:r>
          </a:p>
          <a:p>
            <a:endParaRPr lang="de-DE" sz="3600" b="1" dirty="0"/>
          </a:p>
          <a:p>
            <a:r>
              <a:rPr lang="de-DE" sz="3600" dirty="0" err="1"/>
              <a:t>n</a:t>
            </a:r>
            <a:r>
              <a:rPr lang="de-DE" sz="3600" dirty="0" err="1" smtClean="0"/>
              <a:t>pm</a:t>
            </a:r>
            <a:r>
              <a:rPr lang="de-DE" sz="3600" dirty="0" smtClean="0"/>
              <a:t> </a:t>
            </a:r>
            <a:r>
              <a:rPr lang="de-DE" sz="3600" dirty="0" err="1" smtClean="0"/>
              <a:t>install</a:t>
            </a:r>
            <a:r>
              <a:rPr lang="de-DE" sz="3600" dirty="0" smtClean="0"/>
              <a:t> na </a:t>
            </a:r>
            <a:r>
              <a:rPr lang="de-DE" sz="3600" dirty="0" err="1" smtClean="0"/>
              <a:t>pasta</a:t>
            </a:r>
            <a:r>
              <a:rPr lang="de-DE" sz="3600" dirty="0" smtClean="0"/>
              <a:t> do </a:t>
            </a:r>
            <a:r>
              <a:rPr lang="de-DE" sz="3600" dirty="0" err="1" smtClean="0"/>
              <a:t>projeto</a:t>
            </a:r>
            <a:r>
              <a:rPr lang="de-DE" sz="3600" dirty="0" smtClean="0"/>
              <a:t>, </a:t>
            </a:r>
            <a:r>
              <a:rPr lang="de-DE" sz="3600" dirty="0" err="1" smtClean="0"/>
              <a:t>depois</a:t>
            </a:r>
            <a:r>
              <a:rPr lang="de-DE" sz="3600" dirty="0" smtClean="0"/>
              <a:t> </a:t>
            </a:r>
            <a:r>
              <a:rPr lang="de-DE" sz="3600" dirty="0" err="1" smtClean="0"/>
              <a:t>npm</a:t>
            </a:r>
            <a:r>
              <a:rPr lang="de-DE" sz="3600" dirty="0" smtClean="0"/>
              <a:t> </a:t>
            </a:r>
            <a:r>
              <a:rPr lang="de-DE" sz="3600" dirty="0" err="1" smtClean="0"/>
              <a:t>start</a:t>
            </a:r>
            <a:r>
              <a:rPr lang="de-DE" sz="3600" dirty="0" smtClean="0"/>
              <a:t> </a:t>
            </a:r>
            <a:r>
              <a:rPr lang="de-DE" sz="3600" dirty="0" err="1" smtClean="0"/>
              <a:t>para</a:t>
            </a:r>
            <a:r>
              <a:rPr lang="de-DE" sz="3600" dirty="0" smtClean="0"/>
              <a:t> </a:t>
            </a:r>
            <a:r>
              <a:rPr lang="de-DE" sz="3600" dirty="0" err="1" smtClean="0"/>
              <a:t>iniciar</a:t>
            </a:r>
            <a:r>
              <a:rPr lang="de-DE" sz="3600" dirty="0" smtClean="0"/>
              <a:t> </a:t>
            </a:r>
            <a:r>
              <a:rPr lang="de-DE" sz="3600" dirty="0" err="1" smtClean="0"/>
              <a:t>servidor</a:t>
            </a:r>
            <a:r>
              <a:rPr lang="de-DE" sz="3600" dirty="0" smtClean="0"/>
              <a:t> de </a:t>
            </a:r>
            <a:r>
              <a:rPr lang="de-DE" sz="3600" dirty="0" err="1" smtClean="0"/>
              <a:t>dev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169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5174073" y="11942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1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5174072" y="26039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2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5174072" y="40136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3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5174072" y="5475932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4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 rot="5400000">
            <a:off x="5783006" y="2201001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5783006" y="3614028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5783006" y="5034835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/>
          <p:cNvSpPr/>
          <p:nvPr/>
        </p:nvSpPr>
        <p:spPr>
          <a:xfrm>
            <a:off x="7340517" y="1233070"/>
            <a:ext cx="2241633" cy="826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to 14"/>
          <p:cNvCxnSpPr>
            <a:stCxn id="2" idx="2"/>
            <a:endCxn id="4" idx="3"/>
          </p:cNvCxnSpPr>
          <p:nvPr/>
        </p:nvCxnSpPr>
        <p:spPr>
          <a:xfrm flipH="1">
            <a:off x="6845218" y="1646243"/>
            <a:ext cx="495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98562" y="2973144"/>
            <a:ext cx="3087688" cy="1450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passar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para o </a:t>
            </a:r>
            <a:r>
              <a:rPr lang="en-US" dirty="0" err="1" smtClean="0"/>
              <a:t>componente</a:t>
            </a:r>
            <a:r>
              <a:rPr lang="en-US" dirty="0" smtClean="0"/>
              <a:t> C4?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5174073" y="11942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1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5174072" y="26039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2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5174072" y="40136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3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5174072" y="5475932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4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 rot="5400000">
            <a:off x="5783006" y="2201001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5783006" y="3614028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5783006" y="5034835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/>
          <p:cNvSpPr/>
          <p:nvPr/>
        </p:nvSpPr>
        <p:spPr>
          <a:xfrm>
            <a:off x="7340517" y="1233070"/>
            <a:ext cx="2241633" cy="826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to 14"/>
          <p:cNvCxnSpPr>
            <a:stCxn id="2" idx="2"/>
            <a:endCxn id="4" idx="3"/>
          </p:cNvCxnSpPr>
          <p:nvPr/>
        </p:nvCxnSpPr>
        <p:spPr>
          <a:xfrm flipH="1">
            <a:off x="6845218" y="1646243"/>
            <a:ext cx="495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24550" y="2809674"/>
            <a:ext cx="1536783" cy="4925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24550" y="4219372"/>
            <a:ext cx="1536783" cy="4925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24550" y="5629070"/>
            <a:ext cx="1536783" cy="4925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81100" y="2973144"/>
            <a:ext cx="3467100" cy="14504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Sem</a:t>
            </a:r>
            <a:r>
              <a:rPr lang="en-US" dirty="0" smtClean="0"/>
              <a:t> Redux: </a:t>
            </a:r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smtClean="0"/>
              <a:t>props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ele</a:t>
            </a:r>
            <a:r>
              <a:rPr lang="mr-IN" dirty="0" smtClean="0"/>
              <a:t>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3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5174073" y="11942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1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5174072" y="26039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2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5174072" y="4013698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3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5174072" y="5475932"/>
            <a:ext cx="167114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 4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 rot="5400000">
            <a:off x="5783006" y="2201001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5783006" y="3614028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5783006" y="5034835"/>
            <a:ext cx="453276" cy="3238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/>
          <p:cNvSpPr/>
          <p:nvPr/>
        </p:nvSpPr>
        <p:spPr>
          <a:xfrm>
            <a:off x="9321717" y="3094715"/>
            <a:ext cx="2241633" cy="826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to 14"/>
          <p:cNvCxnSpPr>
            <a:stCxn id="2" idx="2"/>
            <a:endCxn id="4" idx="3"/>
          </p:cNvCxnSpPr>
          <p:nvPr/>
        </p:nvCxnSpPr>
        <p:spPr>
          <a:xfrm flipH="1" flipV="1">
            <a:off x="6845218" y="1646243"/>
            <a:ext cx="2476499" cy="186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81100" y="2973144"/>
            <a:ext cx="3467100" cy="1450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 Redux: </a:t>
            </a:r>
            <a:r>
              <a:rPr lang="en-US" dirty="0" err="1" smtClean="0"/>
              <a:t>apenas</a:t>
            </a:r>
            <a:r>
              <a:rPr lang="en-US" dirty="0" smtClean="0"/>
              <a:t> C1 e C4 </a:t>
            </a:r>
            <a:r>
              <a:rPr lang="en-US" dirty="0" err="1" smtClean="0"/>
              <a:t>conectam</a:t>
            </a:r>
            <a:r>
              <a:rPr lang="en-US" dirty="0" smtClean="0"/>
              <a:t>-se a Store,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armazenado</a:t>
            </a:r>
            <a:endParaRPr lang="pt-BR" dirty="0"/>
          </a:p>
        </p:txBody>
      </p:sp>
      <p:cxnSp>
        <p:nvCxnSpPr>
          <p:cNvPr id="20" name="Conector Reto 19"/>
          <p:cNvCxnSpPr>
            <a:stCxn id="2" idx="2"/>
            <a:endCxn id="7" idx="3"/>
          </p:cNvCxnSpPr>
          <p:nvPr/>
        </p:nvCxnSpPr>
        <p:spPr>
          <a:xfrm flipH="1">
            <a:off x="6845217" y="3507888"/>
            <a:ext cx="2476500" cy="241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9118557" y="2706841"/>
            <a:ext cx="2647951" cy="1686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795524" y="2222191"/>
            <a:ext cx="129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/>
              <a:t>Store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905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043" y="685800"/>
            <a:ext cx="10874828" cy="1752599"/>
          </a:xfrm>
        </p:spPr>
        <p:txBody>
          <a:bodyPr/>
          <a:lstStyle/>
          <a:p>
            <a:r>
              <a:rPr lang="en-US" dirty="0" smtClean="0"/>
              <a:t>PASSOS </a:t>
            </a:r>
            <a:r>
              <a:rPr lang="en-US" dirty="0" smtClean="0"/>
              <a:t>P/ ADICIONAR REDUX NO APP 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4100" y="2748642"/>
            <a:ext cx="10018713" cy="3828394"/>
          </a:xfrm>
        </p:spPr>
        <p:txBody>
          <a:bodyPr/>
          <a:lstStyle/>
          <a:p>
            <a:pPr algn="just"/>
            <a:r>
              <a:rPr lang="pt-BR" dirty="0" smtClean="0"/>
              <a:t>Criar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creators</a:t>
            </a:r>
            <a:r>
              <a:rPr lang="pt-BR" dirty="0" smtClean="0"/>
              <a:t> (funções que executam tarefas e retornam objetos </a:t>
            </a:r>
            <a:r>
              <a:rPr lang="pt-BR" dirty="0" err="1" smtClean="0"/>
              <a:t>action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Criar </a:t>
            </a:r>
            <a:r>
              <a:rPr lang="pt-BR" dirty="0" err="1" smtClean="0"/>
              <a:t>reducers</a:t>
            </a:r>
            <a:r>
              <a:rPr lang="pt-BR" dirty="0" smtClean="0"/>
              <a:t> (funções que mapeiam </a:t>
            </a:r>
            <a:r>
              <a:rPr lang="pt-BR" dirty="0" err="1" smtClean="0"/>
              <a:t>actions</a:t>
            </a:r>
            <a:r>
              <a:rPr lang="pt-BR" dirty="0" smtClean="0"/>
              <a:t> para um novo estado)</a:t>
            </a:r>
          </a:p>
          <a:p>
            <a:pPr algn="just"/>
            <a:r>
              <a:rPr lang="pt-BR" dirty="0"/>
              <a:t>Criar  </a:t>
            </a:r>
            <a:r>
              <a:rPr lang="pt-BR" dirty="0" err="1"/>
              <a:t>store</a:t>
            </a:r>
            <a:r>
              <a:rPr lang="pt-BR" dirty="0"/>
              <a:t> </a:t>
            </a:r>
            <a:r>
              <a:rPr lang="pt-BR" dirty="0" err="1" smtClean="0"/>
              <a:t>Redux</a:t>
            </a:r>
            <a:r>
              <a:rPr lang="pt-BR" dirty="0" smtClean="0"/>
              <a:t> e </a:t>
            </a:r>
          </a:p>
          <a:p>
            <a:pPr algn="just"/>
            <a:r>
              <a:rPr lang="pt-BR" dirty="0"/>
              <a:t>E</a:t>
            </a:r>
            <a:r>
              <a:rPr lang="pt-BR" dirty="0" smtClean="0"/>
              <a:t>nvolver o componente principal da </a:t>
            </a:r>
            <a:r>
              <a:rPr lang="pt-BR" dirty="0" err="1" smtClean="0"/>
              <a:t>app</a:t>
            </a:r>
            <a:r>
              <a:rPr lang="pt-BR" dirty="0" smtClean="0"/>
              <a:t> em um componente &lt;</a:t>
            </a:r>
            <a:r>
              <a:rPr lang="pt-BR" dirty="0" err="1" smtClean="0"/>
              <a:t>Provider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smtClean="0"/>
              <a:t>Conectar seus componentes que terão acesso à </a:t>
            </a:r>
            <a:r>
              <a:rPr lang="pt-BR" dirty="0" err="1" smtClean="0"/>
              <a:t>store</a:t>
            </a:r>
            <a:r>
              <a:rPr lang="pt-BR" dirty="0" smtClean="0"/>
              <a:t>, usando a função </a:t>
            </a:r>
            <a:r>
              <a:rPr lang="pt-BR" dirty="0" err="1" smtClean="0"/>
              <a:t>connect</a:t>
            </a:r>
            <a:r>
              <a:rPr lang="pt-BR" dirty="0" smtClean="0"/>
              <a:t>, que mapeia o estado da </a:t>
            </a:r>
            <a:r>
              <a:rPr lang="pt-BR" dirty="0" err="1" smtClean="0"/>
              <a:t>store</a:t>
            </a:r>
            <a:r>
              <a:rPr lang="pt-BR" dirty="0" smtClean="0"/>
              <a:t> e </a:t>
            </a: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creators</a:t>
            </a:r>
            <a:r>
              <a:rPr lang="pt-BR" dirty="0" smtClean="0"/>
              <a:t> para </a:t>
            </a:r>
            <a:r>
              <a:rPr lang="pt-BR" dirty="0" err="1" smtClean="0"/>
              <a:t>props</a:t>
            </a:r>
            <a:r>
              <a:rPr lang="pt-BR" dirty="0"/>
              <a:t> </a:t>
            </a:r>
            <a:r>
              <a:rPr lang="pt-BR" dirty="0" smtClean="0"/>
              <a:t>do componente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7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2668" y="195943"/>
            <a:ext cx="10018713" cy="1752599"/>
          </a:xfrm>
        </p:spPr>
        <p:txBody>
          <a:bodyPr/>
          <a:lstStyle/>
          <a:p>
            <a:r>
              <a:rPr lang="en-US" dirty="0" smtClean="0"/>
              <a:t>FUNÇÃO CONNECT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16530" y="1948542"/>
            <a:ext cx="102706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//após criar classe do componente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ListaProdutos</a:t>
            </a:r>
            <a:endParaRPr lang="pt-BR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//Função que recebe estado e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props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atuais, retorna novos valores de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props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//como um objeto</a:t>
            </a:r>
            <a:endParaRPr lang="pt-BR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b="1" dirty="0" err="1">
                <a:latin typeface="Courier New" charset="0"/>
                <a:ea typeface="Courier New" charset="0"/>
                <a:cs typeface="Courier New" charset="0"/>
              </a:rPr>
              <a:t>mapStateToProps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b="1" dirty="0" err="1"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t-BR" b="1" dirty="0" err="1">
                <a:latin typeface="Courier New" charset="0"/>
                <a:ea typeface="Courier New" charset="0"/>
                <a:cs typeface="Courier New" charset="0"/>
              </a:rPr>
              <a:t>ownProps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lvl="1"/>
            <a:r>
              <a:rPr lang="pt-BR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lvl="1"/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	produtos: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state.produtos</a:t>
            </a:r>
            <a:endParaRPr lang="pt-BR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b="1" dirty="0" err="1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 default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connect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mapStateToProps</a:t>
            </a:r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endParaRPr lang="pt-BR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listarProdutos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criarProduto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} //objeto com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action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creators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 usados</a:t>
            </a:r>
          </a:p>
          <a:p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pt-BR" b="1" dirty="0" err="1" smtClean="0">
                <a:latin typeface="Courier New" charset="0"/>
                <a:ea typeface="Courier New" charset="0"/>
                <a:cs typeface="Courier New" charset="0"/>
              </a:rPr>
              <a:t>ListaProdutos</a:t>
            </a:r>
            <a:r>
              <a:rPr lang="pt-BR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pt-BR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1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66454"/>
            <a:ext cx="10018713" cy="3828394"/>
          </a:xfrm>
        </p:spPr>
        <p:txBody>
          <a:bodyPr/>
          <a:lstStyle/>
          <a:p>
            <a:pPr algn="just"/>
            <a:r>
              <a:rPr lang="pt-BR" dirty="0" smtClean="0"/>
              <a:t>Interceptam </a:t>
            </a:r>
            <a:r>
              <a:rPr lang="pt-BR" dirty="0" err="1" smtClean="0"/>
              <a:t>actions</a:t>
            </a:r>
            <a:r>
              <a:rPr lang="pt-BR" dirty="0" smtClean="0"/>
              <a:t> antes que elas alcancem o </a:t>
            </a:r>
            <a:r>
              <a:rPr lang="pt-BR" dirty="0" err="1" smtClean="0"/>
              <a:t>reducer</a:t>
            </a:r>
            <a:r>
              <a:rPr lang="pt-BR" dirty="0" smtClean="0"/>
              <a:t>, podendo modificar a </a:t>
            </a:r>
            <a:r>
              <a:rPr lang="pt-BR" dirty="0" err="1" smtClean="0"/>
              <a:t>action</a:t>
            </a:r>
            <a:r>
              <a:rPr lang="pt-BR" dirty="0" smtClean="0"/>
              <a:t>, ou executar uma tarefa paralela, como gerar um log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Exemplo: </a:t>
            </a:r>
            <a:r>
              <a:rPr lang="pt-BR" b="1" dirty="0" err="1" smtClean="0"/>
              <a:t>redux-thunk</a:t>
            </a:r>
            <a:r>
              <a:rPr lang="pt-BR" dirty="0" smtClean="0"/>
              <a:t>, ajuda a criar </a:t>
            </a:r>
            <a:r>
              <a:rPr lang="pt-BR" dirty="0" err="1" smtClean="0"/>
              <a:t>actions</a:t>
            </a:r>
            <a:r>
              <a:rPr lang="pt-BR" dirty="0" smtClean="0"/>
              <a:t> que dependam de tarefas assíncronas, como dados carregados de um </a:t>
            </a:r>
            <a:r>
              <a:rPr lang="pt-BR" dirty="0" smtClean="0"/>
              <a:t>servidor, ao permitir que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creators</a:t>
            </a:r>
            <a:r>
              <a:rPr lang="pt-BR" dirty="0" smtClean="0"/>
              <a:t> retornem uma função ao invés de um simples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7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/>
          <a:lstStyle/>
          <a:p>
            <a:r>
              <a:rPr lang="pt-BR" dirty="0" smtClean="0"/>
              <a:t>ECMA SCRIPT</a:t>
            </a:r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08908"/>
            <a:ext cx="10231440" cy="442652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Especificação</a:t>
            </a:r>
            <a:r>
              <a:rPr lang="en-US" dirty="0" smtClean="0"/>
              <a:t> de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, base do JavaScript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interpretador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ES6 </a:t>
            </a:r>
            <a:r>
              <a:rPr lang="en-US" dirty="0" err="1" smtClean="0"/>
              <a:t>ou</a:t>
            </a:r>
            <a:r>
              <a:rPr lang="en-US" dirty="0" smtClean="0"/>
              <a:t> ES2015,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a </a:t>
            </a:r>
            <a:r>
              <a:rPr lang="en-US" dirty="0" err="1" smtClean="0"/>
              <a:t>implementem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6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/>
          <a:lstStyle/>
          <a:p>
            <a:r>
              <a:rPr lang="en-US" dirty="0" smtClean="0"/>
              <a:t>ECMA SCRIPT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08908"/>
            <a:ext cx="10707690" cy="442652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Declarações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e </a:t>
            </a:r>
            <a:r>
              <a:rPr lang="en-US" dirty="0" err="1" smtClean="0"/>
              <a:t>constantes</a:t>
            </a:r>
            <a:r>
              <a:rPr lang="en-US" dirty="0" smtClean="0"/>
              <a:t> com </a:t>
            </a:r>
            <a:r>
              <a:rPr lang="en-US" b="1" dirty="0" err="1" smtClean="0"/>
              <a:t>const</a:t>
            </a:r>
            <a:r>
              <a:rPr lang="en-US" dirty="0" smtClean="0"/>
              <a:t> e </a:t>
            </a:r>
            <a:r>
              <a:rPr lang="en-US" b="1" dirty="0" smtClean="0"/>
              <a:t>let</a:t>
            </a:r>
          </a:p>
          <a:p>
            <a:r>
              <a:rPr lang="en-US" dirty="0" smtClean="0"/>
              <a:t>Template literals</a:t>
            </a:r>
          </a:p>
          <a:p>
            <a:r>
              <a:rPr lang="en-US" dirty="0" smtClean="0"/>
              <a:t>Loop </a:t>
            </a:r>
            <a:r>
              <a:rPr lang="en-US" b="1" dirty="0" smtClean="0"/>
              <a:t>for </a:t>
            </a:r>
            <a:r>
              <a:rPr lang="mr-IN" b="1" dirty="0" smtClean="0"/>
              <a:t>…</a:t>
            </a:r>
            <a:r>
              <a:rPr lang="en-US" b="1" dirty="0" smtClean="0"/>
              <a:t> of</a:t>
            </a:r>
          </a:p>
          <a:p>
            <a:r>
              <a:rPr lang="en-US" dirty="0" err="1" smtClean="0"/>
              <a:t>Desestruturação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e arrays e </a:t>
            </a:r>
            <a:r>
              <a:rPr lang="en-US" dirty="0" err="1" smtClean="0"/>
              <a:t>operador</a:t>
            </a:r>
            <a:r>
              <a:rPr lang="en-US" dirty="0" smtClean="0"/>
              <a:t> spread (</a:t>
            </a:r>
            <a:r>
              <a:rPr lang="mr-IN" b="1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/>
              <a:t>Arrow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Classes e </a:t>
            </a:r>
            <a:r>
              <a:rPr lang="en-US" dirty="0" err="1" smtClean="0"/>
              <a:t>herança</a:t>
            </a:r>
            <a:endParaRPr lang="en-US" dirty="0"/>
          </a:p>
          <a:p>
            <a:r>
              <a:rPr lang="en-US" dirty="0" smtClean="0"/>
              <a:t>Promises e </a:t>
            </a:r>
            <a:r>
              <a:rPr lang="en-US" b="1" dirty="0" smtClean="0"/>
              <a:t>fetch</a:t>
            </a:r>
          </a:p>
          <a:p>
            <a:r>
              <a:rPr lang="en-US" dirty="0" smtClean="0"/>
              <a:t>Map, filter e reduce</a:t>
            </a:r>
          </a:p>
          <a:p>
            <a:r>
              <a:rPr lang="en-US" b="1" dirty="0"/>
              <a:t>import </a:t>
            </a:r>
            <a:r>
              <a:rPr lang="mr-IN" dirty="0"/>
              <a:t>…</a:t>
            </a:r>
            <a:r>
              <a:rPr lang="en-US" b="1" dirty="0"/>
              <a:t> from </a:t>
            </a:r>
            <a:r>
              <a:rPr lang="en-US" dirty="0"/>
              <a:t>e </a:t>
            </a:r>
            <a:r>
              <a:rPr lang="en-US" b="1" dirty="0" smtClean="0"/>
              <a:t>export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7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08908"/>
            <a:ext cx="10707690" cy="442652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resposta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requisição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obter</a:t>
            </a:r>
            <a:r>
              <a:rPr lang="en-US" dirty="0" smtClean="0"/>
              <a:t>,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um </a:t>
            </a:r>
            <a:r>
              <a:rPr lang="en-US" dirty="0" err="1" smtClean="0"/>
              <a:t>recurso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processa</a:t>
            </a:r>
            <a:r>
              <a:rPr lang="en-US" dirty="0" smtClean="0"/>
              <a:t> a </a:t>
            </a:r>
            <a:r>
              <a:rPr lang="en-US" dirty="0" err="1" smtClean="0"/>
              <a:t>requisição</a:t>
            </a:r>
            <a:r>
              <a:rPr lang="en-US" dirty="0" smtClean="0"/>
              <a:t>, e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tratada</a:t>
            </a:r>
            <a:r>
              <a:rPr lang="en-US" dirty="0" smtClean="0"/>
              <a:t> </a:t>
            </a:r>
            <a:r>
              <a:rPr lang="en-US" dirty="0" err="1" smtClean="0"/>
              <a:t>isoladamente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quest"/>
          <p:cNvSpPr>
            <a:spLocks noGrp="1"/>
          </p:cNvSpPr>
          <p:nvPr>
            <p:ph type="title" idx="4294967295"/>
          </p:nvPr>
        </p:nvSpPr>
        <p:spPr>
          <a:xfrm>
            <a:off x="3490621" y="1695300"/>
            <a:ext cx="1392427" cy="76429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t>Request</a:t>
            </a:r>
          </a:p>
        </p:txBody>
      </p:sp>
      <p:sp>
        <p:nvSpPr>
          <p:cNvPr id="5" name="Retângulo"/>
          <p:cNvSpPr/>
          <p:nvPr/>
        </p:nvSpPr>
        <p:spPr>
          <a:xfrm>
            <a:off x="2496366" y="2395818"/>
            <a:ext cx="3380937" cy="295548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POST /pessoas HTTP 1.1…"/>
          <p:cNvSpPr/>
          <p:nvPr/>
        </p:nvSpPr>
        <p:spPr>
          <a:xfrm>
            <a:off x="2682823" y="2532330"/>
            <a:ext cx="3008023" cy="131926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b="1"/>
            </a:pPr>
            <a:r>
              <a:rPr dirty="0"/>
              <a:t>POST /pessoas HTTP 1.1</a:t>
            </a:r>
          </a:p>
          <a:p>
            <a:r>
              <a:rPr dirty="0"/>
              <a:t>Host: </a:t>
            </a:r>
            <a:r>
              <a:rPr u="sng" dirty="0">
                <a:solidFill>
                  <a:srgbClr val="67AFBD"/>
                </a:solidFill>
                <a:uFill>
                  <a:solidFill>
                    <a:srgbClr val="67AFBD"/>
                  </a:solidFill>
                </a:uFill>
                <a:hlinkClick r:id="rId2"/>
              </a:rPr>
              <a:t>www.site.com</a:t>
            </a:r>
          </a:p>
          <a:p>
            <a:r>
              <a:rPr dirty="0"/>
              <a:t>User-agent: Mozilla/46.0</a:t>
            </a:r>
          </a:p>
          <a:p>
            <a:r>
              <a:rPr dirty="0"/>
              <a:t>…</a:t>
            </a:r>
          </a:p>
        </p:txBody>
      </p:sp>
      <p:sp>
        <p:nvSpPr>
          <p:cNvPr id="7" name="nome=Jhony&amp;email=w.jhony@outlook.com&amp;telefone=99887766…"/>
          <p:cNvSpPr/>
          <p:nvPr/>
        </p:nvSpPr>
        <p:spPr>
          <a:xfrm>
            <a:off x="2682823" y="3933858"/>
            <a:ext cx="3008023" cy="131926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nome=Jhony&amp;email=w.jhony@outlook.com&amp;telefone=99887766</a:t>
            </a:r>
          </a:p>
          <a:p>
            <a:r>
              <a:t>…</a:t>
            </a:r>
          </a:p>
        </p:txBody>
      </p:sp>
      <p:sp>
        <p:nvSpPr>
          <p:cNvPr id="8" name="Retângulo"/>
          <p:cNvSpPr/>
          <p:nvPr/>
        </p:nvSpPr>
        <p:spPr>
          <a:xfrm>
            <a:off x="6751314" y="2395818"/>
            <a:ext cx="3380937" cy="295548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HTTP 1.1 200 OK…"/>
          <p:cNvSpPr/>
          <p:nvPr/>
        </p:nvSpPr>
        <p:spPr>
          <a:xfrm>
            <a:off x="6937771" y="2532330"/>
            <a:ext cx="3008023" cy="131926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b="1"/>
            </a:pPr>
            <a:r>
              <a:t>HTTP 1.1 200 OK</a:t>
            </a:r>
          </a:p>
          <a:p>
            <a:r>
              <a:t>Content-type: text/html</a:t>
            </a:r>
          </a:p>
          <a:p>
            <a:r>
              <a:t>Date: Mon, 20 Jun 2016</a:t>
            </a:r>
          </a:p>
          <a:p>
            <a:r>
              <a:t>…</a:t>
            </a:r>
          </a:p>
        </p:txBody>
      </p:sp>
      <p:sp>
        <p:nvSpPr>
          <p:cNvPr id="10" name="&lt;!DOCTYPE html&gt;…"/>
          <p:cNvSpPr/>
          <p:nvPr/>
        </p:nvSpPr>
        <p:spPr>
          <a:xfrm>
            <a:off x="6937771" y="3933858"/>
            <a:ext cx="3008023" cy="131926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 </a:t>
            </a:r>
          </a:p>
          <a:p>
            <a:r>
              <a:t>&lt;title&gt;Pessoas&lt;/title&gt;…</a:t>
            </a:r>
          </a:p>
        </p:txBody>
      </p:sp>
      <p:sp>
        <p:nvSpPr>
          <p:cNvPr id="11" name="HTTP Verbs: GET, POST, PUT, DELETE, HEAD"/>
          <p:cNvSpPr/>
          <p:nvPr/>
        </p:nvSpPr>
        <p:spPr>
          <a:xfrm>
            <a:off x="2544219" y="5917223"/>
            <a:ext cx="328523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HTTP Verbs: </a:t>
            </a:r>
            <a:r>
              <a:rPr b="0"/>
              <a:t>GET, POST, PUT, DELETE, HEAD</a:t>
            </a:r>
          </a:p>
        </p:txBody>
      </p:sp>
      <p:sp>
        <p:nvSpPr>
          <p:cNvPr id="12" name="HTTP Status: 200 (OK), 404 (Not Found), 403 (Forbidden)"/>
          <p:cNvSpPr/>
          <p:nvPr/>
        </p:nvSpPr>
        <p:spPr>
          <a:xfrm>
            <a:off x="6799167" y="5917223"/>
            <a:ext cx="328523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HTTP Status: </a:t>
            </a:r>
            <a:r>
              <a:rPr b="0"/>
              <a:t>200 (OK), 404 (Not Found), 403 (Forbidden)</a:t>
            </a:r>
          </a:p>
        </p:txBody>
      </p:sp>
      <p:sp>
        <p:nvSpPr>
          <p:cNvPr id="13" name="Response"/>
          <p:cNvSpPr/>
          <p:nvPr/>
        </p:nvSpPr>
        <p:spPr>
          <a:xfrm>
            <a:off x="7745569" y="1695300"/>
            <a:ext cx="1392427" cy="764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25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Response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ES6 / 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08908"/>
            <a:ext cx="10707690" cy="442652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n</a:t>
            </a:r>
            <a:r>
              <a:rPr lang="en-US" b="1" dirty="0" err="1" smtClean="0"/>
              <a:t>pm</a:t>
            </a:r>
            <a:r>
              <a:rPr lang="en-US" b="1" dirty="0" smtClean="0"/>
              <a:t> e yarn: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dependências</a:t>
            </a:r>
            <a:r>
              <a:rPr lang="en-US" dirty="0" smtClean="0"/>
              <a:t> e build da </a:t>
            </a:r>
            <a:r>
              <a:rPr lang="en-US" dirty="0" err="1" smtClean="0"/>
              <a:t>aplicação</a:t>
            </a:r>
            <a:r>
              <a:rPr lang="en-US" dirty="0" smtClean="0"/>
              <a:t> JS</a:t>
            </a:r>
          </a:p>
          <a:p>
            <a:pPr algn="just"/>
            <a:r>
              <a:rPr lang="en-US" b="1" dirty="0"/>
              <a:t>b</a:t>
            </a:r>
            <a:r>
              <a:rPr lang="en-US" b="1" dirty="0" smtClean="0"/>
              <a:t>abel</a:t>
            </a:r>
            <a:r>
              <a:rPr lang="en-US" dirty="0" smtClean="0"/>
              <a:t>: </a:t>
            </a:r>
            <a:r>
              <a:rPr lang="en-US" dirty="0" err="1" smtClean="0"/>
              <a:t>transpiler</a:t>
            </a:r>
            <a:r>
              <a:rPr lang="en-US" dirty="0" smtClean="0"/>
              <a:t> para converter </a:t>
            </a:r>
            <a:r>
              <a:rPr lang="en-US" dirty="0" err="1" smtClean="0"/>
              <a:t>código</a:t>
            </a:r>
            <a:r>
              <a:rPr lang="en-US" dirty="0" smtClean="0"/>
              <a:t> para ES5</a:t>
            </a:r>
          </a:p>
          <a:p>
            <a:pPr algn="just"/>
            <a:r>
              <a:rPr lang="en-US" b="1" dirty="0" err="1"/>
              <a:t>w</a:t>
            </a:r>
            <a:r>
              <a:rPr lang="en-US" b="1" dirty="0" err="1" smtClean="0"/>
              <a:t>ebpack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empacota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bundle.js</a:t>
            </a:r>
            <a:endParaRPr lang="en-US" dirty="0" smtClean="0"/>
          </a:p>
          <a:p>
            <a:pPr algn="just"/>
            <a:r>
              <a:rPr lang="en-US" b="1" dirty="0"/>
              <a:t>c</a:t>
            </a:r>
            <a:r>
              <a:rPr lang="en-US" b="1" dirty="0" smtClean="0"/>
              <a:t>reate-react-app: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 para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app React </a:t>
            </a:r>
            <a:r>
              <a:rPr lang="en-US" dirty="0" err="1" smtClean="0"/>
              <a:t>inicial</a:t>
            </a:r>
            <a:endParaRPr lang="en-US" dirty="0" smtClean="0"/>
          </a:p>
          <a:p>
            <a:pPr algn="just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2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É</a:t>
            </a:r>
            <a:r>
              <a:rPr lang="en-US" dirty="0" smtClean="0"/>
              <a:t> REACT?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U</a:t>
            </a:r>
            <a:r>
              <a:rPr lang="en-US" sz="2800" dirty="0" smtClean="0"/>
              <a:t>ma </a:t>
            </a:r>
            <a:r>
              <a:rPr lang="en-US" sz="2800" dirty="0" err="1" smtClean="0"/>
              <a:t>biblioteca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para </a:t>
            </a:r>
            <a:r>
              <a:rPr lang="en-US" sz="2800" dirty="0" err="1" smtClean="0"/>
              <a:t>criação</a:t>
            </a:r>
            <a:r>
              <a:rPr lang="en-US" sz="2800" dirty="0" smtClean="0"/>
              <a:t> e </a:t>
            </a:r>
            <a:r>
              <a:rPr lang="en-US" sz="2800" dirty="0" err="1" smtClean="0"/>
              <a:t>manipulação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componentes</a:t>
            </a:r>
            <a:r>
              <a:rPr lang="en-US" sz="2800" dirty="0" smtClean="0"/>
              <a:t> da interface. </a:t>
            </a:r>
            <a:r>
              <a:rPr lang="en-US" sz="2800" dirty="0" err="1" smtClean="0"/>
              <a:t>Sendo</a:t>
            </a:r>
            <a:r>
              <a:rPr lang="en-US" sz="2800" dirty="0" smtClean="0"/>
              <a:t> </a:t>
            </a:r>
            <a:r>
              <a:rPr lang="en-US" sz="2800" dirty="0" err="1" smtClean="0"/>
              <a:t>assim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pt-BR" sz="2800" dirty="0" err="1" smtClean="0"/>
              <a:t>React</a:t>
            </a:r>
            <a:r>
              <a:rPr lang="pt-BR" sz="2800" dirty="0" smtClean="0"/>
              <a:t> </a:t>
            </a:r>
            <a:r>
              <a:rPr lang="pt-BR" sz="2800" dirty="0" err="1" smtClean="0"/>
              <a:t>n</a:t>
            </a:r>
            <a:r>
              <a:rPr lang="en-US" sz="2800" dirty="0" err="1" smtClean="0"/>
              <a:t>ão</a:t>
            </a:r>
            <a:r>
              <a:rPr lang="en-US" sz="2800" dirty="0" smtClean="0"/>
              <a:t> define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/>
              <a:t>estrutura</a:t>
            </a:r>
            <a:r>
              <a:rPr lang="en-US" sz="2800" dirty="0"/>
              <a:t> </a:t>
            </a:r>
            <a:r>
              <a:rPr lang="en-US" sz="2800" dirty="0" smtClean="0"/>
              <a:t>de pastas, </a:t>
            </a:r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o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da </a:t>
            </a:r>
            <a:r>
              <a:rPr lang="en-US" sz="2800" dirty="0" err="1" smtClean="0"/>
              <a:t>aplicação</a:t>
            </a:r>
            <a:r>
              <a:rPr lang="en-US" sz="2800" dirty="0" smtClean="0"/>
              <a:t> e </a:t>
            </a:r>
            <a:r>
              <a:rPr lang="en-US" sz="2800" dirty="0" err="1" smtClean="0"/>
              <a:t>formulários</a:t>
            </a:r>
            <a:r>
              <a:rPr lang="en-US" sz="2800" dirty="0" smtClean="0"/>
              <a:t> </a:t>
            </a:r>
            <a:r>
              <a:rPr lang="en-US" sz="2800" dirty="0" err="1" smtClean="0"/>
              <a:t>serão</a:t>
            </a:r>
            <a:r>
              <a:rPr lang="en-US" sz="2800" dirty="0" smtClean="0"/>
              <a:t> </a:t>
            </a:r>
            <a:r>
              <a:rPr lang="en-US" sz="2800" dirty="0" err="1" smtClean="0"/>
              <a:t>gerenciados</a:t>
            </a:r>
            <a:r>
              <a:rPr lang="en-US" sz="2800" dirty="0" smtClean="0"/>
              <a:t>, </a:t>
            </a:r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ocorrerá</a:t>
            </a:r>
            <a:r>
              <a:rPr lang="en-US" sz="2800" dirty="0" smtClean="0"/>
              <a:t> a </a:t>
            </a:r>
            <a:r>
              <a:rPr lang="en-US" sz="2800" dirty="0" err="1" smtClean="0"/>
              <a:t>navegação</a:t>
            </a:r>
            <a:r>
              <a:rPr lang="en-US" sz="2800" dirty="0" smtClean="0"/>
              <a:t> entre </a:t>
            </a:r>
            <a:r>
              <a:rPr lang="en-US" sz="2800" dirty="0" err="1" smtClean="0"/>
              <a:t>páginas</a:t>
            </a:r>
            <a:r>
              <a:rPr lang="en-US" sz="2800" dirty="0" smtClean="0"/>
              <a:t>, </a:t>
            </a:r>
            <a:r>
              <a:rPr lang="en-US" sz="2800" dirty="0" err="1" smtClean="0"/>
              <a:t>nem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serão</a:t>
            </a:r>
            <a:r>
              <a:rPr lang="en-US" sz="2800" dirty="0" smtClean="0"/>
              <a:t> </a:t>
            </a:r>
            <a:r>
              <a:rPr lang="en-US" sz="2800" dirty="0" err="1" smtClean="0"/>
              <a:t>feitas</a:t>
            </a:r>
            <a:r>
              <a:rPr lang="en-US" sz="2800" dirty="0" smtClean="0"/>
              <a:t> </a:t>
            </a:r>
            <a:r>
              <a:rPr lang="en-US" sz="2800" dirty="0" err="1" smtClean="0"/>
              <a:t>chamadas</a:t>
            </a:r>
            <a:r>
              <a:rPr lang="en-US" sz="2800" dirty="0" smtClean="0"/>
              <a:t> a </a:t>
            </a:r>
            <a:r>
              <a:rPr lang="en-US" sz="2800" dirty="0" err="1" smtClean="0"/>
              <a:t>serviços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 A VANTAGEM DE USAR REACT?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536240" cy="4076701"/>
          </a:xfrm>
        </p:spPr>
        <p:txBody>
          <a:bodyPr>
            <a:normAutofit/>
          </a:bodyPr>
          <a:lstStyle/>
          <a:p>
            <a:r>
              <a:rPr lang="en-US" b="1" dirty="0" smtClean="0"/>
              <a:t>Virtual DOM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o DOM </a:t>
            </a:r>
            <a:r>
              <a:rPr lang="en-US" dirty="0" err="1" smtClean="0"/>
              <a:t>diretamente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Componentes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promovem</a:t>
            </a:r>
            <a:r>
              <a:rPr lang="en-US" dirty="0" smtClean="0"/>
              <a:t> </a:t>
            </a:r>
            <a:r>
              <a:rPr lang="en-US" dirty="0" err="1" smtClean="0"/>
              <a:t>reutilização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facilitam</a:t>
            </a:r>
            <a:r>
              <a:rPr lang="en-US" dirty="0" smtClean="0"/>
              <a:t> testes</a:t>
            </a:r>
          </a:p>
          <a:p>
            <a:endParaRPr lang="en-US" dirty="0"/>
          </a:p>
          <a:p>
            <a:r>
              <a:rPr lang="en-US" b="1" dirty="0" err="1" smtClean="0"/>
              <a:t>Programação</a:t>
            </a:r>
            <a:r>
              <a:rPr lang="en-US" b="1" dirty="0" smtClean="0"/>
              <a:t> </a:t>
            </a:r>
            <a:r>
              <a:rPr lang="en-US" b="1" dirty="0" err="1" smtClean="0"/>
              <a:t>declarativa</a:t>
            </a:r>
            <a:r>
              <a:rPr lang="en-US" dirty="0" smtClean="0"/>
              <a:t>: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legível</a:t>
            </a:r>
            <a:r>
              <a:rPr lang="en-US" dirty="0" smtClean="0"/>
              <a:t> e </a:t>
            </a:r>
            <a:r>
              <a:rPr lang="en-US" dirty="0" err="1" smtClean="0"/>
              <a:t>explícito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intenções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Foco</a:t>
            </a:r>
            <a:r>
              <a:rPr lang="en-US" b="1" dirty="0" smtClean="0"/>
              <a:t> no JavaScript</a:t>
            </a:r>
            <a:r>
              <a:rPr lang="en-US" dirty="0" smtClean="0"/>
              <a:t>: </a:t>
            </a:r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JavaScript, o que </a:t>
            </a:r>
            <a:r>
              <a:rPr lang="en-US" dirty="0" err="1" smtClean="0"/>
              <a:t>facilita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do HTML e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Paralaxe</Template>
  <TotalTime>45084</TotalTime>
  <Words>1034</Words>
  <Application>Microsoft Macintosh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Calibri</vt:lpstr>
      <vt:lpstr>Corbel</vt:lpstr>
      <vt:lpstr>Courier New</vt:lpstr>
      <vt:lpstr>Mangal</vt:lpstr>
      <vt:lpstr>Trebuchet MS</vt:lpstr>
      <vt:lpstr>Arial</vt:lpstr>
      <vt:lpstr>Paralaxe</vt:lpstr>
      <vt:lpstr>Desenvolvimento de front-end  com ES6, React e Redux</vt:lpstr>
      <vt:lpstr>Instruções para executar projeto</vt:lpstr>
      <vt:lpstr>ECMA SCRIPT</vt:lpstr>
      <vt:lpstr>ECMA SCRIPT 6</vt:lpstr>
      <vt:lpstr>HTTP</vt:lpstr>
      <vt:lpstr>Request</vt:lpstr>
      <vt:lpstr>Ferramentas ES6 / React</vt:lpstr>
      <vt:lpstr>O QUE É REACT?</vt:lpstr>
      <vt:lpstr>QUAL A VANTAGEM DE USAR REACT?</vt:lpstr>
      <vt:lpstr>COMPONENTES</vt:lpstr>
      <vt:lpstr>Apresentação do PowerPoint</vt:lpstr>
      <vt:lpstr>Apresentação do PowerPoint</vt:lpstr>
      <vt:lpstr>Apresentação do PowerPoint</vt:lpstr>
      <vt:lpstr>JSX</vt:lpstr>
      <vt:lpstr>CICLO DE VIDA DE COMPONENTES</vt:lpstr>
      <vt:lpstr>REACT ROUTER</vt:lpstr>
      <vt:lpstr>O QUE É REDUX?</vt:lpstr>
      <vt:lpstr>CONCEITOS REDUX</vt:lpstr>
      <vt:lpstr>FLUXO REDUX</vt:lpstr>
      <vt:lpstr>Como passar o usuário para o componente C4?</vt:lpstr>
      <vt:lpstr>Sem Redux: passando por props até chegar a ele…</vt:lpstr>
      <vt:lpstr>Com Redux: apenas C1 e C4 conectam-se a Store, onde o usuário está armazenado</vt:lpstr>
      <vt:lpstr>PASSOS P/ ADICIONAR REDUX NO APP REACT</vt:lpstr>
      <vt:lpstr>FUNÇÃO CONNECT</vt:lpstr>
      <vt:lpstr>MIDDLEWARES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front-end  com ES6, React e Redux</dc:title>
  <dc:creator>Jhony Luiz</dc:creator>
  <cp:lastModifiedBy>Jhony Luiz</cp:lastModifiedBy>
  <cp:revision>43</cp:revision>
  <dcterms:created xsi:type="dcterms:W3CDTF">2017-09-11T02:54:01Z</dcterms:created>
  <dcterms:modified xsi:type="dcterms:W3CDTF">2017-11-09T10:47:36Z</dcterms:modified>
</cp:coreProperties>
</file>