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-30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D9565-B561-4FBD-8A4C-3F913D895757}" type="datetimeFigureOut">
              <a:rPr lang="pt-BR" smtClean="0"/>
              <a:pPr/>
              <a:t>14/10/2015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BC7A4-12DB-4C30-9B59-64FF5A23AEE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03328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D9565-B561-4FBD-8A4C-3F913D895757}" type="datetimeFigureOut">
              <a:rPr lang="pt-BR" smtClean="0"/>
              <a:pPr/>
              <a:t>14/10/2015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BC7A4-12DB-4C30-9B59-64FF5A23AEE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011262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D9565-B561-4FBD-8A4C-3F913D895757}" type="datetimeFigureOut">
              <a:rPr lang="pt-BR" smtClean="0"/>
              <a:pPr/>
              <a:t>14/10/2015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BC7A4-12DB-4C30-9B59-64FF5A23AEE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352313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D9565-B561-4FBD-8A4C-3F913D895757}" type="datetimeFigureOut">
              <a:rPr lang="pt-BR" smtClean="0"/>
              <a:pPr/>
              <a:t>14/10/2015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BC7A4-12DB-4C30-9B59-64FF5A23AEE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242938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D9565-B561-4FBD-8A4C-3F913D895757}" type="datetimeFigureOut">
              <a:rPr lang="pt-BR" smtClean="0"/>
              <a:pPr/>
              <a:t>14/10/2015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BC7A4-12DB-4C30-9B59-64FF5A23AEE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790738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D9565-B561-4FBD-8A4C-3F913D895757}" type="datetimeFigureOut">
              <a:rPr lang="pt-BR" smtClean="0"/>
              <a:pPr/>
              <a:t>14/10/2015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BC7A4-12DB-4C30-9B59-64FF5A23AEE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758068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D9565-B561-4FBD-8A4C-3F913D895757}" type="datetimeFigureOut">
              <a:rPr lang="pt-BR" smtClean="0"/>
              <a:pPr/>
              <a:t>14/10/2015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BC7A4-12DB-4C30-9B59-64FF5A23AEE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426525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D9565-B561-4FBD-8A4C-3F913D895757}" type="datetimeFigureOut">
              <a:rPr lang="pt-BR" smtClean="0"/>
              <a:pPr/>
              <a:t>14/10/2015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BC7A4-12DB-4C30-9B59-64FF5A23AEE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979351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D9565-B561-4FBD-8A4C-3F913D895757}" type="datetimeFigureOut">
              <a:rPr lang="pt-BR" smtClean="0"/>
              <a:pPr/>
              <a:t>14/10/2015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BC7A4-12DB-4C30-9B59-64FF5A23AEE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298351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D9565-B561-4FBD-8A4C-3F913D895757}" type="datetimeFigureOut">
              <a:rPr lang="pt-BR" smtClean="0"/>
              <a:pPr/>
              <a:t>14/10/2015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BC7A4-12DB-4C30-9B59-64FF5A23AEE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536246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D9565-B561-4FBD-8A4C-3F913D895757}" type="datetimeFigureOut">
              <a:rPr lang="pt-BR" smtClean="0"/>
              <a:pPr/>
              <a:t>14/10/2015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BC7A4-12DB-4C30-9B59-64FF5A23AEE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10451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D9565-B561-4FBD-8A4C-3F913D895757}" type="datetimeFigureOut">
              <a:rPr lang="pt-BR" smtClean="0"/>
              <a:pPr/>
              <a:t>14/10/2015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BC7A4-12DB-4C30-9B59-64FF5A23AEE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754672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193050" y="980728"/>
            <a:ext cx="1224136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1, horista, 5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tângulo de cantos arredondados 5"/>
          <p:cNvSpPr/>
          <p:nvPr/>
        </p:nvSpPr>
        <p:spPr>
          <a:xfrm>
            <a:off x="1187624" y="2132856"/>
            <a:ext cx="1224136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2, mensal,2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tângulo de cantos arredondados 6"/>
          <p:cNvSpPr/>
          <p:nvPr/>
        </p:nvSpPr>
        <p:spPr>
          <a:xfrm>
            <a:off x="208941" y="4508679"/>
            <a:ext cx="426640" cy="2520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676133" y="4400667"/>
            <a:ext cx="1400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Tipo Locação</a:t>
            </a:r>
            <a:endParaRPr lang="pt-BR" dirty="0"/>
          </a:p>
        </p:txBody>
      </p:sp>
      <p:sp>
        <p:nvSpPr>
          <p:cNvPr id="9" name="Elipse 8"/>
          <p:cNvSpPr/>
          <p:nvPr/>
        </p:nvSpPr>
        <p:spPr>
          <a:xfrm>
            <a:off x="2920316" y="201668"/>
            <a:ext cx="3024336" cy="64807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1, Pedro, porteiro</a:t>
            </a:r>
            <a:endParaRPr lang="pt-BR" dirty="0"/>
          </a:p>
        </p:txBody>
      </p:sp>
      <p:sp>
        <p:nvSpPr>
          <p:cNvPr id="10" name="Retângulo de cantos arredondados 9"/>
          <p:cNvSpPr/>
          <p:nvPr/>
        </p:nvSpPr>
        <p:spPr>
          <a:xfrm>
            <a:off x="208941" y="4904144"/>
            <a:ext cx="426640" cy="25202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729994" y="4853364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Funcionário</a:t>
            </a:r>
            <a:endParaRPr lang="pt-BR" dirty="0"/>
          </a:p>
        </p:txBody>
      </p:sp>
      <p:sp>
        <p:nvSpPr>
          <p:cNvPr id="12" name="Retângulo 11"/>
          <p:cNvSpPr/>
          <p:nvPr/>
        </p:nvSpPr>
        <p:spPr>
          <a:xfrm>
            <a:off x="4211960" y="1412776"/>
            <a:ext cx="1656184" cy="5760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1, 15/08/2015,5</a:t>
            </a:r>
            <a:endParaRPr lang="pt-BR" dirty="0"/>
          </a:p>
        </p:txBody>
      </p:sp>
      <p:sp>
        <p:nvSpPr>
          <p:cNvPr id="13" name="Retângulo 12"/>
          <p:cNvSpPr/>
          <p:nvPr/>
        </p:nvSpPr>
        <p:spPr>
          <a:xfrm>
            <a:off x="2987824" y="2276872"/>
            <a:ext cx="1872208" cy="86409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2, 25/09/2015,144</a:t>
            </a:r>
            <a:endParaRPr lang="pt-BR" dirty="0"/>
          </a:p>
        </p:txBody>
      </p:sp>
      <p:sp>
        <p:nvSpPr>
          <p:cNvPr id="14" name="Retângulo de cantos arredondados 13"/>
          <p:cNvSpPr/>
          <p:nvPr/>
        </p:nvSpPr>
        <p:spPr>
          <a:xfrm>
            <a:off x="208941" y="5308572"/>
            <a:ext cx="426640" cy="25202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707357" y="5260438"/>
            <a:ext cx="939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Locação</a:t>
            </a:r>
            <a:endParaRPr lang="pt-BR" dirty="0"/>
          </a:p>
        </p:txBody>
      </p:sp>
      <p:sp>
        <p:nvSpPr>
          <p:cNvPr id="16" name="Retângulo de cantos arredondados 15"/>
          <p:cNvSpPr/>
          <p:nvPr/>
        </p:nvSpPr>
        <p:spPr>
          <a:xfrm>
            <a:off x="2411760" y="4293096"/>
            <a:ext cx="1296841" cy="36004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1,1, false</a:t>
            </a:r>
            <a:endParaRPr lang="pt-BR" sz="1400" dirty="0"/>
          </a:p>
        </p:txBody>
      </p:sp>
      <p:sp>
        <p:nvSpPr>
          <p:cNvPr id="17" name="Retângulo de cantos arredondados 16"/>
          <p:cNvSpPr/>
          <p:nvPr/>
        </p:nvSpPr>
        <p:spPr>
          <a:xfrm>
            <a:off x="4067944" y="4293096"/>
            <a:ext cx="1296841" cy="36004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2,2, false</a:t>
            </a:r>
            <a:endParaRPr lang="pt-BR" sz="1400" dirty="0"/>
          </a:p>
        </p:txBody>
      </p:sp>
      <p:sp>
        <p:nvSpPr>
          <p:cNvPr id="18" name="Retângulo de cantos arredondados 17"/>
          <p:cNvSpPr/>
          <p:nvPr/>
        </p:nvSpPr>
        <p:spPr>
          <a:xfrm>
            <a:off x="5580112" y="4293096"/>
            <a:ext cx="1296841" cy="36004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3,3 </a:t>
            </a:r>
            <a:r>
              <a:rPr lang="pt-BR" sz="1400" dirty="0" err="1" smtClean="0"/>
              <a:t>true</a:t>
            </a:r>
            <a:endParaRPr lang="pt-BR" sz="1400" dirty="0"/>
          </a:p>
        </p:txBody>
      </p:sp>
      <p:sp>
        <p:nvSpPr>
          <p:cNvPr id="19" name="Retângulo de cantos arredondados 18"/>
          <p:cNvSpPr/>
          <p:nvPr/>
        </p:nvSpPr>
        <p:spPr>
          <a:xfrm>
            <a:off x="224321" y="5713000"/>
            <a:ext cx="426640" cy="2520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/>
          <p:cNvSpPr txBox="1"/>
          <p:nvPr/>
        </p:nvSpPr>
        <p:spPr>
          <a:xfrm>
            <a:off x="699854" y="5688468"/>
            <a:ext cx="629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Vaga</a:t>
            </a:r>
            <a:endParaRPr lang="pt-BR" dirty="0"/>
          </a:p>
        </p:txBody>
      </p:sp>
      <p:sp>
        <p:nvSpPr>
          <p:cNvPr id="21" name="Retângulo de cantos arredondados 20"/>
          <p:cNvSpPr/>
          <p:nvPr/>
        </p:nvSpPr>
        <p:spPr>
          <a:xfrm>
            <a:off x="6084168" y="188640"/>
            <a:ext cx="1597434" cy="115212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1, </a:t>
            </a:r>
            <a:r>
              <a:rPr lang="pt-BR" dirty="0" smtClean="0"/>
              <a:t>João, </a:t>
            </a:r>
            <a:r>
              <a:rPr lang="pt-BR" dirty="0" smtClean="0"/>
              <a:t>3225448</a:t>
            </a:r>
            <a:endParaRPr lang="pt-BR" dirty="0"/>
          </a:p>
        </p:txBody>
      </p:sp>
      <p:sp>
        <p:nvSpPr>
          <p:cNvPr id="22" name="Retângulo de cantos arredondados 21"/>
          <p:cNvSpPr/>
          <p:nvPr/>
        </p:nvSpPr>
        <p:spPr>
          <a:xfrm>
            <a:off x="6084168" y="1844824"/>
            <a:ext cx="1656184" cy="115212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2, Maria, </a:t>
            </a:r>
            <a:r>
              <a:rPr lang="pt-BR" dirty="0" smtClean="0"/>
              <a:t>96685421</a:t>
            </a:r>
            <a:endParaRPr lang="pt-BR" dirty="0"/>
          </a:p>
        </p:txBody>
      </p:sp>
      <p:sp>
        <p:nvSpPr>
          <p:cNvPr id="23" name="Retângulo de cantos arredondados 22"/>
          <p:cNvSpPr/>
          <p:nvPr/>
        </p:nvSpPr>
        <p:spPr>
          <a:xfrm>
            <a:off x="6156176" y="3284984"/>
            <a:ext cx="1440160" cy="86409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3, José, </a:t>
            </a:r>
            <a:r>
              <a:rPr lang="pt-BR" dirty="0" smtClean="0"/>
              <a:t>87787451</a:t>
            </a:r>
            <a:endParaRPr lang="pt-BR" dirty="0"/>
          </a:p>
        </p:txBody>
      </p:sp>
      <p:sp>
        <p:nvSpPr>
          <p:cNvPr id="24" name="Retângulo de cantos arredondados 23"/>
          <p:cNvSpPr/>
          <p:nvPr/>
        </p:nvSpPr>
        <p:spPr>
          <a:xfrm>
            <a:off x="222006" y="6066727"/>
            <a:ext cx="426640" cy="25202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/>
          <p:cNvSpPr txBox="1"/>
          <p:nvPr/>
        </p:nvSpPr>
        <p:spPr>
          <a:xfrm>
            <a:off x="728517" y="6008075"/>
            <a:ext cx="838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Cliente</a:t>
            </a:r>
            <a:endParaRPr lang="pt-BR" dirty="0"/>
          </a:p>
        </p:txBody>
      </p:sp>
      <p:sp>
        <p:nvSpPr>
          <p:cNvPr id="26" name="Retângulo 25"/>
          <p:cNvSpPr/>
          <p:nvPr/>
        </p:nvSpPr>
        <p:spPr>
          <a:xfrm>
            <a:off x="7956376" y="404664"/>
            <a:ext cx="1008112" cy="57606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1, NGK9246</a:t>
            </a:r>
            <a:endParaRPr lang="pt-BR" sz="1400" dirty="0"/>
          </a:p>
        </p:txBody>
      </p:sp>
      <p:sp>
        <p:nvSpPr>
          <p:cNvPr id="27" name="Retângulo 26"/>
          <p:cNvSpPr/>
          <p:nvPr/>
        </p:nvSpPr>
        <p:spPr>
          <a:xfrm>
            <a:off x="7993244" y="1268760"/>
            <a:ext cx="1008112" cy="57606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4, UTC1234</a:t>
            </a:r>
            <a:endParaRPr lang="pt-BR" sz="1400" dirty="0"/>
          </a:p>
        </p:txBody>
      </p:sp>
      <p:sp>
        <p:nvSpPr>
          <p:cNvPr id="28" name="Retângulo 27"/>
          <p:cNvSpPr/>
          <p:nvPr/>
        </p:nvSpPr>
        <p:spPr>
          <a:xfrm>
            <a:off x="7956376" y="2153963"/>
            <a:ext cx="1008112" cy="57606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2, MMM6666</a:t>
            </a:r>
            <a:endParaRPr lang="pt-BR" sz="1400" dirty="0"/>
          </a:p>
        </p:txBody>
      </p:sp>
      <p:sp>
        <p:nvSpPr>
          <p:cNvPr id="29" name="Retângulo 28"/>
          <p:cNvSpPr/>
          <p:nvPr/>
        </p:nvSpPr>
        <p:spPr>
          <a:xfrm>
            <a:off x="7956376" y="3027726"/>
            <a:ext cx="1008112" cy="57606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3, TNT4444</a:t>
            </a:r>
            <a:endParaRPr lang="pt-BR" sz="1400" dirty="0"/>
          </a:p>
        </p:txBody>
      </p:sp>
      <p:sp>
        <p:nvSpPr>
          <p:cNvPr id="30" name="Retângulo de cantos arredondados 29"/>
          <p:cNvSpPr/>
          <p:nvPr/>
        </p:nvSpPr>
        <p:spPr>
          <a:xfrm>
            <a:off x="222006" y="6434194"/>
            <a:ext cx="426640" cy="25202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CaixaDeTexto 30"/>
          <p:cNvSpPr txBox="1"/>
          <p:nvPr/>
        </p:nvSpPr>
        <p:spPr>
          <a:xfrm>
            <a:off x="728517" y="6383092"/>
            <a:ext cx="697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Carro</a:t>
            </a:r>
            <a:endParaRPr lang="pt-BR" dirty="0"/>
          </a:p>
        </p:txBody>
      </p:sp>
      <p:cxnSp>
        <p:nvCxnSpPr>
          <p:cNvPr id="33" name="Conector reto 32"/>
          <p:cNvCxnSpPr>
            <a:stCxn id="9" idx="4"/>
            <a:endCxn id="12" idx="0"/>
          </p:cNvCxnSpPr>
          <p:nvPr/>
        </p:nvCxnSpPr>
        <p:spPr>
          <a:xfrm>
            <a:off x="4432484" y="849740"/>
            <a:ext cx="607568" cy="563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/>
          <p:cNvCxnSpPr>
            <a:stCxn id="12" idx="1"/>
            <a:endCxn id="4" idx="3"/>
          </p:cNvCxnSpPr>
          <p:nvPr/>
        </p:nvCxnSpPr>
        <p:spPr>
          <a:xfrm flipH="1" flipV="1">
            <a:off x="2417186" y="1232756"/>
            <a:ext cx="1794774" cy="468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to 36"/>
          <p:cNvCxnSpPr>
            <a:stCxn id="12" idx="3"/>
            <a:endCxn id="21" idx="1"/>
          </p:cNvCxnSpPr>
          <p:nvPr/>
        </p:nvCxnSpPr>
        <p:spPr>
          <a:xfrm flipV="1">
            <a:off x="5868144" y="764704"/>
            <a:ext cx="216024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/>
          <p:cNvCxnSpPr>
            <a:stCxn id="21" idx="3"/>
            <a:endCxn id="26" idx="1"/>
          </p:cNvCxnSpPr>
          <p:nvPr/>
        </p:nvCxnSpPr>
        <p:spPr>
          <a:xfrm flipV="1">
            <a:off x="7681602" y="692696"/>
            <a:ext cx="274774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to 40"/>
          <p:cNvCxnSpPr>
            <a:stCxn id="21" idx="3"/>
            <a:endCxn id="27" idx="1"/>
          </p:cNvCxnSpPr>
          <p:nvPr/>
        </p:nvCxnSpPr>
        <p:spPr>
          <a:xfrm>
            <a:off x="7681602" y="764704"/>
            <a:ext cx="311642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to 42"/>
          <p:cNvCxnSpPr>
            <a:stCxn id="12" idx="2"/>
            <a:endCxn id="17" idx="0"/>
          </p:cNvCxnSpPr>
          <p:nvPr/>
        </p:nvCxnSpPr>
        <p:spPr>
          <a:xfrm flipH="1">
            <a:off x="4716365" y="1988840"/>
            <a:ext cx="323687" cy="2304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to 44"/>
          <p:cNvCxnSpPr>
            <a:stCxn id="22" idx="3"/>
            <a:endCxn id="28" idx="1"/>
          </p:cNvCxnSpPr>
          <p:nvPr/>
        </p:nvCxnSpPr>
        <p:spPr>
          <a:xfrm>
            <a:off x="7740352" y="2420888"/>
            <a:ext cx="216024" cy="211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to 46"/>
          <p:cNvCxnSpPr>
            <a:stCxn id="23" idx="3"/>
            <a:endCxn id="29" idx="1"/>
          </p:cNvCxnSpPr>
          <p:nvPr/>
        </p:nvCxnSpPr>
        <p:spPr>
          <a:xfrm flipV="1">
            <a:off x="7596336" y="3315758"/>
            <a:ext cx="360040" cy="401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/>
          <p:cNvCxnSpPr>
            <a:stCxn id="23" idx="1"/>
            <a:endCxn id="13" idx="3"/>
          </p:cNvCxnSpPr>
          <p:nvPr/>
        </p:nvCxnSpPr>
        <p:spPr>
          <a:xfrm flipH="1" flipV="1">
            <a:off x="4860032" y="2708920"/>
            <a:ext cx="1296144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to 51"/>
          <p:cNvCxnSpPr>
            <a:stCxn id="13" idx="1"/>
            <a:endCxn id="6" idx="3"/>
          </p:cNvCxnSpPr>
          <p:nvPr/>
        </p:nvCxnSpPr>
        <p:spPr>
          <a:xfrm flipH="1" flipV="1">
            <a:off x="2411760" y="2384884"/>
            <a:ext cx="576064" cy="324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reto 83"/>
          <p:cNvCxnSpPr>
            <a:stCxn id="13" idx="1"/>
            <a:endCxn id="16" idx="0"/>
          </p:cNvCxnSpPr>
          <p:nvPr/>
        </p:nvCxnSpPr>
        <p:spPr>
          <a:xfrm>
            <a:off x="2987824" y="2708920"/>
            <a:ext cx="72357" cy="1584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ector reto 181"/>
          <p:cNvCxnSpPr>
            <a:stCxn id="9" idx="4"/>
            <a:endCxn id="13" idx="0"/>
          </p:cNvCxnSpPr>
          <p:nvPr/>
        </p:nvCxnSpPr>
        <p:spPr>
          <a:xfrm flipH="1">
            <a:off x="3923928" y="849740"/>
            <a:ext cx="508556" cy="1427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/>
          <p:cNvCxnSpPr>
            <a:stCxn id="27" idx="1"/>
            <a:endCxn id="12" idx="3"/>
          </p:cNvCxnSpPr>
          <p:nvPr/>
        </p:nvCxnSpPr>
        <p:spPr>
          <a:xfrm flipH="1">
            <a:off x="5868144" y="1556792"/>
            <a:ext cx="212510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to 43"/>
          <p:cNvCxnSpPr>
            <a:stCxn id="29" idx="1"/>
            <a:endCxn id="13" idx="3"/>
          </p:cNvCxnSpPr>
          <p:nvPr/>
        </p:nvCxnSpPr>
        <p:spPr>
          <a:xfrm flipH="1" flipV="1">
            <a:off x="4860032" y="2708920"/>
            <a:ext cx="3096344" cy="606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1082586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61</Words>
  <Application>Microsoft Office PowerPoint</Application>
  <PresentationFormat>Apresentação na tela (4:3)</PresentationFormat>
  <Paragraphs>21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BrunaPC</dc:creator>
  <cp:lastModifiedBy>BrunaNote</cp:lastModifiedBy>
  <cp:revision>19</cp:revision>
  <dcterms:created xsi:type="dcterms:W3CDTF">2015-09-10T02:26:06Z</dcterms:created>
  <dcterms:modified xsi:type="dcterms:W3CDTF">2015-10-15T00:34:20Z</dcterms:modified>
</cp:coreProperties>
</file>