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450" y="-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9AF7A-E820-448C-8CDB-D69485FD90DB}" type="datetimeFigureOut">
              <a:rPr lang="en-US" smtClean="0"/>
              <a:pPr/>
              <a:t>04-Dec-13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9A095-0A5B-432A-B3C9-32ACC7B918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9AF7A-E820-448C-8CDB-D69485FD90DB}" type="datetimeFigureOut">
              <a:rPr lang="en-US" smtClean="0"/>
              <a:pPr/>
              <a:t>04-Dec-13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9A095-0A5B-432A-B3C9-32ACC7B918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9AF7A-E820-448C-8CDB-D69485FD90DB}" type="datetimeFigureOut">
              <a:rPr lang="en-US" smtClean="0"/>
              <a:pPr/>
              <a:t>04-Dec-13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9A095-0A5B-432A-B3C9-32ACC7B918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9AF7A-E820-448C-8CDB-D69485FD90DB}" type="datetimeFigureOut">
              <a:rPr lang="en-US" smtClean="0"/>
              <a:pPr/>
              <a:t>04-Dec-13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9A095-0A5B-432A-B3C9-32ACC7B918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9AF7A-E820-448C-8CDB-D69485FD90DB}" type="datetimeFigureOut">
              <a:rPr lang="en-US" smtClean="0"/>
              <a:pPr/>
              <a:t>04-Dec-13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9A095-0A5B-432A-B3C9-32ACC7B918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9AF7A-E820-448C-8CDB-D69485FD90DB}" type="datetimeFigureOut">
              <a:rPr lang="en-US" smtClean="0"/>
              <a:pPr/>
              <a:t>04-Dec-13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9A095-0A5B-432A-B3C9-32ACC7B918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9AF7A-E820-448C-8CDB-D69485FD90DB}" type="datetimeFigureOut">
              <a:rPr lang="en-US" smtClean="0"/>
              <a:pPr/>
              <a:t>04-Dec-13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9A095-0A5B-432A-B3C9-32ACC7B918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9AF7A-E820-448C-8CDB-D69485FD90DB}" type="datetimeFigureOut">
              <a:rPr lang="en-US" smtClean="0"/>
              <a:pPr/>
              <a:t>04-Dec-13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9A095-0A5B-432A-B3C9-32ACC7B918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9AF7A-E820-448C-8CDB-D69485FD90DB}" type="datetimeFigureOut">
              <a:rPr lang="en-US" smtClean="0"/>
              <a:pPr/>
              <a:t>04-Dec-13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9A095-0A5B-432A-B3C9-32ACC7B918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9AF7A-E820-448C-8CDB-D69485FD90DB}" type="datetimeFigureOut">
              <a:rPr lang="en-US" smtClean="0"/>
              <a:pPr/>
              <a:t>04-Dec-13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9A095-0A5B-432A-B3C9-32ACC7B918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9AF7A-E820-448C-8CDB-D69485FD90DB}" type="datetimeFigureOut">
              <a:rPr lang="en-US" smtClean="0"/>
              <a:pPr/>
              <a:t>04-Dec-13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9A095-0A5B-432A-B3C9-32ACC7B918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39AF7A-E820-448C-8CDB-D69485FD90DB}" type="datetimeFigureOut">
              <a:rPr lang="en-US" smtClean="0"/>
              <a:pPr/>
              <a:t>04-Dec-13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39A095-0A5B-432A-B3C9-32ACC7B9189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457200"/>
            <a:ext cx="1219200" cy="11624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Arrow Connector 5"/>
          <p:cNvCxnSpPr>
            <a:stCxn id="1026" idx="3"/>
          </p:cNvCxnSpPr>
          <p:nvPr/>
        </p:nvCxnSpPr>
        <p:spPr>
          <a:xfrm>
            <a:off x="1447800" y="1038447"/>
            <a:ext cx="1219200" cy="283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28600" y="17526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Developer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76525" y="381000"/>
            <a:ext cx="828675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1447800" y="762000"/>
            <a:ext cx="121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Peer code review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1027" idx="3"/>
          </p:cNvCxnSpPr>
          <p:nvPr/>
        </p:nvCxnSpPr>
        <p:spPr>
          <a:xfrm>
            <a:off x="3505200" y="990600"/>
            <a:ext cx="1143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hape 13"/>
          <p:cNvCxnSpPr>
            <a:stCxn id="1027" idx="2"/>
          </p:cNvCxnSpPr>
          <p:nvPr/>
        </p:nvCxnSpPr>
        <p:spPr>
          <a:xfrm rot="5400000">
            <a:off x="2155032" y="969169"/>
            <a:ext cx="304800" cy="156686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752600" y="1563469"/>
            <a:ext cx="121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Open code defect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429000" y="697468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Complete</a:t>
            </a:r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67250" y="381000"/>
            <a:ext cx="97155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TextBox 17"/>
          <p:cNvSpPr txBox="1"/>
          <p:nvPr/>
        </p:nvSpPr>
        <p:spPr>
          <a:xfrm>
            <a:off x="4876800" y="6096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SCM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5638800" y="990600"/>
            <a:ext cx="1143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600200" y="4343400"/>
            <a:ext cx="914400" cy="101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TextBox 20"/>
          <p:cNvSpPr txBox="1"/>
          <p:nvPr/>
        </p:nvSpPr>
        <p:spPr>
          <a:xfrm>
            <a:off x="6096000" y="685800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Build Server</a:t>
            </a:r>
            <a:endParaRPr lang="en-US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781800" y="457200"/>
            <a:ext cx="1088159" cy="110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743200" y="4495800"/>
            <a:ext cx="914400" cy="101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962400" y="4648200"/>
            <a:ext cx="914400" cy="101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105400" y="4495800"/>
            <a:ext cx="914400" cy="101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" name="Rectangle 25"/>
          <p:cNvSpPr/>
          <p:nvPr/>
        </p:nvSpPr>
        <p:spPr>
          <a:xfrm>
            <a:off x="3810000" y="1905000"/>
            <a:ext cx="23622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3810000" y="2133600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r>
              <a:rPr lang="en-US" dirty="0" smtClean="0"/>
              <a:t>ontinuous </a:t>
            </a:r>
            <a:r>
              <a:rPr lang="en-US" dirty="0"/>
              <a:t>I</a:t>
            </a:r>
            <a:r>
              <a:rPr lang="en-US" dirty="0" smtClean="0"/>
              <a:t>ntegration Build Tool</a:t>
            </a:r>
            <a:endParaRPr lang="en-US" dirty="0"/>
          </a:p>
        </p:txBody>
      </p:sp>
      <p:cxnSp>
        <p:nvCxnSpPr>
          <p:cNvPr id="29" name="Shape 28"/>
          <p:cNvCxnSpPr>
            <a:stCxn id="1030" idx="2"/>
          </p:cNvCxnSpPr>
          <p:nvPr/>
        </p:nvCxnSpPr>
        <p:spPr>
          <a:xfrm rot="5400000">
            <a:off x="6539490" y="1194810"/>
            <a:ext cx="419100" cy="115368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2362200" y="3276600"/>
            <a:ext cx="1524000" cy="1143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>
            <a:off x="3048000" y="3276600"/>
            <a:ext cx="838200" cy="1219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3886200" y="3276600"/>
            <a:ext cx="381000" cy="1371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3886200" y="3276600"/>
            <a:ext cx="1447800" cy="1219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524000" y="4659869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Slave 1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667000" y="4812269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Slave 2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886200" y="4964669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Slave 3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029200" y="48006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Slave 4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50" name="Line Callout 1 49"/>
          <p:cNvSpPr/>
          <p:nvPr/>
        </p:nvSpPr>
        <p:spPr>
          <a:xfrm>
            <a:off x="6019800" y="3429000"/>
            <a:ext cx="3048000" cy="2590800"/>
          </a:xfrm>
          <a:prstGeom prst="borderCallout1">
            <a:avLst>
              <a:gd name="adj1" fmla="val 18750"/>
              <a:gd name="adj2" fmla="val -8333"/>
              <a:gd name="adj3" fmla="val 46105"/>
              <a:gd name="adj4" fmla="val -7783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Font typeface="Arial" pitchFamily="34" charset="0"/>
              <a:buChar char="•"/>
            </a:pPr>
            <a:r>
              <a:rPr lang="en-US" dirty="0" smtClean="0"/>
              <a:t> Build Execution</a:t>
            </a:r>
          </a:p>
          <a:p>
            <a:pPr algn="ctr">
              <a:buFont typeface="Arial" pitchFamily="34" charset="0"/>
              <a:buChar char="•"/>
            </a:pPr>
            <a:r>
              <a:rPr lang="en-US" dirty="0" smtClean="0"/>
              <a:t> Code compilation</a:t>
            </a:r>
          </a:p>
          <a:p>
            <a:pPr algn="ctr">
              <a:buFont typeface="Arial" pitchFamily="34" charset="0"/>
              <a:buChar char="•"/>
            </a:pPr>
            <a:r>
              <a:rPr lang="en-US" dirty="0" smtClean="0"/>
              <a:t> Unit test</a:t>
            </a:r>
          </a:p>
          <a:p>
            <a:pPr algn="ctr">
              <a:buFont typeface="Arial" pitchFamily="34" charset="0"/>
              <a:buChar char="•"/>
            </a:pPr>
            <a:r>
              <a:rPr lang="en-US" dirty="0" smtClean="0"/>
              <a:t> Static code analysis</a:t>
            </a:r>
          </a:p>
          <a:p>
            <a:pPr algn="ctr">
              <a:buFont typeface="Arial" pitchFamily="34" charset="0"/>
              <a:buChar char="•"/>
            </a:pPr>
            <a:r>
              <a:rPr lang="en-US" dirty="0" smtClean="0"/>
              <a:t> Find bugs</a:t>
            </a:r>
          </a:p>
          <a:p>
            <a:pPr algn="ctr">
              <a:buFont typeface="Arial" pitchFamily="34" charset="0"/>
              <a:buChar char="•"/>
            </a:pPr>
            <a:r>
              <a:rPr lang="en-US" dirty="0" smtClean="0"/>
              <a:t> Code coverage</a:t>
            </a:r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pic>
        <p:nvPicPr>
          <p:cNvPr id="35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335068" y="2247901"/>
            <a:ext cx="712932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7" name="Straight Arrow Connector 36"/>
          <p:cNvCxnSpPr>
            <a:stCxn id="1028" idx="1"/>
          </p:cNvCxnSpPr>
          <p:nvPr/>
        </p:nvCxnSpPr>
        <p:spPr>
          <a:xfrm flipH="1">
            <a:off x="3048000" y="990600"/>
            <a:ext cx="1619250" cy="1295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28600" y="2209801"/>
            <a:ext cx="457200" cy="50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81000" y="2362201"/>
            <a:ext cx="457200" cy="50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33400" y="2514601"/>
            <a:ext cx="457200" cy="50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85800" y="2667001"/>
            <a:ext cx="457200" cy="50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2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38200" y="2819401"/>
            <a:ext cx="457200" cy="50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3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90600" y="2971801"/>
            <a:ext cx="457200" cy="50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4" name="TextBox 43"/>
          <p:cNvSpPr txBox="1"/>
          <p:nvPr/>
        </p:nvSpPr>
        <p:spPr>
          <a:xfrm rot="19293751">
            <a:off x="3115148" y="1305861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TC Server</a:t>
            </a:r>
            <a:endParaRPr lang="en-US" dirty="0"/>
          </a:p>
        </p:txBody>
      </p:sp>
      <p:cxnSp>
        <p:nvCxnSpPr>
          <p:cNvPr id="51" name="Straight Arrow Connector 50"/>
          <p:cNvCxnSpPr/>
          <p:nvPr/>
        </p:nvCxnSpPr>
        <p:spPr>
          <a:xfrm flipH="1" flipV="1">
            <a:off x="762000" y="2286000"/>
            <a:ext cx="14478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>
            <a:off x="1066800" y="2590800"/>
            <a:ext cx="1143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H="1">
            <a:off x="1295400" y="2590800"/>
            <a:ext cx="9144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H="1">
            <a:off x="1447800" y="2590800"/>
            <a:ext cx="7620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 rot="19293751">
            <a:off x="1057748" y="3363259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TC Agents</a:t>
            </a:r>
            <a:endParaRPr lang="en-US" dirty="0"/>
          </a:p>
        </p:txBody>
      </p:sp>
      <p:pic>
        <p:nvPicPr>
          <p:cNvPr id="66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143000" y="5686425"/>
            <a:ext cx="914400" cy="101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7" name="Rectangle 66"/>
          <p:cNvSpPr/>
          <p:nvPr/>
        </p:nvSpPr>
        <p:spPr>
          <a:xfrm>
            <a:off x="2438400" y="5867400"/>
            <a:ext cx="23622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File system to copy final builds, used by QA</a:t>
            </a:r>
            <a:endParaRPr lang="en-US" dirty="0"/>
          </a:p>
        </p:txBody>
      </p:sp>
      <p:cxnSp>
        <p:nvCxnSpPr>
          <p:cNvPr id="69" name="Straight Arrow Connector 68"/>
          <p:cNvCxnSpPr>
            <a:stCxn id="23" idx="2"/>
          </p:cNvCxnSpPr>
          <p:nvPr/>
        </p:nvCxnSpPr>
        <p:spPr>
          <a:xfrm flipH="1">
            <a:off x="1828800" y="5514975"/>
            <a:ext cx="1371600" cy="2762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1029" idx="2"/>
          </p:cNvCxnSpPr>
          <p:nvPr/>
        </p:nvCxnSpPr>
        <p:spPr>
          <a:xfrm flipH="1">
            <a:off x="1676400" y="5362575"/>
            <a:ext cx="381000" cy="4286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24" idx="2"/>
          </p:cNvCxnSpPr>
          <p:nvPr/>
        </p:nvCxnSpPr>
        <p:spPr>
          <a:xfrm flipH="1">
            <a:off x="1981200" y="5667375"/>
            <a:ext cx="2438400" cy="1238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66" idx="3"/>
            <a:endCxn id="67" idx="1"/>
          </p:cNvCxnSpPr>
          <p:nvPr/>
        </p:nvCxnSpPr>
        <p:spPr>
          <a:xfrm>
            <a:off x="2057400" y="6196013"/>
            <a:ext cx="381000" cy="128587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1143000" y="5791200"/>
            <a:ext cx="83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File server</a:t>
            </a:r>
            <a:endParaRPr 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395</TotalTime>
  <Words>58</Words>
  <Application>Microsoft Office PowerPoint</Application>
  <PresentationFormat>On-screen Show (4:3)</PresentationFormat>
  <Paragraphs>21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BMC Software Ltd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BMC Software</dc:creator>
  <cp:lastModifiedBy>BMC Software</cp:lastModifiedBy>
  <cp:revision>23</cp:revision>
  <dcterms:created xsi:type="dcterms:W3CDTF">2013-11-22T11:17:17Z</dcterms:created>
  <dcterms:modified xsi:type="dcterms:W3CDTF">2013-12-04T11:47:34Z</dcterms:modified>
</cp:coreProperties>
</file>