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843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0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8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7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4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3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581A6-5268-49AF-B273-966F77C6DE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6E98-A833-4F4F-94A6-E772F95F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StringBuffer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2206 </a:t>
            </a:r>
            <a:r>
              <a:rPr lang="ko-KR" altLang="en-US" dirty="0" smtClean="0"/>
              <a:t>박재훈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StringBuffer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39685" y="2118520"/>
            <a:ext cx="851262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 smtClean="0"/>
              <a:t>S</a:t>
            </a:r>
            <a:r>
              <a:rPr kumimoji="0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tringBuffer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클래스는 </a:t>
            </a:r>
            <a:r>
              <a:rPr kumimoji="0" lang="en-US" altLang="ko-KR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java.utill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들어있는 클래스로 자바 프로그램 내에서 변하는 문자열을 다룰 때 사용합니다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 smtClean="0"/>
              <a:t>StringBuffer</a:t>
            </a:r>
            <a:r>
              <a:rPr lang="ko-KR" altLang="en-US" sz="3200" dirty="0" smtClean="0"/>
              <a:t>클래스의 크기는 동적이고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객체 생성시 크기를 지정하지 않아도 </a:t>
            </a:r>
            <a:r>
              <a:rPr lang="en-US" altLang="ko-KR" sz="3200" dirty="0" smtClean="0"/>
              <a:t>16</a:t>
            </a:r>
            <a:r>
              <a:rPr lang="ko-KR" altLang="en-US" sz="3200" dirty="0" smtClean="0"/>
              <a:t>개의 문자를 저장할 수 있는 </a:t>
            </a:r>
            <a:r>
              <a:rPr lang="ko-KR" altLang="en-US" sz="3200" dirty="0" err="1" smtClean="0"/>
              <a:t>버퍼공간을</a:t>
            </a:r>
            <a:r>
              <a:rPr lang="ko-KR" altLang="en-US" sz="3200" dirty="0" smtClean="0"/>
              <a:t> 갖는다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StringBuffer</a:t>
            </a:r>
            <a:r>
              <a:rPr lang="en-US" altLang="ko-KR" dirty="0" smtClean="0"/>
              <a:t> vs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7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클래스의 객체는 한 번 생성되면 그 내용이 변하지 않지만 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객체는 한 번 생성된 후에도 계속하여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저장하고 있는 문자열 내용을 변경할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2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1-1. </a:t>
            </a:r>
            <a:r>
              <a:rPr lang="en-US" altLang="ko-KR" dirty="0" err="1"/>
              <a:t>StringBuffer</a:t>
            </a:r>
            <a:r>
              <a:rPr lang="en-US" altLang="ko-KR" dirty="0"/>
              <a:t>() = 16</a:t>
            </a:r>
            <a:r>
              <a:rPr lang="ko-KR" altLang="en-US" dirty="0"/>
              <a:t>개의 문자를 저장할 수 있는 버퍼를 가진 객체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1-2.StringBuffer(String </a:t>
            </a:r>
            <a:r>
              <a:rPr lang="en-US" altLang="ko-KR" dirty="0" err="1"/>
              <a:t>str</a:t>
            </a:r>
            <a:r>
              <a:rPr lang="en-US" altLang="ko-KR" dirty="0"/>
              <a:t>) = </a:t>
            </a:r>
            <a:r>
              <a:rPr lang="en-US" altLang="ko-KR" dirty="0" err="1"/>
              <a:t>str</a:t>
            </a:r>
            <a:r>
              <a:rPr lang="ko-KR" altLang="en-US" dirty="0"/>
              <a:t>의 초기 문자열을 가지고 </a:t>
            </a:r>
            <a:r>
              <a:rPr lang="en-US" altLang="ko-KR" dirty="0"/>
              <a:t>16</a:t>
            </a:r>
            <a:r>
              <a:rPr lang="ko-KR" altLang="en-US" dirty="0"/>
              <a:t>개의 문자를 저장할 수 있는 버퍼를 가진 객체 생성</a:t>
            </a:r>
          </a:p>
          <a:p>
            <a:pPr fontAlgn="base"/>
            <a:r>
              <a:rPr lang="en-US" altLang="ko-KR" dirty="0"/>
              <a:t>ex)</a:t>
            </a:r>
            <a:r>
              <a:rPr lang="en-US" altLang="ko-KR" dirty="0" err="1"/>
              <a:t>StringBuffer</a:t>
            </a:r>
            <a:r>
              <a:rPr lang="en-US" altLang="ko-KR" dirty="0"/>
              <a:t>("Hello</a:t>
            </a:r>
            <a:r>
              <a:rPr lang="en-US" altLang="ko-KR" dirty="0" smtClean="0"/>
              <a:t>");</a:t>
            </a:r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 err="1" smtClean="0"/>
              <a:t>버퍼크기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=== </a:t>
            </a:r>
            <a:r>
              <a:rPr lang="ko-KR" altLang="en-US" dirty="0" smtClean="0"/>
              <a:t> </a:t>
            </a:r>
            <a:r>
              <a:rPr lang="en-US" altLang="ko-KR" dirty="0"/>
              <a:t>21.</a:t>
            </a:r>
            <a:endParaRPr lang="ko-KR" altLang="en-US" dirty="0"/>
          </a:p>
          <a:p>
            <a:pPr fontAlgn="base"/>
            <a:r>
              <a:rPr lang="en-US" altLang="ko-KR" dirty="0"/>
              <a:t>1-3. </a:t>
            </a:r>
            <a:r>
              <a:rPr lang="en-US" altLang="ko-KR" dirty="0" err="1"/>
              <a:t>StringBuffer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length) = </a:t>
            </a:r>
            <a:r>
              <a:rPr lang="ko-KR" altLang="en-US" dirty="0"/>
              <a:t>초기 문자열이 없고 </a:t>
            </a:r>
            <a:r>
              <a:rPr lang="en-US" altLang="ko-KR" dirty="0"/>
              <a:t>length</a:t>
            </a:r>
            <a:r>
              <a:rPr lang="ko-KR" altLang="en-US" dirty="0"/>
              <a:t>개의 문자를 저장할 수 있는 버퍼를 가진 객체 생성</a:t>
            </a:r>
          </a:p>
        </p:txBody>
      </p:sp>
    </p:spTree>
    <p:extLst>
      <p:ext uri="{BB962C8B-B14F-4D97-AF65-F5344CB8AC3E}">
        <p14:creationId xmlns:p14="http://schemas.microsoft.com/office/powerpoint/2010/main" val="35535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1.String.append</a:t>
            </a:r>
            <a:r>
              <a:rPr lang="en-US" altLang="ko-KR" dirty="0"/>
              <a:t>(), </a:t>
            </a:r>
            <a:r>
              <a:rPr lang="ko-KR" altLang="en-US" dirty="0"/>
              <a:t>인수로 전달된 값을 문자열로 변환한 뒤 해당 문자열의 마지막에 추가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en-US" altLang="ko-KR" dirty="0"/>
              <a:t>capacity()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 err="1"/>
              <a:t>StringBuffer</a:t>
            </a:r>
            <a:r>
              <a:rPr lang="ko-KR" altLang="en-US" dirty="0"/>
              <a:t>인스턴스의 현재 버퍼 크기 반환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 smtClean="0"/>
              <a:t>3.</a:t>
            </a:r>
            <a:r>
              <a:rPr lang="ko-KR" altLang="en-US" dirty="0"/>
              <a:t> </a:t>
            </a:r>
            <a:r>
              <a:rPr lang="en-US" altLang="ko-KR" dirty="0"/>
              <a:t>.delete()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전달된 인덱스에 해당하는 부분 문자열을 해당 문자열에서 지운다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8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6840" y="29559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0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166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StringBuffer</vt:lpstr>
      <vt:lpstr>StringBuffer</vt:lpstr>
      <vt:lpstr>StringBuffer vs String</vt:lpstr>
      <vt:lpstr>생성자</vt:lpstr>
      <vt:lpstr>메소드</vt:lpstr>
      <vt:lpstr>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StringBuffer</dc:title>
  <dc:creator>yukihoon12@gmail.com</dc:creator>
  <cp:lastModifiedBy>yukihoon12@gmail.com</cp:lastModifiedBy>
  <cp:revision>5</cp:revision>
  <dcterms:created xsi:type="dcterms:W3CDTF">2020-06-11T23:47:07Z</dcterms:created>
  <dcterms:modified xsi:type="dcterms:W3CDTF">2020-06-12T03:10:59Z</dcterms:modified>
</cp:coreProperties>
</file>