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Volumen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Abrir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Alto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Bajo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Cerrar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es-ES" noProof="0"/>
      </a:pPr>
      <a:endParaRPr lang="es-C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What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is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AI?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Why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AI?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How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develop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AI?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What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sz="2500" kern="1200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is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sz="2500" kern="1200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AI?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Why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sz="2500" kern="1200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AI?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How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sz="2500" kern="1200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develop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sz="2500" kern="1200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AI?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28/05/2023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28/05/2023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28/05/2023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IDEA </a:t>
            </a:r>
            <a:r>
              <a:rPr lang="es-ES" sz="3000" dirty="0" err="1" smtClean="0">
                <a:solidFill>
                  <a:schemeClr val="tx1"/>
                </a:solidFill>
              </a:rPr>
              <a:t>for</a:t>
            </a:r>
            <a:r>
              <a:rPr lang="es-ES" sz="3000" dirty="0" smtClean="0">
                <a:solidFill>
                  <a:schemeClr val="tx1"/>
                </a:solidFill>
              </a:rPr>
              <a:t> HACKMIND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err="1" smtClean="0">
                <a:solidFill>
                  <a:schemeClr val="tx1"/>
                </a:solidFill>
              </a:rPr>
              <a:t>How</a:t>
            </a:r>
            <a:r>
              <a:rPr lang="es-ES" sz="1800" dirty="0" smtClean="0">
                <a:solidFill>
                  <a:schemeClr val="tx1"/>
                </a:solidFill>
              </a:rPr>
              <a:t> use and </a:t>
            </a:r>
            <a:r>
              <a:rPr lang="es-ES" sz="1800" dirty="0" err="1" smtClean="0">
                <a:solidFill>
                  <a:schemeClr val="tx1"/>
                </a:solidFill>
              </a:rPr>
              <a:t>develop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an</a:t>
            </a:r>
            <a:r>
              <a:rPr lang="es-ES" sz="1800" dirty="0" smtClean="0">
                <a:solidFill>
                  <a:schemeClr val="tx1"/>
                </a:solidFill>
              </a:rPr>
              <a:t> AI.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1032" name="Picture 8" descr="10 mitos sobre Inteligência Artificial que você não sabia - Always 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 err="1" smtClean="0">
                <a:solidFill>
                  <a:schemeClr val="bg1"/>
                </a:solidFill>
              </a:rPr>
              <a:t>Some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things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you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need</a:t>
            </a:r>
            <a:r>
              <a:rPr lang="es-ES" dirty="0" smtClean="0">
                <a:solidFill>
                  <a:schemeClr val="bg1"/>
                </a:solidFill>
              </a:rPr>
              <a:t> to </a:t>
            </a:r>
            <a:r>
              <a:rPr lang="es-ES" dirty="0" err="1" smtClean="0">
                <a:solidFill>
                  <a:schemeClr val="bg1"/>
                </a:solidFill>
              </a:rPr>
              <a:t>know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0"/>
            <a:ext cx="7541092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68136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err="1" smtClean="0">
                <a:solidFill>
                  <a:srgbClr val="FFFFFF"/>
                </a:solidFill>
              </a:rPr>
              <a:t>Financial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r>
              <a:rPr lang="es-ES" dirty="0" err="1" smtClean="0">
                <a:solidFill>
                  <a:srgbClr val="FFFFFF"/>
                </a:solidFill>
              </a:rPr>
              <a:t>growth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 descr="Gráfico de finanzas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87652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err="1" smtClean="0">
                <a:solidFill>
                  <a:schemeClr val="bg1"/>
                </a:solidFill>
              </a:rPr>
              <a:t>Thank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you</a:t>
            </a:r>
            <a:r>
              <a:rPr lang="es-ES" dirty="0" smtClean="0">
                <a:solidFill>
                  <a:schemeClr val="bg1"/>
                </a:solidFill>
              </a:rPr>
              <a:t>!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infopath/2007/PartnerControls"/>
    <ds:schemaRef ds:uri="71af3243-3dd4-4a8d-8c0d-dd76da1f02a5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39</Words>
  <Application>Microsoft Office PowerPoint</Application>
  <PresentationFormat>Panorámica</PresentationFormat>
  <Paragraphs>12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Paquete</vt:lpstr>
      <vt:lpstr>IDEA for HACKMIND</vt:lpstr>
      <vt:lpstr>Some things you need to know</vt:lpstr>
      <vt:lpstr>Financial growth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2023-05-28T22:49:40Z</dcterms:created>
  <dcterms:modified xsi:type="dcterms:W3CDTF">2023-05-28T23:07:39Z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