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51" autoAdjust="0"/>
  </p:normalViewPr>
  <p:slideViewPr>
    <p:cSldViewPr>
      <p:cViewPr varScale="1">
        <p:scale>
          <a:sx n="118" d="100"/>
          <a:sy n="118" d="100"/>
        </p:scale>
        <p:origin x="-339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314146-E18A-4F35-8C24-DE09D3A38D1B}" type="datetimeFigureOut">
              <a:rPr lang="en-US" smtClean="0"/>
              <a:t>5/1/2016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0FCAF6-22B7-40CA-B952-E49AD5DBC416}" type="slidenum">
              <a:rPr lang="en-US" smtClean="0"/>
              <a:t>‹#›</a:t>
            </a:fld>
            <a:endParaRPr lang="en-US"/>
          </a:p>
        </p:txBody>
      </p:sp>
    </p:spTree>
    <p:extLst>
      <p:ext uri="{BB962C8B-B14F-4D97-AF65-F5344CB8AC3E}">
        <p14:creationId xmlns:p14="http://schemas.microsoft.com/office/powerpoint/2010/main" val="256099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lot of our work in this project was focused on data wrangling, storage, and learning the intricacies of our analysis tools, or learning them entirely.  This did not come as a surprise, as those of us in the data analytics program have learned throughout that the data preparation stage takes the majority of the time.  We also ran into unexpected issues and delays.  For mapping, there were sheer size limitations that constrained what we could map, or how large the maps were (in one case, half a gigabyte), or how long they took to load.  In data wrangling, we were able to create files, but had issues saving them in formats that could be easily loaded up again.  There were delays due to unforeseen unsupported features.  For example, Spark cannot perform nested queries – and it took awhile to apply the workaround.  All of these issues and delays contributed to a need to constantly revise our goals an expectations for the project.  </a:t>
            </a:r>
            <a:r>
              <a:rPr lang="en-US" dirty="0" smtClean="0"/>
              <a:t>We don’t expect to further our analysis much during</a:t>
            </a:r>
            <a:r>
              <a:rPr lang="en-US" baseline="0" dirty="0" smtClean="0"/>
              <a:t> finals.  We will polish our existing analyses and write the paper, but due </a:t>
            </a:r>
            <a:r>
              <a:rPr lang="en-US" baseline="0" smtClean="0"/>
              <a:t>to competing </a:t>
            </a:r>
            <a:r>
              <a:rPr lang="en-US" baseline="0" dirty="0" smtClean="0"/>
              <a:t>demands from other courses, we anticipate that will be the majority of our remaining accomplishments.</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40FCAF6-22B7-40CA-B952-E49AD5DBC416}" type="slidenum">
              <a:rPr lang="en-US" smtClean="0"/>
              <a:t>2</a:t>
            </a:fld>
            <a:endParaRPr lang="en-US"/>
          </a:p>
        </p:txBody>
      </p:sp>
    </p:spTree>
    <p:extLst>
      <p:ext uri="{BB962C8B-B14F-4D97-AF65-F5344CB8AC3E}">
        <p14:creationId xmlns:p14="http://schemas.microsoft.com/office/powerpoint/2010/main" val="244935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E9ABBC-A6D2-4369-A712-EBB22B82301E}"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216949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9ABBC-A6D2-4369-A712-EBB22B82301E}"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295466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9ABBC-A6D2-4369-A712-EBB22B82301E}"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1710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9ABBC-A6D2-4369-A712-EBB22B82301E}"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135902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E9ABBC-A6D2-4369-A712-EBB22B82301E}" type="datetimeFigureOut">
              <a:rPr lang="en-US" smtClean="0"/>
              <a:t>5/1/2016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103029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E9ABBC-A6D2-4369-A712-EBB22B82301E}"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3197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E9ABBC-A6D2-4369-A712-EBB22B82301E}" type="datetimeFigureOut">
              <a:rPr lang="en-US" smtClean="0"/>
              <a:t>5/1/2016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419276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E9ABBC-A6D2-4369-A712-EBB22B82301E}" type="datetimeFigureOut">
              <a:rPr lang="en-US" smtClean="0"/>
              <a:t>5/1/2016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162010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9ABBC-A6D2-4369-A712-EBB22B82301E}" type="datetimeFigureOut">
              <a:rPr lang="en-US" smtClean="0"/>
              <a:t>5/1/2016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138143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9ABBC-A6D2-4369-A712-EBB22B82301E}"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317991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9ABBC-A6D2-4369-A712-EBB22B82301E}" type="datetimeFigureOut">
              <a:rPr lang="en-US" smtClean="0"/>
              <a:t>5/1/2016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727D2-8F68-44B7-A8D9-834572CC0F5B}" type="slidenum">
              <a:rPr lang="en-US" smtClean="0"/>
              <a:t>‹#›</a:t>
            </a:fld>
            <a:endParaRPr lang="en-US"/>
          </a:p>
        </p:txBody>
      </p:sp>
    </p:spTree>
    <p:extLst>
      <p:ext uri="{BB962C8B-B14F-4D97-AF65-F5344CB8AC3E}">
        <p14:creationId xmlns:p14="http://schemas.microsoft.com/office/powerpoint/2010/main" val="391286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9ABBC-A6D2-4369-A712-EBB22B82301E}" type="datetimeFigureOut">
              <a:rPr lang="en-US" smtClean="0"/>
              <a:t>5/1/2016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727D2-8F68-44B7-A8D9-834572CC0F5B}" type="slidenum">
              <a:rPr lang="en-US" smtClean="0"/>
              <a:t>‹#›</a:t>
            </a:fld>
            <a:endParaRPr lang="en-US"/>
          </a:p>
        </p:txBody>
      </p:sp>
    </p:spTree>
    <p:extLst>
      <p:ext uri="{BB962C8B-B14F-4D97-AF65-F5344CB8AC3E}">
        <p14:creationId xmlns:p14="http://schemas.microsoft.com/office/powerpoint/2010/main" val="422331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Timetable</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51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Timetable</a:t>
            </a:r>
            <a:endParaRPr lang="en-US" dirty="0"/>
          </a:p>
        </p:txBody>
      </p:sp>
      <p:sp>
        <p:nvSpPr>
          <p:cNvPr id="3" name="Content Placeholder 2"/>
          <p:cNvSpPr>
            <a:spLocks noGrp="1"/>
          </p:cNvSpPr>
          <p:nvPr>
            <p:ph idx="1"/>
          </p:nvPr>
        </p:nvSpPr>
        <p:spPr>
          <a:xfrm>
            <a:off x="457200" y="1600200"/>
            <a:ext cx="8229600" cy="4648200"/>
          </a:xfrm>
        </p:spPr>
        <p:txBody>
          <a:bodyPr>
            <a:normAutofit fontScale="55000" lnSpcReduction="20000"/>
          </a:bodyPr>
          <a:lstStyle/>
          <a:p>
            <a:r>
              <a:rPr lang="en-US" dirty="0" smtClean="0"/>
              <a:t>Week 1</a:t>
            </a:r>
          </a:p>
          <a:p>
            <a:pPr lvl="1"/>
            <a:r>
              <a:rPr lang="en-US" dirty="0" smtClean="0"/>
              <a:t>Download all data, upload to S3 bucket</a:t>
            </a:r>
          </a:p>
          <a:p>
            <a:pPr lvl="1"/>
            <a:r>
              <a:rPr lang="en-US" dirty="0" smtClean="0"/>
              <a:t>Combine all small files into a big file for efficiency (Spark)</a:t>
            </a:r>
          </a:p>
          <a:p>
            <a:pPr lvl="1"/>
            <a:r>
              <a:rPr lang="en-US" dirty="0" smtClean="0"/>
              <a:t>Investigate mapping options</a:t>
            </a:r>
          </a:p>
          <a:p>
            <a:r>
              <a:rPr lang="en-US" dirty="0" smtClean="0"/>
              <a:t>Week 2</a:t>
            </a:r>
          </a:p>
          <a:p>
            <a:pPr lvl="1"/>
            <a:r>
              <a:rPr lang="en-US" dirty="0" smtClean="0"/>
              <a:t>Start working to get aggregations of crime data</a:t>
            </a:r>
          </a:p>
          <a:p>
            <a:pPr lvl="1"/>
            <a:r>
              <a:rPr lang="en-US" dirty="0" smtClean="0"/>
              <a:t>Clean Crime data</a:t>
            </a:r>
          </a:p>
          <a:p>
            <a:pPr lvl="1"/>
            <a:r>
              <a:rPr lang="en-US" dirty="0" smtClean="0"/>
              <a:t>Create maps with </a:t>
            </a:r>
            <a:r>
              <a:rPr lang="en-US" dirty="0" err="1" smtClean="0"/>
              <a:t>Bokeh</a:t>
            </a:r>
            <a:endParaRPr lang="en-US" dirty="0" smtClean="0"/>
          </a:p>
          <a:p>
            <a:r>
              <a:rPr lang="en-US" dirty="0" smtClean="0"/>
              <a:t>Week 3</a:t>
            </a:r>
          </a:p>
          <a:p>
            <a:pPr lvl="1"/>
            <a:r>
              <a:rPr lang="en-US" dirty="0" smtClean="0"/>
              <a:t>Determine primary level of analysis to LAD level.</a:t>
            </a:r>
          </a:p>
          <a:p>
            <a:pPr lvl="1"/>
            <a:r>
              <a:rPr lang="en-US" dirty="0" smtClean="0"/>
              <a:t>Finish getting aggregations of crime data to the LAD level</a:t>
            </a:r>
          </a:p>
          <a:p>
            <a:pPr lvl="1"/>
            <a:r>
              <a:rPr lang="en-US" dirty="0" smtClean="0"/>
              <a:t>Come up with feasible deliverables</a:t>
            </a:r>
          </a:p>
          <a:p>
            <a:r>
              <a:rPr lang="en-US" dirty="0" smtClean="0"/>
              <a:t>Week 4</a:t>
            </a:r>
          </a:p>
          <a:p>
            <a:pPr lvl="1"/>
            <a:r>
              <a:rPr lang="en-US" dirty="0" smtClean="0"/>
              <a:t>Perform formal analyses (OLS regression, clustering)</a:t>
            </a:r>
          </a:p>
          <a:p>
            <a:pPr lvl="1"/>
            <a:r>
              <a:rPr lang="en-US" dirty="0" smtClean="0"/>
              <a:t>Finalize maps and create map gif</a:t>
            </a:r>
          </a:p>
          <a:p>
            <a:pPr lvl="1"/>
            <a:r>
              <a:rPr lang="en-US" dirty="0" smtClean="0"/>
              <a:t>Prepare presentation materials</a:t>
            </a:r>
          </a:p>
          <a:p>
            <a:r>
              <a:rPr lang="en-US" dirty="0" smtClean="0"/>
              <a:t>To do:</a:t>
            </a:r>
          </a:p>
          <a:p>
            <a:pPr lvl="1"/>
            <a:r>
              <a:rPr lang="en-US" dirty="0" smtClean="0"/>
              <a:t>Write paper</a:t>
            </a:r>
          </a:p>
          <a:p>
            <a:pPr lvl="1"/>
            <a:r>
              <a:rPr lang="en-US" dirty="0" smtClean="0"/>
              <a:t>Further flesh out existing analyses</a:t>
            </a:r>
          </a:p>
          <a:p>
            <a:pPr lvl="1"/>
            <a:endParaRPr lang="en-US" dirty="0" smtClean="0"/>
          </a:p>
          <a:p>
            <a:pPr lvl="1"/>
            <a:endParaRPr lang="en-US" dirty="0"/>
          </a:p>
        </p:txBody>
      </p:sp>
    </p:spTree>
    <p:extLst>
      <p:ext uri="{BB962C8B-B14F-4D97-AF65-F5344CB8AC3E}">
        <p14:creationId xmlns:p14="http://schemas.microsoft.com/office/powerpoint/2010/main" val="1934970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329</Words>
  <Application>Microsoft Office PowerPoint</Application>
  <PresentationFormat>On-screen Show (4:3)</PresentationFormat>
  <Paragraphs>23</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Timetable</vt:lpstr>
      <vt:lpstr>Work Timetable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dc:creator>
  <cp:lastModifiedBy>Heather</cp:lastModifiedBy>
  <cp:revision>5</cp:revision>
  <dcterms:created xsi:type="dcterms:W3CDTF">2016-05-01T19:12:38Z</dcterms:created>
  <dcterms:modified xsi:type="dcterms:W3CDTF">2016-05-01T20:05:36Z</dcterms:modified>
</cp:coreProperties>
</file>