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73"/>
    <p:restoredTop sz="50000"/>
  </p:normalViewPr>
  <p:slideViewPr>
    <p:cSldViewPr snapToGrid="0" snapToObjects="1">
      <p:cViewPr varScale="1">
        <p:scale>
          <a:sx n="59" d="100"/>
          <a:sy n="59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4E533-3645-B348-9CAC-DCC48982C4A9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977A0-A805-E844-B0A4-8B638A363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77A0-A805-E844-B0A4-8B638A3639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77A0-A805-E844-B0A4-8B638A3639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77A0-A805-E844-B0A4-8B638A3639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3188-49EE-DC40-83F5-69EF8D5DECC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01-0DF5-6842-ADE9-E22213B4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3188-49EE-DC40-83F5-69EF8D5DECC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01-0DF5-6842-ADE9-E22213B4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3188-49EE-DC40-83F5-69EF8D5DECC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01-0DF5-6842-ADE9-E22213B4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3188-49EE-DC40-83F5-69EF8D5DECC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01-0DF5-6842-ADE9-E22213B4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3188-49EE-DC40-83F5-69EF8D5DECC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01-0DF5-6842-ADE9-E22213B4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3188-49EE-DC40-83F5-69EF8D5DECC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01-0DF5-6842-ADE9-E22213B4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3188-49EE-DC40-83F5-69EF8D5DECC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01-0DF5-6842-ADE9-E22213B4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3188-49EE-DC40-83F5-69EF8D5DECC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01-0DF5-6842-ADE9-E22213B4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3188-49EE-DC40-83F5-69EF8D5DECC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01-0DF5-6842-ADE9-E22213B4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3188-49EE-DC40-83F5-69EF8D5DECC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01-0DF5-6842-ADE9-E22213B4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3188-49EE-DC40-83F5-69EF8D5DECC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9901-0DF5-6842-ADE9-E22213B4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3188-49EE-DC40-83F5-69EF8D5DECC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9901-0DF5-6842-ADE9-E22213B4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9314" y="21238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learned some interesting things about Spark and how it interacts with EMR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EMR 4.3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1751036"/>
            <a:ext cx="10178143" cy="3934456"/>
          </a:xfrm>
        </p:spPr>
      </p:pic>
      <p:sp>
        <p:nvSpPr>
          <p:cNvPr id="6" name="TextBox 5"/>
          <p:cNvSpPr txBox="1"/>
          <p:nvPr/>
        </p:nvSpPr>
        <p:spPr>
          <a:xfrm>
            <a:off x="3135096" y="5966154"/>
            <a:ext cx="639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odes barely break 50% </a:t>
            </a:r>
            <a:r>
              <a:rPr lang="en-US" smtClean="0"/>
              <a:t>CPU utilization. </a:t>
            </a:r>
            <a:r>
              <a:rPr lang="en-US" dirty="0" smtClean="0"/>
              <a:t>Master node not pictured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EMR 4.4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6" y="1629682"/>
            <a:ext cx="10199914" cy="4351338"/>
          </a:xfrm>
        </p:spPr>
      </p:pic>
      <p:sp>
        <p:nvSpPr>
          <p:cNvPr id="10" name="TextBox 9"/>
          <p:cNvSpPr txBox="1"/>
          <p:nvPr/>
        </p:nvSpPr>
        <p:spPr>
          <a:xfrm>
            <a:off x="2373083" y="6117774"/>
            <a:ext cx="798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nodes over 90% CPU utilization most of the time. </a:t>
            </a:r>
            <a:r>
              <a:rPr lang="en-US" dirty="0"/>
              <a:t>M</a:t>
            </a:r>
            <a:r>
              <a:rPr lang="en-US" dirty="0" smtClean="0"/>
              <a:t>aster node shown in 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Macintosh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 learned some interesting things about Spark and how it interacts with EMR…</vt:lpstr>
      <vt:lpstr>EMR 4.3</vt:lpstr>
      <vt:lpstr>EMR 4.4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learned some interesting things about Spark and how it interacts with EMR…</dc:title>
  <dc:creator>Microsoft Office User</dc:creator>
  <cp:lastModifiedBy>Microsoft Office User</cp:lastModifiedBy>
  <cp:revision>2</cp:revision>
  <dcterms:created xsi:type="dcterms:W3CDTF">2016-04-30T21:22:31Z</dcterms:created>
  <dcterms:modified xsi:type="dcterms:W3CDTF">2016-04-30T21:31:35Z</dcterms:modified>
</cp:coreProperties>
</file>