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 id="2147483685" r:id="rId2"/>
  </p:sldMasterIdLst>
  <p:notesMasterIdLst>
    <p:notesMasterId r:id="rId20"/>
  </p:notesMasterIdLst>
  <p:sldIdLst>
    <p:sldId id="256" r:id="rId3"/>
    <p:sldId id="258" r:id="rId4"/>
    <p:sldId id="305" r:id="rId5"/>
    <p:sldId id="259" r:id="rId6"/>
    <p:sldId id="285" r:id="rId7"/>
    <p:sldId id="290" r:id="rId8"/>
    <p:sldId id="293" r:id="rId9"/>
    <p:sldId id="294" r:id="rId10"/>
    <p:sldId id="262" r:id="rId11"/>
    <p:sldId id="297" r:id="rId12"/>
    <p:sldId id="296" r:id="rId13"/>
    <p:sldId id="298" r:id="rId14"/>
    <p:sldId id="301" r:id="rId15"/>
    <p:sldId id="303" r:id="rId16"/>
    <p:sldId id="299" r:id="rId17"/>
    <p:sldId id="300" r:id="rId18"/>
    <p:sldId id="278"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Quantico" panose="020B0604020202020204" charset="0"/>
      <p:regular r:id="rId27"/>
      <p:bold r:id="rId28"/>
      <p:italic r:id="rId29"/>
      <p:boldItalic r:id="rId30"/>
    </p:embeddedFont>
    <p:embeddedFont>
      <p:font typeface="Tahoma" panose="020B0604030504040204" pitchFamily="34" charset="0"/>
      <p:regular r:id="rId31"/>
      <p:bold r:id="rId32"/>
    </p:embeddedFont>
    <p:embeddedFont>
      <p:font typeface="Titillium Web" panose="00000500000000000000" pitchFamily="2" charset="0"/>
      <p:regular r:id="rId33"/>
      <p:bold r:id="rId34"/>
      <p:italic r:id="rId35"/>
      <p:boldItalic r:id="rId36"/>
    </p:embeddedFont>
    <p:embeddedFont>
      <p:font typeface="Titillium Web Light" panose="000004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D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CC92D5-D52E-40D6-9DCF-0E554E0AE006}" v="11" dt="2021-08-30T19:50:47.443"/>
    <p1510:client id="{538A7B75-4209-47A6-87DC-509D5273AFA6}" v="3" dt="2021-08-30T22:49:43.151"/>
    <p1510:client id="{5C99F311-D625-453D-9F74-CD299D3CFC64}" v="12" dt="2021-04-29T17:26:46.481"/>
    <p1510:client id="{AD903B84-2004-4850-9E63-01DF207F95B4}" v="1" dt="2021-04-30T14:55:19.634"/>
  </p1510:revLst>
</p1510:revInfo>
</file>

<file path=ppt/tableStyles.xml><?xml version="1.0" encoding="utf-8"?>
<a:tblStyleLst xmlns:a="http://schemas.openxmlformats.org/drawingml/2006/main" def="{478DFEC2-9ADE-4F89-B062-7612BAD287C1}">
  <a:tblStyle styleId="{478DFEC2-9ADE-4F89-B062-7612BAD287C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84" autoAdjust="0"/>
  </p:normalViewPr>
  <p:slideViewPr>
    <p:cSldViewPr snapToGrid="0">
      <p:cViewPr>
        <p:scale>
          <a:sx n="118" d="100"/>
          <a:sy n="118" d="100"/>
        </p:scale>
        <p:origin x="772" y="13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0" Type="http://schemas.openxmlformats.org/officeDocument/2006/relationships/notesMaster" Target="notesMasters/notesMaster1.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C9D1D9"/>
                </a:solidFill>
                <a:effectLst/>
                <a:latin typeface="Titillium Web Light" panose="020B0604020202020204" charset="0"/>
              </a:rPr>
              <a:t> structured configuration languages that are both human- and machine-friendly</a:t>
            </a:r>
            <a:endParaRPr lang="en-US" dirty="0"/>
          </a:p>
        </p:txBody>
      </p:sp>
    </p:spTree>
    <p:extLst>
      <p:ext uri="{BB962C8B-B14F-4D97-AF65-F5344CB8AC3E}">
        <p14:creationId xmlns:p14="http://schemas.microsoft.com/office/powerpoint/2010/main" val="1092118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C9D1D9"/>
                </a:solidFill>
                <a:effectLst/>
                <a:latin typeface="Titillium Web Light" panose="00000400000000000000" pitchFamily="2" charset="0"/>
              </a:rPr>
              <a:t> structured configuration languages that are both human- and machine-friendly</a:t>
            </a:r>
            <a:endParaRPr lang="en-US" dirty="0"/>
          </a:p>
        </p:txBody>
      </p:sp>
    </p:spTree>
    <p:extLst>
      <p:ext uri="{BB962C8B-B14F-4D97-AF65-F5344CB8AC3E}">
        <p14:creationId xmlns:p14="http://schemas.microsoft.com/office/powerpoint/2010/main" val="2268763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We’ll start here to understand what we’re getting into, especially for vSphere admins</a:t>
            </a:r>
          </a:p>
          <a:p>
            <a:pPr marL="0" lvl="0" indent="0" algn="l" rtl="0">
              <a:spcBef>
                <a:spcPts val="0"/>
              </a:spcBef>
              <a:spcAft>
                <a:spcPts val="0"/>
              </a:spcAft>
              <a:buNone/>
            </a:pPr>
            <a:r>
              <a:rPr lang="en-US" dirty="0"/>
              <a:t>Let’s level set some explanations, this is going to be basic concepts and discussing some things from a new perspective, so hopefully we will understand better</a:t>
            </a:r>
          </a:p>
          <a:p>
            <a:pPr marL="0" lvl="0" indent="0" algn="l" rtl="0">
              <a:spcBef>
                <a:spcPts val="0"/>
              </a:spcBef>
              <a:spcAft>
                <a:spcPts val="0"/>
              </a:spcAft>
              <a:buNone/>
            </a:pPr>
            <a:r>
              <a:rPr lang="en-US" dirty="0"/>
              <a:t>Will this session make anyone an expert… absolutely not, but it should help you to think about things a bit differently and see some basics in action, and will give you another step in your learning journey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lgn="l" rtl="0">
              <a:spcBef>
                <a:spcPts val="0"/>
              </a:spcBef>
              <a:spcAft>
                <a:spcPts val="0"/>
              </a:spcAft>
            </a:pPr>
            <a:r>
              <a:rPr lang="en-US" dirty="0"/>
              <a:t>This is still applicable if you’re not working in a software development shop and shipping your own code; we’re not taking Ops out of the loop here, we’re just making it more automated</a:t>
            </a:r>
          </a:p>
          <a:p>
            <a:pPr marL="171450" lvl="0" indent="-171450" algn="l" rtl="0">
              <a:spcBef>
                <a:spcPts val="0"/>
              </a:spcBef>
              <a:spcAft>
                <a:spcPts val="0"/>
              </a:spcAft>
            </a:pPr>
            <a:r>
              <a:rPr lang="en-US" dirty="0"/>
              <a:t>DevOps works to create certain, specific outcomes, and it’s only useful when you want those outcomes</a:t>
            </a:r>
          </a:p>
          <a:p>
            <a:pPr marL="171450" lvl="0" indent="-171450" algn="l" rtl="0">
              <a:spcBef>
                <a:spcPts val="0"/>
              </a:spcBef>
              <a:spcAft>
                <a:spcPts val="0"/>
              </a:spcAft>
            </a:pPr>
            <a:r>
              <a:rPr lang="en-US" dirty="0"/>
              <a:t>Nope, if you don’t like what DevOps will bring, then don’t “do </a:t>
            </a:r>
            <a:r>
              <a:rPr lang="en-US" dirty="0" err="1"/>
              <a:t>Devops</a:t>
            </a:r>
            <a:r>
              <a:rPr lang="en-US" dirty="0"/>
              <a:t>”</a:t>
            </a:r>
          </a:p>
          <a:p>
            <a:pPr marL="171450" lvl="0" indent="-171450" algn="l" rtl="0">
              <a:spcBef>
                <a:spcPts val="0"/>
              </a:spcBef>
              <a:spcAft>
                <a:spcPts val="0"/>
              </a:spcAft>
            </a:pPr>
            <a:endParaRPr lang="en-US" dirty="0"/>
          </a:p>
          <a:p>
            <a:pPr marL="171450" lvl="0" indent="-171450" algn="l" rtl="0">
              <a:spcBef>
                <a:spcPts val="0"/>
              </a:spcBef>
              <a:spcAft>
                <a:spcPts val="0"/>
              </a:spcAft>
            </a:pPr>
            <a:r>
              <a:rPr lang="en-US" dirty="0"/>
              <a:t>Really think about how you make changes to your environment, test those changes to your environment, and being able to “undo’ change to your environment</a:t>
            </a:r>
          </a:p>
          <a:p>
            <a:pPr marL="171450" lvl="0" indent="-171450" algn="l" rtl="0">
              <a:spcBef>
                <a:spcPts val="0"/>
              </a:spcBef>
              <a:spcAft>
                <a:spcPts val="0"/>
              </a:spcAft>
            </a:pPr>
            <a:r>
              <a:rPr lang="en-US" dirty="0"/>
              <a:t>This is all about enabling the rapid deployment of software. When that software breaks, DevOps is meant to equally support a rapid deployment of a replacement version, or of the last-known-good version</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Even if you’re not going to fully automate software and infrastructure deployment pipelines, you should be aware of what the capabilities are when it comes to automating your environments</a:t>
            </a:r>
          </a:p>
        </p:txBody>
      </p:sp>
    </p:spTree>
    <p:extLst>
      <p:ext uri="{BB962C8B-B14F-4D97-AF65-F5344CB8AC3E}">
        <p14:creationId xmlns:p14="http://schemas.microsoft.com/office/powerpoint/2010/main" val="556370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kern="1200" dirty="0">
                <a:solidFill>
                  <a:schemeClr val="tx1"/>
                </a:solidFill>
                <a:effectLst/>
                <a:latin typeface="Titillium Web" panose="020B0604020202020204" charset="0"/>
                <a:ea typeface="+mn-ea"/>
                <a:cs typeface="+mn-cs"/>
              </a:rPr>
              <a:t>Head’s up, here’s my usual speech to user groups, since it’s not just relevant for code:</a:t>
            </a:r>
          </a:p>
          <a:p>
            <a:endParaRPr lang="en-US" sz="1100" b="0" i="0" u="none" kern="1200" dirty="0">
              <a:solidFill>
                <a:schemeClr val="tx1"/>
              </a:solidFill>
              <a:effectLst/>
              <a:latin typeface="Titillium Web" panose="020B0604020202020204" charset="0"/>
              <a:ea typeface="+mn-ea"/>
              <a:cs typeface="+mn-cs"/>
            </a:endParaRPr>
          </a:p>
          <a:p>
            <a:r>
              <a:rPr lang="en-US" sz="1100" b="0" i="0" u="none" kern="1200" dirty="0">
                <a:solidFill>
                  <a:schemeClr val="tx1"/>
                </a:solidFill>
                <a:effectLst/>
                <a:latin typeface="Titillium Web" panose="020B0604020202020204" charset="0"/>
                <a:ea typeface="+mn-ea"/>
                <a:cs typeface="+mn-cs"/>
              </a:rPr>
              <a:t>This is the same whether you are using the GUI or CLI. Plan for success, ALWAYS.</a:t>
            </a:r>
          </a:p>
          <a:p>
            <a:r>
              <a:rPr lang="en-US" sz="1100" b="0" i="0" u="none" kern="1200" dirty="0">
                <a:solidFill>
                  <a:schemeClr val="tx1"/>
                </a:solidFill>
                <a:effectLst/>
                <a:latin typeface="Titillium Web" panose="020B0604020202020204" charset="0"/>
                <a:ea typeface="+mn-ea"/>
                <a:cs typeface="+mn-cs"/>
              </a:rPr>
              <a:t>Expect difficulties or failures, and be prepared to adjust your plan, but still plan for success. As part of your plan, define it well and be explicit with facts, assumptions and minimum requirements.</a:t>
            </a:r>
          </a:p>
          <a:p>
            <a:endParaRPr lang="en-US" sz="1100" b="0" i="0" u="none" kern="1200" dirty="0">
              <a:solidFill>
                <a:schemeClr val="tx1"/>
              </a:solidFill>
              <a:effectLst/>
              <a:latin typeface="Titillium Web" panose="020B0604020202020204" charset="0"/>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100" b="0" i="0" u="none" kern="1200" dirty="0">
                <a:solidFill>
                  <a:schemeClr val="tx1"/>
                </a:solidFill>
                <a:effectLst/>
                <a:latin typeface="Titillium Web" panose="020B0604020202020204" charset="0"/>
                <a:ea typeface="+mn-ea"/>
                <a:cs typeface="+mn-cs"/>
              </a:rPr>
              <a:t>Speed and performance are great, but they are an advantage to the org, not the true benefit of automation.</a:t>
            </a:r>
          </a:p>
          <a:p>
            <a:r>
              <a:rPr lang="en-US" sz="1100" b="0" i="0" u="none" kern="1200" dirty="0">
                <a:solidFill>
                  <a:schemeClr val="tx1"/>
                </a:solidFill>
                <a:effectLst/>
                <a:latin typeface="Titillium Web" panose="020B0604020202020204" charset="0"/>
                <a:ea typeface="+mn-ea"/>
                <a:cs typeface="+mn-cs"/>
              </a:rPr>
              <a:t>Think about the real benefit to the business, which is accuracy &amp; repeatability. It’s not about impressing someone with your code.  It’s not just about doing it fast but doing it correctly and being certain that it stays that way.</a:t>
            </a:r>
          </a:p>
          <a:p>
            <a:endParaRPr lang="en-US" sz="1100" b="0" i="0" u="none" kern="1200" dirty="0">
              <a:solidFill>
                <a:schemeClr val="tx1"/>
              </a:solidFill>
              <a:effectLst/>
              <a:latin typeface="Titillium Web" panose="020B0604020202020204" charset="0"/>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100" b="0" i="0" u="none" kern="1200" dirty="0">
                <a:solidFill>
                  <a:schemeClr val="tx1"/>
                </a:solidFill>
                <a:effectLst/>
                <a:latin typeface="Titillium Web" panose="020B0604020202020204" charset="0"/>
                <a:ea typeface="+mn-ea"/>
                <a:cs typeface="+mn-cs"/>
              </a:rPr>
              <a:t>The goal of these efforts isn’t just about getting your operations into code, it is the benefits that you can gain from it:  standardization, granular control, validation of configs, and testing for success.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100" b="0" i="0" u="none" kern="1200" dirty="0">
                <a:solidFill>
                  <a:schemeClr val="tx1"/>
                </a:solidFill>
                <a:effectLst/>
                <a:latin typeface="Titillium Web" panose="020B0604020202020204" charset="0"/>
                <a:ea typeface="+mn-ea"/>
                <a:cs typeface="+mn-cs"/>
              </a:rPr>
              <a:t>We need to build &amp; maintain tools in this fashion, and now our tools are mirroring our internal environment and operations.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100" b="0" i="0" u="none" kern="1200" dirty="0">
                <a:solidFill>
                  <a:schemeClr val="tx1"/>
                </a:solidFill>
                <a:effectLst/>
                <a:latin typeface="Titillium Web" panose="020B0604020202020204" charset="0"/>
                <a:ea typeface="+mn-ea"/>
                <a:cs typeface="+mn-cs"/>
              </a:rPr>
              <a:t>This makes it easier to improve or even re-write even as we change platforms or technologies, which is what really matters to them in the long-term.</a:t>
            </a:r>
          </a:p>
          <a:p>
            <a:endParaRPr lang="en-US" sz="1100" b="0" i="0" u="none" kern="1200" dirty="0">
              <a:solidFill>
                <a:schemeClr val="tx1"/>
              </a:solidFill>
              <a:effectLst/>
              <a:latin typeface="Titillium Web" panose="020B0604020202020204" charset="0"/>
              <a:ea typeface="+mn-ea"/>
              <a:cs typeface="+mn-cs"/>
            </a:endParaRPr>
          </a:p>
          <a:p>
            <a:r>
              <a:rPr lang="en-US" sz="1100" b="0" i="0" u="none" kern="1200" dirty="0">
                <a:solidFill>
                  <a:schemeClr val="tx1"/>
                </a:solidFill>
                <a:effectLst/>
                <a:latin typeface="Titillium Web" panose="020B0604020202020204" charset="0"/>
                <a:ea typeface="+mn-ea"/>
                <a:cs typeface="+mn-cs"/>
              </a:rPr>
              <a:t>Try to be specific about steps/components and have an expectation before you start. </a:t>
            </a:r>
          </a:p>
          <a:p>
            <a:r>
              <a:rPr lang="en-US" sz="1100" b="0" i="0" u="none" kern="1200" dirty="0">
                <a:solidFill>
                  <a:schemeClr val="tx1"/>
                </a:solidFill>
                <a:effectLst/>
                <a:latin typeface="Titillium Web" panose="020B0604020202020204" charset="0"/>
                <a:ea typeface="+mn-ea"/>
                <a:cs typeface="+mn-cs"/>
              </a:rPr>
              <a:t>Don’t do more than is necessary to make minor changes, so that you can track those changes and results.</a:t>
            </a:r>
          </a:p>
          <a:p>
            <a:r>
              <a:rPr lang="en-US" sz="1100" b="0" i="0" u="none" kern="1200" dirty="0">
                <a:solidFill>
                  <a:schemeClr val="tx1"/>
                </a:solidFill>
                <a:effectLst/>
                <a:latin typeface="Titillium Web" panose="020B0604020202020204" charset="0"/>
                <a:ea typeface="+mn-ea"/>
                <a:cs typeface="+mn-cs"/>
              </a:rPr>
              <a:t>Then, make additional changes as necessary, but test and verify them along the way.</a:t>
            </a:r>
          </a:p>
          <a:p>
            <a:endParaRPr lang="en-US" sz="1100" b="0" i="0" u="none" kern="1200" dirty="0">
              <a:solidFill>
                <a:schemeClr val="tx1"/>
              </a:solidFill>
              <a:effectLst/>
              <a:latin typeface="Titillium Web" panose="020B0604020202020204" charset="0"/>
              <a:ea typeface="+mn-ea"/>
              <a:cs typeface="+mn-cs"/>
            </a:endParaRPr>
          </a:p>
          <a:p>
            <a:r>
              <a:rPr lang="en-US" sz="1100" b="0" i="0" u="none" kern="1200" dirty="0">
                <a:solidFill>
                  <a:schemeClr val="tx1"/>
                </a:solidFill>
                <a:effectLst/>
                <a:latin typeface="Titillium Web" panose="020B0604020202020204" charset="0"/>
                <a:ea typeface="+mn-ea"/>
                <a:cs typeface="+mn-cs"/>
              </a:rPr>
              <a:t>If we understand these concepts and work with our organizations to help them operate in this fashion, it enables us to be more valuable to the organization as enablers of the business, and they can more easily trust our capabilities.</a:t>
            </a:r>
          </a:p>
          <a:p>
            <a:r>
              <a:rPr lang="en-US" sz="1100" b="0" i="0" u="none" kern="1200" dirty="0">
                <a:solidFill>
                  <a:schemeClr val="tx1"/>
                </a:solidFill>
                <a:effectLst/>
                <a:latin typeface="Titillium Web" panose="020B0604020202020204" charset="0"/>
                <a:ea typeface="+mn-ea"/>
                <a:cs typeface="+mn-cs"/>
              </a:rPr>
              <a:t>Don't fear the changes as your company's needs grow, and we can have the ability to continue to provide value to the business, which leads to great things in your career.</a:t>
            </a:r>
          </a:p>
          <a:p>
            <a:endParaRPr lang="en-US" sz="1100" b="0" i="0" u="none" kern="1200" dirty="0">
              <a:solidFill>
                <a:schemeClr val="tx1"/>
              </a:solidFill>
              <a:effectLst/>
              <a:latin typeface="Titillium Web" panose="020B0604020202020204" charset="0"/>
              <a:ea typeface="+mn-ea"/>
              <a:cs typeface="+mn-cs"/>
            </a:endParaRPr>
          </a:p>
          <a:p>
            <a:endParaRPr lang="en-US" dirty="0"/>
          </a:p>
          <a:p>
            <a:endParaRPr lang="en-US" dirty="0"/>
          </a:p>
        </p:txBody>
      </p:sp>
    </p:spTree>
    <p:extLst>
      <p:ext uri="{BB962C8B-B14F-4D97-AF65-F5344CB8AC3E}">
        <p14:creationId xmlns:p14="http://schemas.microsoft.com/office/powerpoint/2010/main" val="2449621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Follow the PowerShell way, even when building your own tool:</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Remember what we learned about the PowerShell basics, look at the help files.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you are still stuck or need more help, check out the examples and online documentation. </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O</a:t>
            </a:r>
            <a:r>
              <a:rPr lang="en-US" sz="1100" dirty="0"/>
              <a:t>ther people are also normally glad to save you some pain in your journey.</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The pipeline concept is simple: first, get an object, then work with it.</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Once you learn how to leverage the pipeline to connect cmdlets together, you will see how quickly you can achieve massive results with PowerShell.</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Seriously, get some Legos to practice.</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The new sets can be a complex final product with many distinct steps to get you to that final product.</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This is why you should have an expected result at the start, then specific steps to achieve that result.</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Believe it or not, you can even cheat from yourself.</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If you are trying to learn the code or find a specific setting, create or change it in the GUI and then pull it up in PowerShell to find how it was done.</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The path to get there doesn’t matter to the business as long as you achieve success.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At the same time, you have to be careful with relying too much on searching, since searching is not the same as learning.</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You can teach this to yourself if you just put in the effort, and you can always ask for help if you get stuck. Focus on the result, it is only important that you attain the goal or desired result.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72693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2902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C9D1D9"/>
                </a:solidFill>
                <a:effectLst/>
                <a:latin typeface="Titillium Web Light" panose="020B0604020202020204" charset="0"/>
              </a:rPr>
              <a:t> structured configuration languages that are both human- and machine-friendly</a:t>
            </a:r>
            <a:endParaRPr lang="en-US" dirty="0"/>
          </a:p>
        </p:txBody>
      </p:sp>
    </p:spTree>
    <p:extLst>
      <p:ext uri="{BB962C8B-B14F-4D97-AF65-F5344CB8AC3E}">
        <p14:creationId xmlns:p14="http://schemas.microsoft.com/office/powerpoint/2010/main" val="273207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6436" cy="5144872"/>
          </a:xfrm>
          <a:custGeom>
            <a:avLst/>
            <a:gdLst/>
            <a:ahLst/>
            <a:cxnLst/>
            <a:rect l="l" t="t" r="r" b="b"/>
            <a:pathLst>
              <a:path w="3464559" h="1948815" extrusionOk="0">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1174326" y="2220424"/>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439062" y="-278417"/>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975250" y="1991825"/>
            <a:ext cx="7193400" cy="1159800"/>
          </a:xfrm>
          <a:prstGeom prst="rect">
            <a:avLst/>
          </a:prstGeom>
        </p:spPr>
        <p:txBody>
          <a:bodyPr spcFirstLastPara="1" wrap="square" lIns="0" tIns="0" rIns="0" bIns="0"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4"/>
        <p:cNvGrpSpPr/>
        <p:nvPr/>
      </p:nvGrpSpPr>
      <p:grpSpPr>
        <a:xfrm>
          <a:off x="0" y="0"/>
          <a:ext cx="0" cy="0"/>
          <a:chOff x="0" y="0"/>
          <a:chExt cx="0" cy="0"/>
        </a:xfrm>
      </p:grpSpPr>
      <p:sp>
        <p:nvSpPr>
          <p:cNvPr id="15" name="Google Shape;15;p3"/>
          <p:cNvSpPr/>
          <p:nvPr/>
        </p:nvSpPr>
        <p:spPr>
          <a:xfrm>
            <a:off x="0" y="0"/>
            <a:ext cx="9146436" cy="5144872"/>
          </a:xfrm>
          <a:custGeom>
            <a:avLst/>
            <a:gdLst/>
            <a:ahLst/>
            <a:cxnLst/>
            <a:rect l="l" t="t" r="r" b="b"/>
            <a:pathLst>
              <a:path w="3464559" h="1948815" extrusionOk="0">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3"/>
          <p:cNvSpPr/>
          <p:nvPr/>
        </p:nvSpPr>
        <p:spPr>
          <a:xfrm>
            <a:off x="-593651" y="3635535"/>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p:nvPr/>
        </p:nvSpPr>
        <p:spPr>
          <a:xfrm>
            <a:off x="5785362" y="-1835138"/>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txBox="1">
            <a:spLocks noGrp="1"/>
          </p:cNvSpPr>
          <p:nvPr>
            <p:ph type="ctrTitle"/>
          </p:nvPr>
        </p:nvSpPr>
        <p:spPr>
          <a:xfrm>
            <a:off x="975250" y="1695925"/>
            <a:ext cx="71934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975250" y="2876427"/>
            <a:ext cx="7193400" cy="3747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endParaRPr/>
          </a:p>
        </p:txBody>
      </p:sp>
      <p:sp>
        <p:nvSpPr>
          <p:cNvPr id="20" name="Google Shape;20;p3"/>
          <p:cNvSpPr/>
          <p:nvPr/>
        </p:nvSpPr>
        <p:spPr>
          <a:xfrm>
            <a:off x="998106" y="1436550"/>
            <a:ext cx="666900" cy="666900"/>
          </a:xfrm>
          <a:prstGeom prst="rect">
            <a:avLst/>
          </a:prstGeom>
          <a:noFill/>
          <a:ln w="952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a:stCxn id="20" idx="1"/>
          </p:cNvCxnSpPr>
          <p:nvPr/>
        </p:nvCxnSpPr>
        <p:spPr>
          <a:xfrm rot="10800000">
            <a:off x="6" y="1770000"/>
            <a:ext cx="998100" cy="0"/>
          </a:xfrm>
          <a:prstGeom prst="straightConnector1">
            <a:avLst/>
          </a:prstGeom>
          <a:noFill/>
          <a:ln w="9525" cap="flat" cmpd="sng">
            <a:solidFill>
              <a:schemeClr val="lt2"/>
            </a:solidFill>
            <a:prstDash val="solid"/>
            <a:miter lim="8000"/>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2"/>
        <p:cNvGrpSpPr/>
        <p:nvPr/>
      </p:nvGrpSpPr>
      <p:grpSpPr>
        <a:xfrm>
          <a:off x="0" y="0"/>
          <a:ext cx="0" cy="0"/>
          <a:chOff x="0" y="0"/>
          <a:chExt cx="0" cy="0"/>
        </a:xfrm>
      </p:grpSpPr>
      <p:sp>
        <p:nvSpPr>
          <p:cNvPr id="23" name="Google Shape;23;p4"/>
          <p:cNvSpPr/>
          <p:nvPr/>
        </p:nvSpPr>
        <p:spPr>
          <a:xfrm>
            <a:off x="0" y="0"/>
            <a:ext cx="9146436" cy="5144872"/>
          </a:xfrm>
          <a:custGeom>
            <a:avLst/>
            <a:gdLst/>
            <a:ahLst/>
            <a:cxnLst/>
            <a:rect l="l" t="t" r="r" b="b"/>
            <a:pathLst>
              <a:path w="3464559" h="1948815" extrusionOk="0">
                <a:moveTo>
                  <a:pt x="1350645" y="323850"/>
                </a:moveTo>
                <a:cubicBezTo>
                  <a:pt x="1470660" y="227965"/>
                  <a:pt x="1571625" y="119380"/>
                  <a:pt x="1652905" y="0"/>
                </a:cubicBezTo>
                <a:lnTo>
                  <a:pt x="1648460" y="0"/>
                </a:lnTo>
                <a:cubicBezTo>
                  <a:pt x="1567815" y="118110"/>
                  <a:pt x="1466850" y="225425"/>
                  <a:pt x="1348105" y="320675"/>
                </a:cubicBezTo>
                <a:cubicBezTo>
                  <a:pt x="1200785" y="438785"/>
                  <a:pt x="1024255" y="537845"/>
                  <a:pt x="821690" y="617220"/>
                </a:cubicBezTo>
                <a:lnTo>
                  <a:pt x="821690" y="614680"/>
                </a:lnTo>
                <a:lnTo>
                  <a:pt x="819785" y="614680"/>
                </a:lnTo>
                <a:lnTo>
                  <a:pt x="819785" y="617855"/>
                </a:lnTo>
                <a:cubicBezTo>
                  <a:pt x="733425" y="651510"/>
                  <a:pt x="641985" y="681990"/>
                  <a:pt x="545465" y="708025"/>
                </a:cubicBezTo>
                <a:cubicBezTo>
                  <a:pt x="339725" y="764540"/>
                  <a:pt x="157480" y="836295"/>
                  <a:pt x="0" y="920115"/>
                </a:cubicBezTo>
                <a:lnTo>
                  <a:pt x="0" y="924560"/>
                </a:lnTo>
                <a:cubicBezTo>
                  <a:pt x="156845" y="840105"/>
                  <a:pt x="339725" y="768350"/>
                  <a:pt x="546100" y="711200"/>
                </a:cubicBezTo>
                <a:cubicBezTo>
                  <a:pt x="869315" y="623570"/>
                  <a:pt x="1139190" y="493395"/>
                  <a:pt x="1350645" y="323850"/>
                </a:cubicBezTo>
                <a:close/>
                <a:moveTo>
                  <a:pt x="563880" y="563245"/>
                </a:moveTo>
                <a:cubicBezTo>
                  <a:pt x="876935" y="437515"/>
                  <a:pt x="1130935" y="260350"/>
                  <a:pt x="1301115" y="0"/>
                </a:cubicBezTo>
                <a:lnTo>
                  <a:pt x="1296670" y="0"/>
                </a:lnTo>
                <a:cubicBezTo>
                  <a:pt x="1239520" y="86995"/>
                  <a:pt x="1173480" y="164465"/>
                  <a:pt x="1093470" y="237490"/>
                </a:cubicBezTo>
                <a:cubicBezTo>
                  <a:pt x="681990" y="601345"/>
                  <a:pt x="365125" y="581660"/>
                  <a:pt x="1270" y="782320"/>
                </a:cubicBezTo>
                <a:lnTo>
                  <a:pt x="1270" y="784860"/>
                </a:lnTo>
                <a:cubicBezTo>
                  <a:pt x="22225" y="775335"/>
                  <a:pt x="47625" y="760095"/>
                  <a:pt x="69850" y="751205"/>
                </a:cubicBezTo>
                <a:cubicBezTo>
                  <a:pt x="214630" y="679450"/>
                  <a:pt x="389255" y="628650"/>
                  <a:pt x="563880" y="563245"/>
                </a:cubicBezTo>
                <a:close/>
                <a:moveTo>
                  <a:pt x="1266190" y="295910"/>
                </a:moveTo>
                <a:cubicBezTo>
                  <a:pt x="1372235" y="207645"/>
                  <a:pt x="1462405" y="108585"/>
                  <a:pt x="1534795" y="0"/>
                </a:cubicBezTo>
                <a:lnTo>
                  <a:pt x="1530350" y="0"/>
                </a:lnTo>
                <a:cubicBezTo>
                  <a:pt x="1457960" y="107315"/>
                  <a:pt x="1369060" y="205740"/>
                  <a:pt x="1263650" y="293370"/>
                </a:cubicBezTo>
                <a:cubicBezTo>
                  <a:pt x="1064895" y="459105"/>
                  <a:pt x="808355" y="588010"/>
                  <a:pt x="500380" y="677545"/>
                </a:cubicBezTo>
                <a:cubicBezTo>
                  <a:pt x="313055" y="732155"/>
                  <a:pt x="146685" y="797560"/>
                  <a:pt x="635" y="874395"/>
                </a:cubicBezTo>
                <a:lnTo>
                  <a:pt x="635" y="878840"/>
                </a:lnTo>
                <a:cubicBezTo>
                  <a:pt x="146050" y="802005"/>
                  <a:pt x="313055" y="735965"/>
                  <a:pt x="501015" y="681355"/>
                </a:cubicBezTo>
                <a:cubicBezTo>
                  <a:pt x="810260" y="591820"/>
                  <a:pt x="1067435" y="462280"/>
                  <a:pt x="1266190" y="295910"/>
                </a:cubicBezTo>
                <a:close/>
                <a:moveTo>
                  <a:pt x="1181735" y="268605"/>
                </a:moveTo>
                <a:cubicBezTo>
                  <a:pt x="1274445" y="187325"/>
                  <a:pt x="1353820" y="97790"/>
                  <a:pt x="1417955" y="635"/>
                </a:cubicBezTo>
                <a:lnTo>
                  <a:pt x="1413510" y="635"/>
                </a:lnTo>
                <a:cubicBezTo>
                  <a:pt x="1349375" y="97155"/>
                  <a:pt x="1271270" y="186055"/>
                  <a:pt x="1179195" y="266065"/>
                </a:cubicBezTo>
                <a:cubicBezTo>
                  <a:pt x="992505" y="428625"/>
                  <a:pt x="748665" y="556895"/>
                  <a:pt x="454660" y="646430"/>
                </a:cubicBezTo>
                <a:cubicBezTo>
                  <a:pt x="286385" y="697865"/>
                  <a:pt x="135255" y="758825"/>
                  <a:pt x="1270" y="828675"/>
                </a:cubicBezTo>
                <a:lnTo>
                  <a:pt x="1270" y="833120"/>
                </a:lnTo>
                <a:cubicBezTo>
                  <a:pt x="135255" y="763270"/>
                  <a:pt x="287020" y="702310"/>
                  <a:pt x="455930" y="650875"/>
                </a:cubicBezTo>
                <a:cubicBezTo>
                  <a:pt x="750570" y="560070"/>
                  <a:pt x="994410" y="431800"/>
                  <a:pt x="1181735" y="268605"/>
                </a:cubicBezTo>
                <a:close/>
                <a:moveTo>
                  <a:pt x="887095" y="709930"/>
                </a:moveTo>
                <a:cubicBezTo>
                  <a:pt x="1308735" y="560070"/>
                  <a:pt x="1671320" y="327660"/>
                  <a:pt x="1918335" y="0"/>
                </a:cubicBezTo>
                <a:lnTo>
                  <a:pt x="1917700" y="0"/>
                </a:lnTo>
                <a:cubicBezTo>
                  <a:pt x="1600835" y="387985"/>
                  <a:pt x="1281430" y="566420"/>
                  <a:pt x="759460" y="755650"/>
                </a:cubicBezTo>
                <a:cubicBezTo>
                  <a:pt x="450215" y="887095"/>
                  <a:pt x="194310" y="1075690"/>
                  <a:pt x="1270" y="1319530"/>
                </a:cubicBezTo>
                <a:lnTo>
                  <a:pt x="1270" y="1324610"/>
                </a:lnTo>
                <a:cubicBezTo>
                  <a:pt x="26670" y="1292860"/>
                  <a:pt x="53340" y="1261745"/>
                  <a:pt x="80645" y="1231265"/>
                </a:cubicBezTo>
                <a:cubicBezTo>
                  <a:pt x="292735" y="1000125"/>
                  <a:pt x="561975" y="826135"/>
                  <a:pt x="887095" y="709930"/>
                </a:cubicBezTo>
                <a:close/>
                <a:moveTo>
                  <a:pt x="1034415" y="693420"/>
                </a:moveTo>
                <a:cubicBezTo>
                  <a:pt x="1431290" y="529590"/>
                  <a:pt x="1752600" y="296545"/>
                  <a:pt x="1990725" y="0"/>
                </a:cubicBezTo>
                <a:lnTo>
                  <a:pt x="1986280" y="0"/>
                </a:lnTo>
                <a:cubicBezTo>
                  <a:pt x="1748790" y="294640"/>
                  <a:pt x="1428750" y="527050"/>
                  <a:pt x="1033145" y="689610"/>
                </a:cubicBezTo>
                <a:cubicBezTo>
                  <a:pt x="657860" y="844550"/>
                  <a:pt x="353060" y="1085850"/>
                  <a:pt x="126365" y="1406525"/>
                </a:cubicBezTo>
                <a:cubicBezTo>
                  <a:pt x="78740" y="1473835"/>
                  <a:pt x="36830" y="1541145"/>
                  <a:pt x="635" y="1606550"/>
                </a:cubicBezTo>
                <a:lnTo>
                  <a:pt x="635" y="1614170"/>
                </a:lnTo>
                <a:cubicBezTo>
                  <a:pt x="37465" y="1547495"/>
                  <a:pt x="80010" y="1478280"/>
                  <a:pt x="128905" y="1409065"/>
                </a:cubicBezTo>
                <a:cubicBezTo>
                  <a:pt x="355600" y="1089025"/>
                  <a:pt x="660400" y="847725"/>
                  <a:pt x="1034415" y="693420"/>
                </a:cubicBezTo>
                <a:close/>
                <a:moveTo>
                  <a:pt x="1438275" y="353060"/>
                </a:moveTo>
                <a:cubicBezTo>
                  <a:pt x="1572895" y="249555"/>
                  <a:pt x="1685925" y="131445"/>
                  <a:pt x="1776730" y="0"/>
                </a:cubicBezTo>
                <a:lnTo>
                  <a:pt x="1767840" y="0"/>
                </a:lnTo>
                <a:cubicBezTo>
                  <a:pt x="1678305" y="128905"/>
                  <a:pt x="1566545" y="245110"/>
                  <a:pt x="1433195" y="347345"/>
                </a:cubicBezTo>
                <a:cubicBezTo>
                  <a:pt x="1210310" y="518795"/>
                  <a:pt x="927735" y="650240"/>
                  <a:pt x="593090" y="737870"/>
                </a:cubicBezTo>
                <a:cubicBezTo>
                  <a:pt x="367665" y="796925"/>
                  <a:pt x="168910" y="873760"/>
                  <a:pt x="1270" y="965835"/>
                </a:cubicBezTo>
                <a:lnTo>
                  <a:pt x="1270" y="974090"/>
                </a:lnTo>
                <a:cubicBezTo>
                  <a:pt x="169545" y="880745"/>
                  <a:pt x="368300" y="803910"/>
                  <a:pt x="595630" y="744220"/>
                </a:cubicBezTo>
                <a:cubicBezTo>
                  <a:pt x="930910" y="657225"/>
                  <a:pt x="1214120" y="525145"/>
                  <a:pt x="1438275" y="353060"/>
                </a:cubicBezTo>
                <a:close/>
                <a:moveTo>
                  <a:pt x="695325" y="995680"/>
                </a:moveTo>
                <a:cubicBezTo>
                  <a:pt x="805815" y="899795"/>
                  <a:pt x="927735" y="814705"/>
                  <a:pt x="1057275" y="742315"/>
                </a:cubicBezTo>
                <a:cubicBezTo>
                  <a:pt x="1138555" y="695325"/>
                  <a:pt x="1245870" y="649605"/>
                  <a:pt x="1348740" y="590550"/>
                </a:cubicBezTo>
                <a:cubicBezTo>
                  <a:pt x="1663700" y="412750"/>
                  <a:pt x="1922145" y="182245"/>
                  <a:pt x="2059305" y="635"/>
                </a:cubicBezTo>
                <a:lnTo>
                  <a:pt x="2058035" y="635"/>
                </a:lnTo>
                <a:cubicBezTo>
                  <a:pt x="1818005" y="282575"/>
                  <a:pt x="1549400" y="500380"/>
                  <a:pt x="1106805" y="711200"/>
                </a:cubicBezTo>
                <a:cubicBezTo>
                  <a:pt x="889635" y="825500"/>
                  <a:pt x="697230" y="972185"/>
                  <a:pt x="532130" y="1148080"/>
                </a:cubicBezTo>
                <a:cubicBezTo>
                  <a:pt x="287655" y="1404620"/>
                  <a:pt x="114300" y="1727835"/>
                  <a:pt x="21590" y="1948815"/>
                </a:cubicBezTo>
                <a:lnTo>
                  <a:pt x="22225" y="1948815"/>
                </a:lnTo>
                <a:cubicBezTo>
                  <a:pt x="190500" y="1590040"/>
                  <a:pt x="362585" y="1285875"/>
                  <a:pt x="695325" y="995680"/>
                </a:cubicBezTo>
                <a:close/>
                <a:moveTo>
                  <a:pt x="1011555" y="213995"/>
                </a:moveTo>
                <a:cubicBezTo>
                  <a:pt x="1079500" y="147955"/>
                  <a:pt x="1137920" y="76835"/>
                  <a:pt x="1186815" y="0"/>
                </a:cubicBezTo>
                <a:lnTo>
                  <a:pt x="1177925" y="0"/>
                </a:lnTo>
                <a:cubicBezTo>
                  <a:pt x="1130300" y="74295"/>
                  <a:pt x="1072515" y="144145"/>
                  <a:pt x="1006475" y="208915"/>
                </a:cubicBezTo>
                <a:cubicBezTo>
                  <a:pt x="844550" y="365760"/>
                  <a:pt x="626745" y="491490"/>
                  <a:pt x="360045" y="581660"/>
                </a:cubicBezTo>
                <a:cubicBezTo>
                  <a:pt x="230505" y="626110"/>
                  <a:pt x="110490" y="676275"/>
                  <a:pt x="1270" y="731520"/>
                </a:cubicBezTo>
                <a:lnTo>
                  <a:pt x="1270" y="739775"/>
                </a:lnTo>
                <a:cubicBezTo>
                  <a:pt x="111125" y="683895"/>
                  <a:pt x="231140" y="633730"/>
                  <a:pt x="362585" y="588645"/>
                </a:cubicBezTo>
                <a:cubicBezTo>
                  <a:pt x="629920" y="497840"/>
                  <a:pt x="848360" y="371475"/>
                  <a:pt x="1011555" y="213995"/>
                </a:cubicBezTo>
                <a:close/>
                <a:moveTo>
                  <a:pt x="169545" y="0"/>
                </a:moveTo>
                <a:lnTo>
                  <a:pt x="165100" y="0"/>
                </a:lnTo>
                <a:cubicBezTo>
                  <a:pt x="124460" y="67310"/>
                  <a:pt x="69215" y="129540"/>
                  <a:pt x="635" y="186055"/>
                </a:cubicBezTo>
                <a:lnTo>
                  <a:pt x="635" y="191135"/>
                </a:lnTo>
                <a:cubicBezTo>
                  <a:pt x="76200" y="130175"/>
                  <a:pt x="130810" y="65405"/>
                  <a:pt x="169545" y="0"/>
                </a:cubicBezTo>
                <a:close/>
                <a:moveTo>
                  <a:pt x="923290" y="184785"/>
                </a:moveTo>
                <a:cubicBezTo>
                  <a:pt x="979805" y="127000"/>
                  <a:pt x="1028065" y="65405"/>
                  <a:pt x="1068705" y="0"/>
                </a:cubicBezTo>
                <a:lnTo>
                  <a:pt x="1064260" y="0"/>
                </a:lnTo>
                <a:cubicBezTo>
                  <a:pt x="1023620" y="64770"/>
                  <a:pt x="975995" y="125730"/>
                  <a:pt x="920750" y="182245"/>
                </a:cubicBezTo>
                <a:cubicBezTo>
                  <a:pt x="770255" y="336550"/>
                  <a:pt x="565785" y="461010"/>
                  <a:pt x="312420" y="552450"/>
                </a:cubicBezTo>
                <a:cubicBezTo>
                  <a:pt x="200660" y="593090"/>
                  <a:pt x="97155" y="637540"/>
                  <a:pt x="1270" y="685800"/>
                </a:cubicBezTo>
                <a:lnTo>
                  <a:pt x="1270" y="689610"/>
                </a:lnTo>
                <a:cubicBezTo>
                  <a:pt x="97155" y="641350"/>
                  <a:pt x="201295" y="596900"/>
                  <a:pt x="313690" y="556260"/>
                </a:cubicBezTo>
                <a:cubicBezTo>
                  <a:pt x="567690" y="464185"/>
                  <a:pt x="772795" y="339725"/>
                  <a:pt x="923290" y="184785"/>
                </a:cubicBezTo>
                <a:close/>
                <a:moveTo>
                  <a:pt x="387350" y="3175"/>
                </a:moveTo>
                <a:cubicBezTo>
                  <a:pt x="387985" y="2540"/>
                  <a:pt x="388620" y="1270"/>
                  <a:pt x="388620" y="0"/>
                </a:cubicBezTo>
                <a:lnTo>
                  <a:pt x="384810" y="0"/>
                </a:lnTo>
                <a:cubicBezTo>
                  <a:pt x="307340" y="141605"/>
                  <a:pt x="180975" y="266065"/>
                  <a:pt x="1270" y="364490"/>
                </a:cubicBezTo>
                <a:lnTo>
                  <a:pt x="1270" y="368935"/>
                </a:lnTo>
                <a:cubicBezTo>
                  <a:pt x="180975" y="269875"/>
                  <a:pt x="310515" y="147320"/>
                  <a:pt x="387350" y="3175"/>
                </a:cubicBezTo>
                <a:close/>
                <a:moveTo>
                  <a:pt x="470535" y="50165"/>
                </a:moveTo>
                <a:cubicBezTo>
                  <a:pt x="479425" y="35560"/>
                  <a:pt x="491490" y="16510"/>
                  <a:pt x="500380" y="635"/>
                </a:cubicBezTo>
                <a:lnTo>
                  <a:pt x="496570" y="635"/>
                </a:lnTo>
                <a:cubicBezTo>
                  <a:pt x="495300" y="3175"/>
                  <a:pt x="494665" y="5080"/>
                  <a:pt x="493395" y="6985"/>
                </a:cubicBezTo>
                <a:cubicBezTo>
                  <a:pt x="399415" y="171450"/>
                  <a:pt x="258445" y="292735"/>
                  <a:pt x="55880" y="396875"/>
                </a:cubicBezTo>
                <a:cubicBezTo>
                  <a:pt x="46990" y="401320"/>
                  <a:pt x="19050" y="415290"/>
                  <a:pt x="1270" y="424815"/>
                </a:cubicBezTo>
                <a:lnTo>
                  <a:pt x="1270" y="429260"/>
                </a:lnTo>
                <a:cubicBezTo>
                  <a:pt x="215265" y="321945"/>
                  <a:pt x="361950" y="215265"/>
                  <a:pt x="470535" y="50165"/>
                </a:cubicBezTo>
                <a:close/>
                <a:moveTo>
                  <a:pt x="50165" y="0"/>
                </a:moveTo>
                <a:cubicBezTo>
                  <a:pt x="35560" y="20320"/>
                  <a:pt x="19685" y="39370"/>
                  <a:pt x="1270" y="59055"/>
                </a:cubicBezTo>
                <a:lnTo>
                  <a:pt x="1270" y="69850"/>
                </a:lnTo>
                <a:cubicBezTo>
                  <a:pt x="19685" y="50165"/>
                  <a:pt x="47625" y="17145"/>
                  <a:pt x="59055" y="0"/>
                </a:cubicBezTo>
                <a:lnTo>
                  <a:pt x="50165" y="0"/>
                </a:lnTo>
                <a:close/>
                <a:moveTo>
                  <a:pt x="1466215" y="580390"/>
                </a:moveTo>
                <a:cubicBezTo>
                  <a:pt x="1753235" y="398145"/>
                  <a:pt x="1974850" y="190500"/>
                  <a:pt x="2133600" y="0"/>
                </a:cubicBezTo>
                <a:lnTo>
                  <a:pt x="2124710" y="0"/>
                </a:lnTo>
                <a:cubicBezTo>
                  <a:pt x="2117725" y="8890"/>
                  <a:pt x="2110105" y="17780"/>
                  <a:pt x="2101850" y="26035"/>
                </a:cubicBezTo>
                <a:cubicBezTo>
                  <a:pt x="2078990" y="52070"/>
                  <a:pt x="2056130" y="77470"/>
                  <a:pt x="2031365" y="104140"/>
                </a:cubicBezTo>
                <a:cubicBezTo>
                  <a:pt x="1624965" y="528320"/>
                  <a:pt x="1378585" y="605155"/>
                  <a:pt x="1136015" y="774700"/>
                </a:cubicBezTo>
                <a:cubicBezTo>
                  <a:pt x="706120" y="1074420"/>
                  <a:pt x="433070" y="1480185"/>
                  <a:pt x="224790" y="1884680"/>
                </a:cubicBezTo>
                <a:cubicBezTo>
                  <a:pt x="219710" y="1897380"/>
                  <a:pt x="200025" y="1929765"/>
                  <a:pt x="191770" y="1947545"/>
                </a:cubicBezTo>
                <a:lnTo>
                  <a:pt x="200660" y="1947545"/>
                </a:lnTo>
                <a:cubicBezTo>
                  <a:pt x="203835" y="1941195"/>
                  <a:pt x="206375" y="1936115"/>
                  <a:pt x="209550" y="1929765"/>
                </a:cubicBezTo>
                <a:cubicBezTo>
                  <a:pt x="295275" y="1764665"/>
                  <a:pt x="409575" y="1546225"/>
                  <a:pt x="584200" y="1318895"/>
                </a:cubicBezTo>
                <a:cubicBezTo>
                  <a:pt x="897890" y="909955"/>
                  <a:pt x="1179830" y="748030"/>
                  <a:pt x="1466215" y="580390"/>
                </a:cubicBezTo>
                <a:close/>
                <a:moveTo>
                  <a:pt x="276860" y="0"/>
                </a:moveTo>
                <a:lnTo>
                  <a:pt x="274955" y="0"/>
                </a:lnTo>
                <a:cubicBezTo>
                  <a:pt x="209550" y="117475"/>
                  <a:pt x="131445" y="207010"/>
                  <a:pt x="1270" y="296545"/>
                </a:cubicBezTo>
                <a:lnTo>
                  <a:pt x="1270" y="301625"/>
                </a:lnTo>
                <a:cubicBezTo>
                  <a:pt x="9525" y="295910"/>
                  <a:pt x="17780" y="288290"/>
                  <a:pt x="19685" y="288290"/>
                </a:cubicBezTo>
                <a:cubicBezTo>
                  <a:pt x="130175" y="210185"/>
                  <a:pt x="235585" y="97790"/>
                  <a:pt x="276860" y="0"/>
                </a:cubicBezTo>
                <a:close/>
                <a:moveTo>
                  <a:pt x="835660" y="156845"/>
                </a:moveTo>
                <a:cubicBezTo>
                  <a:pt x="880745" y="107315"/>
                  <a:pt x="920115" y="55245"/>
                  <a:pt x="953770" y="0"/>
                </a:cubicBezTo>
                <a:lnTo>
                  <a:pt x="949325" y="0"/>
                </a:lnTo>
                <a:cubicBezTo>
                  <a:pt x="916305" y="53975"/>
                  <a:pt x="877570" y="106045"/>
                  <a:pt x="832485" y="154305"/>
                </a:cubicBezTo>
                <a:cubicBezTo>
                  <a:pt x="694690" y="305435"/>
                  <a:pt x="502920" y="429260"/>
                  <a:pt x="262890" y="520700"/>
                </a:cubicBezTo>
                <a:cubicBezTo>
                  <a:pt x="169545" y="556895"/>
                  <a:pt x="82550" y="594995"/>
                  <a:pt x="635" y="635635"/>
                </a:cubicBezTo>
                <a:lnTo>
                  <a:pt x="635" y="639445"/>
                </a:lnTo>
                <a:cubicBezTo>
                  <a:pt x="82550" y="598805"/>
                  <a:pt x="170180" y="560070"/>
                  <a:pt x="264160" y="523875"/>
                </a:cubicBezTo>
                <a:cubicBezTo>
                  <a:pt x="505460" y="432435"/>
                  <a:pt x="697230" y="308610"/>
                  <a:pt x="835660" y="156845"/>
                </a:cubicBezTo>
                <a:close/>
                <a:moveTo>
                  <a:pt x="326390" y="443865"/>
                </a:moveTo>
                <a:cubicBezTo>
                  <a:pt x="551815" y="333375"/>
                  <a:pt x="724535" y="191770"/>
                  <a:pt x="839470" y="635"/>
                </a:cubicBezTo>
                <a:lnTo>
                  <a:pt x="835025" y="635"/>
                </a:lnTo>
                <a:cubicBezTo>
                  <a:pt x="808355" y="45085"/>
                  <a:pt x="778510" y="86995"/>
                  <a:pt x="744220" y="127635"/>
                </a:cubicBezTo>
                <a:cubicBezTo>
                  <a:pt x="491490" y="415290"/>
                  <a:pt x="236855" y="465455"/>
                  <a:pt x="1270" y="586740"/>
                </a:cubicBezTo>
                <a:lnTo>
                  <a:pt x="1270" y="591185"/>
                </a:lnTo>
                <a:cubicBezTo>
                  <a:pt x="9525" y="586740"/>
                  <a:pt x="17780" y="581660"/>
                  <a:pt x="19050" y="582295"/>
                </a:cubicBezTo>
                <a:cubicBezTo>
                  <a:pt x="111125" y="534035"/>
                  <a:pt x="217805" y="495300"/>
                  <a:pt x="326390" y="443865"/>
                </a:cubicBezTo>
                <a:close/>
                <a:moveTo>
                  <a:pt x="720090" y="9525"/>
                </a:moveTo>
                <a:cubicBezTo>
                  <a:pt x="721995" y="6350"/>
                  <a:pt x="723900" y="3175"/>
                  <a:pt x="725805" y="0"/>
                </a:cubicBezTo>
                <a:lnTo>
                  <a:pt x="721360" y="0"/>
                </a:lnTo>
                <a:cubicBezTo>
                  <a:pt x="720090" y="2540"/>
                  <a:pt x="718820" y="5715"/>
                  <a:pt x="717550" y="6985"/>
                </a:cubicBezTo>
                <a:cubicBezTo>
                  <a:pt x="591185" y="213360"/>
                  <a:pt x="411480" y="346710"/>
                  <a:pt x="162560" y="458470"/>
                </a:cubicBezTo>
                <a:cubicBezTo>
                  <a:pt x="106680" y="483235"/>
                  <a:pt x="52705" y="508635"/>
                  <a:pt x="1905" y="534035"/>
                </a:cubicBezTo>
                <a:lnTo>
                  <a:pt x="1905" y="537845"/>
                </a:lnTo>
                <a:cubicBezTo>
                  <a:pt x="81280" y="497205"/>
                  <a:pt x="170180" y="461645"/>
                  <a:pt x="262890" y="414655"/>
                </a:cubicBezTo>
                <a:cubicBezTo>
                  <a:pt x="465455" y="309880"/>
                  <a:pt x="616585" y="180340"/>
                  <a:pt x="720090" y="9525"/>
                </a:cubicBezTo>
                <a:close/>
                <a:moveTo>
                  <a:pt x="614680" y="0"/>
                </a:moveTo>
                <a:lnTo>
                  <a:pt x="606425" y="0"/>
                </a:lnTo>
                <a:cubicBezTo>
                  <a:pt x="495935" y="188595"/>
                  <a:pt x="339090" y="314960"/>
                  <a:pt x="109220" y="426085"/>
                </a:cubicBezTo>
                <a:cubicBezTo>
                  <a:pt x="73025" y="443230"/>
                  <a:pt x="36195" y="461645"/>
                  <a:pt x="1905" y="478790"/>
                </a:cubicBezTo>
                <a:lnTo>
                  <a:pt x="1905" y="486410"/>
                </a:lnTo>
                <a:cubicBezTo>
                  <a:pt x="278765" y="358775"/>
                  <a:pt x="479425" y="235585"/>
                  <a:pt x="614680" y="0"/>
                </a:cubicBezTo>
                <a:close/>
                <a:moveTo>
                  <a:pt x="1824355" y="0"/>
                </a:moveTo>
                <a:lnTo>
                  <a:pt x="1823720" y="0"/>
                </a:lnTo>
                <a:cubicBezTo>
                  <a:pt x="1558290" y="338455"/>
                  <a:pt x="1213485" y="559435"/>
                  <a:pt x="800100" y="716915"/>
                </a:cubicBezTo>
                <a:cubicBezTo>
                  <a:pt x="541020" y="807720"/>
                  <a:pt x="360045" y="868680"/>
                  <a:pt x="172720" y="972820"/>
                </a:cubicBezTo>
                <a:cubicBezTo>
                  <a:pt x="111760" y="1006475"/>
                  <a:pt x="54610" y="1041400"/>
                  <a:pt x="1270" y="1077595"/>
                </a:cubicBezTo>
                <a:lnTo>
                  <a:pt x="1270" y="1082675"/>
                </a:lnTo>
                <a:cubicBezTo>
                  <a:pt x="373380" y="829945"/>
                  <a:pt x="685800" y="782320"/>
                  <a:pt x="965200" y="653415"/>
                </a:cubicBezTo>
                <a:cubicBezTo>
                  <a:pt x="1291590" y="508635"/>
                  <a:pt x="1622425" y="281940"/>
                  <a:pt x="1824355" y="0"/>
                </a:cubicBezTo>
                <a:close/>
                <a:moveTo>
                  <a:pt x="3088005" y="1196975"/>
                </a:moveTo>
                <a:cubicBezTo>
                  <a:pt x="2928620" y="1364615"/>
                  <a:pt x="2754630" y="1668780"/>
                  <a:pt x="2648585" y="1948180"/>
                </a:cubicBezTo>
                <a:lnTo>
                  <a:pt x="2651760" y="1948180"/>
                </a:lnTo>
                <a:cubicBezTo>
                  <a:pt x="2654935" y="1939925"/>
                  <a:pt x="2657475" y="1929130"/>
                  <a:pt x="2660015" y="1926590"/>
                </a:cubicBezTo>
                <a:cubicBezTo>
                  <a:pt x="2783205" y="1628140"/>
                  <a:pt x="2933700" y="1364615"/>
                  <a:pt x="3105785" y="1182370"/>
                </a:cubicBezTo>
                <a:cubicBezTo>
                  <a:pt x="3237865" y="1030605"/>
                  <a:pt x="3337560" y="915035"/>
                  <a:pt x="3463925" y="823595"/>
                </a:cubicBezTo>
                <a:lnTo>
                  <a:pt x="3463925" y="821055"/>
                </a:lnTo>
                <a:cubicBezTo>
                  <a:pt x="3336290" y="901065"/>
                  <a:pt x="3204210" y="1067435"/>
                  <a:pt x="3088005" y="1196975"/>
                </a:cubicBezTo>
                <a:close/>
                <a:moveTo>
                  <a:pt x="2788920" y="1948180"/>
                </a:moveTo>
                <a:lnTo>
                  <a:pt x="2792095" y="1948180"/>
                </a:lnTo>
                <a:cubicBezTo>
                  <a:pt x="2791460" y="1941195"/>
                  <a:pt x="2790825" y="1932940"/>
                  <a:pt x="2791460" y="1931670"/>
                </a:cubicBezTo>
                <a:cubicBezTo>
                  <a:pt x="2795905" y="1795780"/>
                  <a:pt x="2912110" y="1588135"/>
                  <a:pt x="3005455" y="1474470"/>
                </a:cubicBezTo>
                <a:cubicBezTo>
                  <a:pt x="3061970" y="1401445"/>
                  <a:pt x="3124835" y="1350645"/>
                  <a:pt x="3197860" y="1282700"/>
                </a:cubicBezTo>
                <a:cubicBezTo>
                  <a:pt x="3282315" y="1203960"/>
                  <a:pt x="3376930" y="1101090"/>
                  <a:pt x="3463925" y="1029970"/>
                </a:cubicBezTo>
                <a:lnTo>
                  <a:pt x="3463925" y="1025525"/>
                </a:lnTo>
                <a:cubicBezTo>
                  <a:pt x="3352165" y="1114425"/>
                  <a:pt x="3239135" y="1247775"/>
                  <a:pt x="3118485" y="1350010"/>
                </a:cubicBezTo>
                <a:cubicBezTo>
                  <a:pt x="2976245" y="1468755"/>
                  <a:pt x="2780665" y="1771650"/>
                  <a:pt x="2788920" y="1948180"/>
                </a:cubicBezTo>
                <a:close/>
                <a:moveTo>
                  <a:pt x="2927350" y="1948180"/>
                </a:moveTo>
                <a:lnTo>
                  <a:pt x="2930525" y="1948180"/>
                </a:lnTo>
                <a:cubicBezTo>
                  <a:pt x="2929890" y="1945640"/>
                  <a:pt x="2929890" y="1943100"/>
                  <a:pt x="2929890" y="1942465"/>
                </a:cubicBezTo>
                <a:cubicBezTo>
                  <a:pt x="2922270" y="1795780"/>
                  <a:pt x="3029585" y="1597025"/>
                  <a:pt x="3142615" y="1498600"/>
                </a:cubicBezTo>
                <a:cubicBezTo>
                  <a:pt x="3179445" y="1463675"/>
                  <a:pt x="3228975" y="1437640"/>
                  <a:pt x="3282315" y="1398905"/>
                </a:cubicBezTo>
                <a:cubicBezTo>
                  <a:pt x="3355975" y="1344295"/>
                  <a:pt x="3408045" y="1299845"/>
                  <a:pt x="3463925" y="1249045"/>
                </a:cubicBezTo>
                <a:lnTo>
                  <a:pt x="3463925" y="1244600"/>
                </a:lnTo>
                <a:cubicBezTo>
                  <a:pt x="3388360" y="1311275"/>
                  <a:pt x="3317875" y="1376045"/>
                  <a:pt x="3207385" y="1445260"/>
                </a:cubicBezTo>
                <a:cubicBezTo>
                  <a:pt x="3057525" y="1534795"/>
                  <a:pt x="2915285" y="1775460"/>
                  <a:pt x="2927350" y="1948180"/>
                </a:cubicBezTo>
                <a:close/>
                <a:moveTo>
                  <a:pt x="3366135" y="1639570"/>
                </a:moveTo>
                <a:cubicBezTo>
                  <a:pt x="3312795" y="1656715"/>
                  <a:pt x="3267710" y="1693545"/>
                  <a:pt x="3234055" y="1746885"/>
                </a:cubicBezTo>
                <a:cubicBezTo>
                  <a:pt x="3197225" y="1805940"/>
                  <a:pt x="3180715" y="1878965"/>
                  <a:pt x="3187700" y="1947545"/>
                </a:cubicBezTo>
                <a:lnTo>
                  <a:pt x="3194685" y="1947545"/>
                </a:lnTo>
                <a:cubicBezTo>
                  <a:pt x="3194050" y="1945640"/>
                  <a:pt x="3194050" y="1944370"/>
                  <a:pt x="3194685" y="1942465"/>
                </a:cubicBezTo>
                <a:cubicBezTo>
                  <a:pt x="3183255" y="1792605"/>
                  <a:pt x="3274060" y="1646555"/>
                  <a:pt x="3428365" y="1633220"/>
                </a:cubicBezTo>
                <a:cubicBezTo>
                  <a:pt x="3437890" y="1630680"/>
                  <a:pt x="3451860" y="1628140"/>
                  <a:pt x="3463925" y="1625600"/>
                </a:cubicBezTo>
                <a:lnTo>
                  <a:pt x="3463925" y="1617980"/>
                </a:lnTo>
                <a:cubicBezTo>
                  <a:pt x="3458845" y="1619885"/>
                  <a:pt x="3453765" y="1621155"/>
                  <a:pt x="3449320" y="1621790"/>
                </a:cubicBezTo>
                <a:cubicBezTo>
                  <a:pt x="3422015" y="1629410"/>
                  <a:pt x="3390900" y="1631315"/>
                  <a:pt x="3366135" y="1639570"/>
                </a:cubicBezTo>
                <a:close/>
                <a:moveTo>
                  <a:pt x="3108960" y="1724660"/>
                </a:moveTo>
                <a:cubicBezTo>
                  <a:pt x="3070860" y="1798320"/>
                  <a:pt x="3053715" y="1880235"/>
                  <a:pt x="3060700" y="1948180"/>
                </a:cubicBezTo>
                <a:lnTo>
                  <a:pt x="3064510" y="1948180"/>
                </a:lnTo>
                <a:cubicBezTo>
                  <a:pt x="3057525" y="1880870"/>
                  <a:pt x="3075305" y="1800225"/>
                  <a:pt x="3112770" y="1726565"/>
                </a:cubicBezTo>
                <a:cubicBezTo>
                  <a:pt x="3158490" y="1637665"/>
                  <a:pt x="3225800" y="1572260"/>
                  <a:pt x="3302635" y="1542415"/>
                </a:cubicBezTo>
                <a:cubicBezTo>
                  <a:pt x="3368040" y="1517015"/>
                  <a:pt x="3420745" y="1488440"/>
                  <a:pt x="3464560" y="1459865"/>
                </a:cubicBezTo>
                <a:lnTo>
                  <a:pt x="3464560" y="1455420"/>
                </a:lnTo>
                <a:cubicBezTo>
                  <a:pt x="3420110" y="1484630"/>
                  <a:pt x="3368040" y="1513840"/>
                  <a:pt x="3301365" y="1539240"/>
                </a:cubicBezTo>
                <a:cubicBezTo>
                  <a:pt x="3223260" y="1568450"/>
                  <a:pt x="3155315" y="1634490"/>
                  <a:pt x="3108960" y="1724660"/>
                </a:cubicBezTo>
                <a:close/>
                <a:moveTo>
                  <a:pt x="2957195" y="1163320"/>
                </a:moveTo>
                <a:cubicBezTo>
                  <a:pt x="2832735" y="1340485"/>
                  <a:pt x="2649220" y="1667510"/>
                  <a:pt x="2526030" y="1929130"/>
                </a:cubicBezTo>
                <a:cubicBezTo>
                  <a:pt x="2523490" y="1935480"/>
                  <a:pt x="2520315" y="1941830"/>
                  <a:pt x="2517140" y="1947545"/>
                </a:cubicBezTo>
                <a:lnTo>
                  <a:pt x="2526030" y="1947545"/>
                </a:lnTo>
                <a:cubicBezTo>
                  <a:pt x="2530475" y="1937385"/>
                  <a:pt x="2534920" y="1924685"/>
                  <a:pt x="2536825" y="1923415"/>
                </a:cubicBezTo>
                <a:cubicBezTo>
                  <a:pt x="2764155" y="1449070"/>
                  <a:pt x="3070860" y="933450"/>
                  <a:pt x="3388995" y="680720"/>
                </a:cubicBezTo>
                <a:cubicBezTo>
                  <a:pt x="3416300" y="657860"/>
                  <a:pt x="3444875" y="642620"/>
                  <a:pt x="3463925" y="631825"/>
                </a:cubicBezTo>
                <a:lnTo>
                  <a:pt x="3463925" y="623570"/>
                </a:lnTo>
                <a:cubicBezTo>
                  <a:pt x="3300730" y="704850"/>
                  <a:pt x="3092450" y="969645"/>
                  <a:pt x="2957195" y="1163320"/>
                </a:cubicBezTo>
                <a:close/>
                <a:moveTo>
                  <a:pt x="3096895" y="352425"/>
                </a:moveTo>
                <a:cubicBezTo>
                  <a:pt x="2853055" y="626110"/>
                  <a:pt x="2787015" y="839470"/>
                  <a:pt x="2697480" y="1031875"/>
                </a:cubicBezTo>
                <a:cubicBezTo>
                  <a:pt x="2568575" y="1305560"/>
                  <a:pt x="2349500" y="1660525"/>
                  <a:pt x="2146935" y="1920240"/>
                </a:cubicBezTo>
                <a:cubicBezTo>
                  <a:pt x="2139950" y="1930400"/>
                  <a:pt x="2131060" y="1939925"/>
                  <a:pt x="2124710" y="1948180"/>
                </a:cubicBezTo>
                <a:lnTo>
                  <a:pt x="2129790" y="1948180"/>
                </a:lnTo>
                <a:cubicBezTo>
                  <a:pt x="2142490" y="1931670"/>
                  <a:pt x="2155825" y="1915795"/>
                  <a:pt x="2169795" y="1897380"/>
                </a:cubicBezTo>
                <a:cubicBezTo>
                  <a:pt x="2678430" y="1212850"/>
                  <a:pt x="2744470" y="896620"/>
                  <a:pt x="2846705" y="717550"/>
                </a:cubicBezTo>
                <a:cubicBezTo>
                  <a:pt x="2979420" y="465455"/>
                  <a:pt x="3227070" y="173990"/>
                  <a:pt x="3462020" y="72390"/>
                </a:cubicBezTo>
                <a:cubicBezTo>
                  <a:pt x="3462655" y="71755"/>
                  <a:pt x="3463925" y="71755"/>
                  <a:pt x="3464560" y="71120"/>
                </a:cubicBezTo>
                <a:lnTo>
                  <a:pt x="3464560" y="67310"/>
                </a:lnTo>
                <a:cubicBezTo>
                  <a:pt x="3343910" y="115570"/>
                  <a:pt x="3217545" y="220980"/>
                  <a:pt x="3096895" y="352425"/>
                </a:cubicBezTo>
                <a:close/>
                <a:moveTo>
                  <a:pt x="3154045" y="492760"/>
                </a:moveTo>
                <a:cubicBezTo>
                  <a:pt x="2945130" y="717550"/>
                  <a:pt x="2852420" y="927735"/>
                  <a:pt x="2761615" y="1107440"/>
                </a:cubicBezTo>
                <a:cubicBezTo>
                  <a:pt x="2675890" y="1272540"/>
                  <a:pt x="2565400" y="1466850"/>
                  <a:pt x="2443480" y="1664335"/>
                </a:cubicBezTo>
                <a:cubicBezTo>
                  <a:pt x="2386330" y="1757045"/>
                  <a:pt x="2289175" y="1906905"/>
                  <a:pt x="2264410" y="1947545"/>
                </a:cubicBezTo>
                <a:lnTo>
                  <a:pt x="2266315" y="1947545"/>
                </a:lnTo>
                <a:cubicBezTo>
                  <a:pt x="2273300" y="1937385"/>
                  <a:pt x="2286000" y="1919605"/>
                  <a:pt x="2304415" y="1891665"/>
                </a:cubicBezTo>
                <a:cubicBezTo>
                  <a:pt x="2659380" y="1341755"/>
                  <a:pt x="2726055" y="1172845"/>
                  <a:pt x="2903220" y="841375"/>
                </a:cubicBezTo>
                <a:cubicBezTo>
                  <a:pt x="3028950" y="622300"/>
                  <a:pt x="3248025" y="353695"/>
                  <a:pt x="3463925" y="255905"/>
                </a:cubicBezTo>
                <a:lnTo>
                  <a:pt x="3463925" y="251460"/>
                </a:lnTo>
                <a:cubicBezTo>
                  <a:pt x="3370580" y="291465"/>
                  <a:pt x="3260725" y="379095"/>
                  <a:pt x="3154045" y="492760"/>
                </a:cubicBezTo>
                <a:close/>
                <a:moveTo>
                  <a:pt x="1587500" y="566420"/>
                </a:moveTo>
                <a:cubicBezTo>
                  <a:pt x="1809115" y="405765"/>
                  <a:pt x="2021840" y="212725"/>
                  <a:pt x="2200910" y="0"/>
                </a:cubicBezTo>
                <a:lnTo>
                  <a:pt x="2197100" y="0"/>
                </a:lnTo>
                <a:cubicBezTo>
                  <a:pt x="2165350" y="36830"/>
                  <a:pt x="2131060" y="74930"/>
                  <a:pt x="2097405" y="110490"/>
                </a:cubicBezTo>
                <a:cubicBezTo>
                  <a:pt x="1774825" y="456565"/>
                  <a:pt x="1522730" y="598805"/>
                  <a:pt x="1330960" y="742315"/>
                </a:cubicBezTo>
                <a:cubicBezTo>
                  <a:pt x="871855" y="1095375"/>
                  <a:pt x="603250" y="1541780"/>
                  <a:pt x="367030" y="1946275"/>
                </a:cubicBezTo>
                <a:cubicBezTo>
                  <a:pt x="366395" y="1946910"/>
                  <a:pt x="366395" y="1946910"/>
                  <a:pt x="366395" y="1947545"/>
                </a:cubicBezTo>
                <a:lnTo>
                  <a:pt x="370840" y="1947545"/>
                </a:lnTo>
                <a:cubicBezTo>
                  <a:pt x="499745" y="1732915"/>
                  <a:pt x="612140" y="1528445"/>
                  <a:pt x="814705" y="1266825"/>
                </a:cubicBezTo>
                <a:cubicBezTo>
                  <a:pt x="1090930" y="917575"/>
                  <a:pt x="1295400" y="764540"/>
                  <a:pt x="1587500" y="566420"/>
                </a:cubicBezTo>
                <a:close/>
                <a:moveTo>
                  <a:pt x="2889885" y="1072515"/>
                </a:moveTo>
                <a:cubicBezTo>
                  <a:pt x="2639695" y="1511300"/>
                  <a:pt x="2481580" y="1783080"/>
                  <a:pt x="2393950" y="1948180"/>
                </a:cubicBezTo>
                <a:lnTo>
                  <a:pt x="2394585" y="1948180"/>
                </a:lnTo>
                <a:cubicBezTo>
                  <a:pt x="2541905" y="1699895"/>
                  <a:pt x="2745105" y="1321435"/>
                  <a:pt x="2943225" y="989965"/>
                </a:cubicBezTo>
                <a:cubicBezTo>
                  <a:pt x="3081020" y="769620"/>
                  <a:pt x="3275965" y="533400"/>
                  <a:pt x="3463290" y="441325"/>
                </a:cubicBezTo>
                <a:lnTo>
                  <a:pt x="3463290" y="437515"/>
                </a:lnTo>
                <a:cubicBezTo>
                  <a:pt x="3238500" y="549275"/>
                  <a:pt x="3023870" y="840105"/>
                  <a:pt x="2889885" y="1072515"/>
                </a:cubicBezTo>
                <a:close/>
                <a:moveTo>
                  <a:pt x="3344545" y="1809750"/>
                </a:moveTo>
                <a:cubicBezTo>
                  <a:pt x="3320415" y="1849120"/>
                  <a:pt x="3310255" y="1899285"/>
                  <a:pt x="3314065" y="1948180"/>
                </a:cubicBezTo>
                <a:lnTo>
                  <a:pt x="3317875" y="1948180"/>
                </a:lnTo>
                <a:cubicBezTo>
                  <a:pt x="3315335" y="1888490"/>
                  <a:pt x="3327400" y="1826895"/>
                  <a:pt x="3370580" y="1781810"/>
                </a:cubicBezTo>
                <a:cubicBezTo>
                  <a:pt x="3400425" y="1750695"/>
                  <a:pt x="3429000" y="1741170"/>
                  <a:pt x="3463925" y="1734820"/>
                </a:cubicBezTo>
                <a:lnTo>
                  <a:pt x="3463925" y="1730375"/>
                </a:lnTo>
                <a:cubicBezTo>
                  <a:pt x="3416300" y="1734820"/>
                  <a:pt x="3370580" y="1767205"/>
                  <a:pt x="3344545" y="1809750"/>
                </a:cubicBezTo>
                <a:close/>
                <a:moveTo>
                  <a:pt x="1918335" y="593725"/>
                </a:moveTo>
                <a:cubicBezTo>
                  <a:pt x="2093595" y="385445"/>
                  <a:pt x="2266315" y="187325"/>
                  <a:pt x="2413635" y="635"/>
                </a:cubicBezTo>
                <a:lnTo>
                  <a:pt x="2413000" y="635"/>
                </a:lnTo>
                <a:cubicBezTo>
                  <a:pt x="2279650" y="154305"/>
                  <a:pt x="2158365" y="308610"/>
                  <a:pt x="2013585" y="476885"/>
                </a:cubicBezTo>
                <a:cubicBezTo>
                  <a:pt x="1482090" y="1087120"/>
                  <a:pt x="1226820" y="1534160"/>
                  <a:pt x="890270" y="1918335"/>
                </a:cubicBezTo>
                <a:cubicBezTo>
                  <a:pt x="880745" y="1929130"/>
                  <a:pt x="871220" y="1938655"/>
                  <a:pt x="862330" y="1948180"/>
                </a:cubicBezTo>
                <a:lnTo>
                  <a:pt x="865505" y="1948180"/>
                </a:lnTo>
                <a:cubicBezTo>
                  <a:pt x="971550" y="1844040"/>
                  <a:pt x="1089025" y="1679575"/>
                  <a:pt x="1228090" y="1493520"/>
                </a:cubicBezTo>
                <a:cubicBezTo>
                  <a:pt x="1471930" y="1160780"/>
                  <a:pt x="1658620" y="897890"/>
                  <a:pt x="1918335" y="593725"/>
                </a:cubicBezTo>
                <a:close/>
                <a:moveTo>
                  <a:pt x="2390775" y="130175"/>
                </a:moveTo>
                <a:cubicBezTo>
                  <a:pt x="2425065" y="85725"/>
                  <a:pt x="2458720" y="42545"/>
                  <a:pt x="2492375" y="0"/>
                </a:cubicBezTo>
                <a:lnTo>
                  <a:pt x="2482850" y="0"/>
                </a:lnTo>
                <a:cubicBezTo>
                  <a:pt x="2456180" y="33020"/>
                  <a:pt x="2430780" y="66040"/>
                  <a:pt x="2403475" y="100330"/>
                </a:cubicBezTo>
                <a:cubicBezTo>
                  <a:pt x="1929765" y="710565"/>
                  <a:pt x="1456055" y="1543685"/>
                  <a:pt x="1013460" y="1947545"/>
                </a:cubicBezTo>
                <a:lnTo>
                  <a:pt x="1024890" y="1947545"/>
                </a:lnTo>
                <a:cubicBezTo>
                  <a:pt x="1036320" y="1937385"/>
                  <a:pt x="1048385" y="1926590"/>
                  <a:pt x="1056640" y="1918335"/>
                </a:cubicBezTo>
                <a:cubicBezTo>
                  <a:pt x="1141730" y="1837055"/>
                  <a:pt x="1238885" y="1726565"/>
                  <a:pt x="1355725" y="1577975"/>
                </a:cubicBezTo>
                <a:cubicBezTo>
                  <a:pt x="1684655" y="1166495"/>
                  <a:pt x="2040255" y="586740"/>
                  <a:pt x="2390775" y="130175"/>
                </a:cubicBezTo>
                <a:close/>
                <a:moveTo>
                  <a:pt x="1713230" y="553720"/>
                </a:moveTo>
                <a:cubicBezTo>
                  <a:pt x="1933575" y="368935"/>
                  <a:pt x="2124075" y="174625"/>
                  <a:pt x="2271395" y="0"/>
                </a:cubicBezTo>
                <a:lnTo>
                  <a:pt x="2267585" y="0"/>
                </a:lnTo>
                <a:cubicBezTo>
                  <a:pt x="2235835" y="36830"/>
                  <a:pt x="2204720" y="72390"/>
                  <a:pt x="2170430" y="109855"/>
                </a:cubicBezTo>
                <a:cubicBezTo>
                  <a:pt x="1931670" y="377825"/>
                  <a:pt x="1687195" y="568960"/>
                  <a:pt x="1501140" y="724535"/>
                </a:cubicBezTo>
                <a:cubicBezTo>
                  <a:pt x="1052195" y="1121410"/>
                  <a:pt x="797560" y="1562735"/>
                  <a:pt x="535305" y="1948180"/>
                </a:cubicBezTo>
                <a:lnTo>
                  <a:pt x="539750" y="1948180"/>
                </a:lnTo>
                <a:cubicBezTo>
                  <a:pt x="705485" y="1709420"/>
                  <a:pt x="839470" y="1477645"/>
                  <a:pt x="1054735" y="1206500"/>
                </a:cubicBezTo>
                <a:cubicBezTo>
                  <a:pt x="1270000" y="933450"/>
                  <a:pt x="1457960" y="754380"/>
                  <a:pt x="1713230" y="553720"/>
                </a:cubicBezTo>
                <a:close/>
                <a:moveTo>
                  <a:pt x="1553845" y="1565275"/>
                </a:moveTo>
                <a:cubicBezTo>
                  <a:pt x="2159000" y="810895"/>
                  <a:pt x="2157095" y="547370"/>
                  <a:pt x="2564765" y="0"/>
                </a:cubicBezTo>
                <a:lnTo>
                  <a:pt x="2561590" y="0"/>
                </a:lnTo>
                <a:cubicBezTo>
                  <a:pt x="2540000" y="28575"/>
                  <a:pt x="2519045" y="57785"/>
                  <a:pt x="2496820" y="88900"/>
                </a:cubicBezTo>
                <a:cubicBezTo>
                  <a:pt x="2425065" y="189865"/>
                  <a:pt x="2351405" y="302895"/>
                  <a:pt x="2280285" y="427990"/>
                </a:cubicBezTo>
                <a:cubicBezTo>
                  <a:pt x="2200910" y="569595"/>
                  <a:pt x="2139315" y="695960"/>
                  <a:pt x="2061845" y="824865"/>
                </a:cubicBezTo>
                <a:cubicBezTo>
                  <a:pt x="1826895" y="1224915"/>
                  <a:pt x="1471295" y="1720850"/>
                  <a:pt x="1167130" y="1947545"/>
                </a:cubicBezTo>
                <a:lnTo>
                  <a:pt x="1174115" y="1947545"/>
                </a:lnTo>
                <a:cubicBezTo>
                  <a:pt x="1283335" y="1866265"/>
                  <a:pt x="1411605" y="1737360"/>
                  <a:pt x="1553845" y="1565275"/>
                </a:cubicBezTo>
                <a:close/>
                <a:moveTo>
                  <a:pt x="1771015" y="610235"/>
                </a:moveTo>
                <a:cubicBezTo>
                  <a:pt x="1985010" y="403225"/>
                  <a:pt x="2192020" y="186055"/>
                  <a:pt x="2341245" y="0"/>
                </a:cubicBezTo>
                <a:lnTo>
                  <a:pt x="2340610" y="0"/>
                </a:lnTo>
                <a:cubicBezTo>
                  <a:pt x="2231390" y="123825"/>
                  <a:pt x="2112645" y="262255"/>
                  <a:pt x="1979295" y="398145"/>
                </a:cubicBezTo>
                <a:cubicBezTo>
                  <a:pt x="1917065" y="462280"/>
                  <a:pt x="1852930" y="527050"/>
                  <a:pt x="1785620" y="591185"/>
                </a:cubicBezTo>
                <a:cubicBezTo>
                  <a:pt x="1305560" y="1047750"/>
                  <a:pt x="1061720" y="1476375"/>
                  <a:pt x="718185" y="1926590"/>
                </a:cubicBezTo>
                <a:cubicBezTo>
                  <a:pt x="710565" y="1935480"/>
                  <a:pt x="704850" y="1942465"/>
                  <a:pt x="701040" y="1947545"/>
                </a:cubicBezTo>
                <a:lnTo>
                  <a:pt x="706120" y="1947545"/>
                </a:lnTo>
                <a:cubicBezTo>
                  <a:pt x="709930" y="1943100"/>
                  <a:pt x="715010" y="1936750"/>
                  <a:pt x="720725" y="1929765"/>
                </a:cubicBezTo>
                <a:cubicBezTo>
                  <a:pt x="1051560" y="1493520"/>
                  <a:pt x="1320165" y="1039495"/>
                  <a:pt x="1771015" y="610235"/>
                </a:cubicBezTo>
                <a:close/>
                <a:moveTo>
                  <a:pt x="1946275" y="1548765"/>
                </a:moveTo>
                <a:cubicBezTo>
                  <a:pt x="2112010" y="1367790"/>
                  <a:pt x="2251075" y="1163320"/>
                  <a:pt x="2352675" y="953135"/>
                </a:cubicBezTo>
                <a:cubicBezTo>
                  <a:pt x="2557145" y="525780"/>
                  <a:pt x="2478405" y="405130"/>
                  <a:pt x="2726690" y="0"/>
                </a:cubicBezTo>
                <a:lnTo>
                  <a:pt x="2722245" y="0"/>
                </a:lnTo>
                <a:cubicBezTo>
                  <a:pt x="2719705" y="4445"/>
                  <a:pt x="2717800" y="8890"/>
                  <a:pt x="2715895" y="10795"/>
                </a:cubicBezTo>
                <a:cubicBezTo>
                  <a:pt x="2642235" y="131445"/>
                  <a:pt x="2585085" y="255270"/>
                  <a:pt x="2542540" y="385445"/>
                </a:cubicBezTo>
                <a:cubicBezTo>
                  <a:pt x="2492375" y="553720"/>
                  <a:pt x="2461260" y="708660"/>
                  <a:pt x="2388235" y="866775"/>
                </a:cubicBezTo>
                <a:cubicBezTo>
                  <a:pt x="2208530" y="1291590"/>
                  <a:pt x="1810385" y="1767205"/>
                  <a:pt x="1436370" y="1947545"/>
                </a:cubicBezTo>
                <a:lnTo>
                  <a:pt x="1442085" y="1947545"/>
                </a:lnTo>
                <a:cubicBezTo>
                  <a:pt x="1591945" y="1885315"/>
                  <a:pt x="1803400" y="1705610"/>
                  <a:pt x="1946275" y="1548765"/>
                </a:cubicBezTo>
                <a:close/>
                <a:moveTo>
                  <a:pt x="2035175" y="1589405"/>
                </a:moveTo>
                <a:cubicBezTo>
                  <a:pt x="2248535" y="1341755"/>
                  <a:pt x="2435225" y="1036320"/>
                  <a:pt x="2538095" y="727075"/>
                </a:cubicBezTo>
                <a:cubicBezTo>
                  <a:pt x="2624455" y="421640"/>
                  <a:pt x="2696210" y="242570"/>
                  <a:pt x="2877820" y="635"/>
                </a:cubicBezTo>
                <a:lnTo>
                  <a:pt x="2874010" y="635"/>
                </a:lnTo>
                <a:cubicBezTo>
                  <a:pt x="2873375" y="1270"/>
                  <a:pt x="2872740" y="2540"/>
                  <a:pt x="2872105" y="3175"/>
                </a:cubicBezTo>
                <a:cubicBezTo>
                  <a:pt x="2820035" y="72390"/>
                  <a:pt x="2773045" y="143510"/>
                  <a:pt x="2729865" y="219710"/>
                </a:cubicBezTo>
                <a:cubicBezTo>
                  <a:pt x="2573655" y="495300"/>
                  <a:pt x="2569210" y="683260"/>
                  <a:pt x="2463165" y="913130"/>
                </a:cubicBezTo>
                <a:cubicBezTo>
                  <a:pt x="2293620" y="1302385"/>
                  <a:pt x="1960880" y="1734820"/>
                  <a:pt x="1637030" y="1948815"/>
                </a:cubicBezTo>
                <a:lnTo>
                  <a:pt x="1644015" y="1948815"/>
                </a:lnTo>
                <a:cubicBezTo>
                  <a:pt x="1788160" y="1851025"/>
                  <a:pt x="1904365" y="1739265"/>
                  <a:pt x="2035175" y="1589405"/>
                </a:cubicBezTo>
                <a:close/>
                <a:moveTo>
                  <a:pt x="2419985" y="1200785"/>
                </a:moveTo>
                <a:cubicBezTo>
                  <a:pt x="2515870" y="1032510"/>
                  <a:pt x="2588895" y="866775"/>
                  <a:pt x="2637790" y="708660"/>
                </a:cubicBezTo>
                <a:cubicBezTo>
                  <a:pt x="2738755" y="379095"/>
                  <a:pt x="2922270" y="140970"/>
                  <a:pt x="3056890" y="635"/>
                </a:cubicBezTo>
                <a:lnTo>
                  <a:pt x="3046730" y="635"/>
                </a:lnTo>
                <a:cubicBezTo>
                  <a:pt x="2911475" y="142875"/>
                  <a:pt x="2731135" y="379730"/>
                  <a:pt x="2630805" y="706755"/>
                </a:cubicBezTo>
                <a:cubicBezTo>
                  <a:pt x="2582545" y="864870"/>
                  <a:pt x="2509520" y="1029970"/>
                  <a:pt x="2413635" y="1197610"/>
                </a:cubicBezTo>
                <a:cubicBezTo>
                  <a:pt x="2329815" y="1344930"/>
                  <a:pt x="2228215" y="1493520"/>
                  <a:pt x="2120265" y="1627505"/>
                </a:cubicBezTo>
                <a:cubicBezTo>
                  <a:pt x="2014220" y="1758950"/>
                  <a:pt x="1906270" y="1870075"/>
                  <a:pt x="1812290" y="1948180"/>
                </a:cubicBezTo>
                <a:lnTo>
                  <a:pt x="1823720" y="1948180"/>
                </a:lnTo>
                <a:cubicBezTo>
                  <a:pt x="1825625" y="1946275"/>
                  <a:pt x="1828165" y="1944370"/>
                  <a:pt x="1830070" y="1942465"/>
                </a:cubicBezTo>
                <a:cubicBezTo>
                  <a:pt x="1924050" y="1862455"/>
                  <a:pt x="2026285" y="1755140"/>
                  <a:pt x="2125980" y="1631950"/>
                </a:cubicBezTo>
                <a:cubicBezTo>
                  <a:pt x="2233930" y="1497965"/>
                  <a:pt x="2335530" y="1348740"/>
                  <a:pt x="2419985" y="1200785"/>
                </a:cubicBezTo>
                <a:close/>
                <a:moveTo>
                  <a:pt x="1750060" y="1557020"/>
                </a:moveTo>
                <a:cubicBezTo>
                  <a:pt x="1957070" y="1318895"/>
                  <a:pt x="2148840" y="1025525"/>
                  <a:pt x="2282825" y="730250"/>
                </a:cubicBezTo>
                <a:cubicBezTo>
                  <a:pt x="2320925" y="648335"/>
                  <a:pt x="2350135" y="568325"/>
                  <a:pt x="2382520" y="485140"/>
                </a:cubicBezTo>
                <a:cubicBezTo>
                  <a:pt x="2449195" y="318770"/>
                  <a:pt x="2541270" y="152400"/>
                  <a:pt x="2644775" y="635"/>
                </a:cubicBezTo>
                <a:lnTo>
                  <a:pt x="2640965" y="635"/>
                </a:lnTo>
                <a:cubicBezTo>
                  <a:pt x="2602865" y="55245"/>
                  <a:pt x="2567305" y="112395"/>
                  <a:pt x="2533650" y="169545"/>
                </a:cubicBezTo>
                <a:cubicBezTo>
                  <a:pt x="2390140" y="406400"/>
                  <a:pt x="2330450" y="654050"/>
                  <a:pt x="2199005" y="893445"/>
                </a:cubicBezTo>
                <a:cubicBezTo>
                  <a:pt x="1998345" y="1278890"/>
                  <a:pt x="1640840" y="1744980"/>
                  <a:pt x="1307465" y="1948180"/>
                </a:cubicBezTo>
                <a:lnTo>
                  <a:pt x="1314450" y="1948180"/>
                </a:lnTo>
                <a:cubicBezTo>
                  <a:pt x="1478280" y="1844675"/>
                  <a:pt x="1600835" y="1724660"/>
                  <a:pt x="1750060" y="1557020"/>
                </a:cubicBezTo>
                <a:close/>
                <a:moveTo>
                  <a:pt x="3262630" y="6985"/>
                </a:moveTo>
                <a:cubicBezTo>
                  <a:pt x="3265805" y="4445"/>
                  <a:pt x="3268345" y="2540"/>
                  <a:pt x="3271520" y="0"/>
                </a:cubicBezTo>
                <a:lnTo>
                  <a:pt x="3266440" y="0"/>
                </a:lnTo>
                <a:cubicBezTo>
                  <a:pt x="3082290" y="136525"/>
                  <a:pt x="2915285" y="346710"/>
                  <a:pt x="2804160" y="554355"/>
                </a:cubicBezTo>
                <a:cubicBezTo>
                  <a:pt x="2742565" y="664845"/>
                  <a:pt x="2701290" y="788035"/>
                  <a:pt x="2662555" y="888365"/>
                </a:cubicBezTo>
                <a:cubicBezTo>
                  <a:pt x="2531745" y="1214755"/>
                  <a:pt x="2273935" y="1626870"/>
                  <a:pt x="2009140" y="1913255"/>
                </a:cubicBezTo>
                <a:cubicBezTo>
                  <a:pt x="1997710" y="1925320"/>
                  <a:pt x="1986915" y="1936750"/>
                  <a:pt x="1976120" y="1947545"/>
                </a:cubicBezTo>
                <a:lnTo>
                  <a:pt x="1978660" y="1947545"/>
                </a:lnTo>
                <a:cubicBezTo>
                  <a:pt x="2273935" y="1651000"/>
                  <a:pt x="2576830" y="1150620"/>
                  <a:pt x="2700020" y="798195"/>
                </a:cubicBezTo>
                <a:cubicBezTo>
                  <a:pt x="2805430" y="498475"/>
                  <a:pt x="3008630" y="203200"/>
                  <a:pt x="3262630" y="698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4"/>
          <p:cNvSpPr/>
          <p:nvPr/>
        </p:nvSpPr>
        <p:spPr>
          <a:xfrm>
            <a:off x="3106631" y="-281576"/>
            <a:ext cx="2930737" cy="288210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4"/>
          <p:cNvSpPr txBox="1"/>
          <p:nvPr/>
        </p:nvSpPr>
        <p:spPr>
          <a:xfrm>
            <a:off x="3593400" y="763111"/>
            <a:ext cx="1957200" cy="647400"/>
          </a:xfrm>
          <a:prstGeom prst="rect">
            <a:avLst/>
          </a:prstGeom>
          <a:noFill/>
          <a:ln>
            <a:noFill/>
          </a:ln>
          <a:effectLst>
            <a:outerShdw dist="38100" dir="5400000" algn="bl" rotWithShape="0">
              <a:schemeClr val="accent1">
                <a:alpha val="25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4800">
                <a:solidFill>
                  <a:schemeClr val="lt2"/>
                </a:solidFill>
                <a:latin typeface="Quantico"/>
                <a:ea typeface="Quantico"/>
                <a:cs typeface="Quantico"/>
                <a:sym typeface="Quantico"/>
              </a:rPr>
              <a:t>“</a:t>
            </a:r>
            <a:endParaRPr sz="4800">
              <a:solidFill>
                <a:schemeClr val="lt2"/>
              </a:solidFill>
              <a:latin typeface="Quantico"/>
              <a:ea typeface="Quantico"/>
              <a:cs typeface="Quantico"/>
              <a:sym typeface="Quantico"/>
            </a:endParaRPr>
          </a:p>
        </p:txBody>
      </p:sp>
      <p:sp>
        <p:nvSpPr>
          <p:cNvPr id="26" name="Google Shape;26;p4"/>
          <p:cNvSpPr/>
          <p:nvPr/>
        </p:nvSpPr>
        <p:spPr>
          <a:xfrm rot="5400000">
            <a:off x="4239769" y="687212"/>
            <a:ext cx="666900" cy="666900"/>
          </a:xfrm>
          <a:prstGeom prst="rect">
            <a:avLst/>
          </a:prstGeom>
          <a:noFill/>
          <a:ln w="952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4"/>
          <p:cNvCxnSpPr>
            <a:stCxn id="26" idx="1"/>
          </p:cNvCxnSpPr>
          <p:nvPr/>
        </p:nvCxnSpPr>
        <p:spPr>
          <a:xfrm rot="10800000">
            <a:off x="4573219" y="-88"/>
            <a:ext cx="0" cy="687300"/>
          </a:xfrm>
          <a:prstGeom prst="straightConnector1">
            <a:avLst/>
          </a:prstGeom>
          <a:noFill/>
          <a:ln w="9525" cap="flat" cmpd="sng">
            <a:solidFill>
              <a:schemeClr val="lt2"/>
            </a:solidFill>
            <a:prstDash val="solid"/>
            <a:miter lim="8000"/>
            <a:headEnd type="none" w="med" len="med"/>
            <a:tailEnd type="none" w="med" len="med"/>
          </a:ln>
        </p:spPr>
      </p:cxnSp>
      <p:sp>
        <p:nvSpPr>
          <p:cNvPr id="28" name="Google Shape;28;p4"/>
          <p:cNvSpPr txBox="1">
            <a:spLocks noGrp="1"/>
          </p:cNvSpPr>
          <p:nvPr>
            <p:ph type="body" idx="1"/>
          </p:nvPr>
        </p:nvSpPr>
        <p:spPr>
          <a:xfrm>
            <a:off x="975250" y="1780800"/>
            <a:ext cx="7193400" cy="819900"/>
          </a:xfrm>
          <a:prstGeom prst="rect">
            <a:avLst/>
          </a:prstGeom>
        </p:spPr>
        <p:txBody>
          <a:bodyPr spcFirstLastPara="1" wrap="square" lIns="0" tIns="0" rIns="0" bIns="0" anchor="t" anchorCtr="0">
            <a:noAutofit/>
          </a:bodyPr>
          <a:lstStyle>
            <a:lvl1pPr marL="457200" lvl="0" indent="-431800" algn="ctr" rtl="0">
              <a:spcBef>
                <a:spcPts val="600"/>
              </a:spcBef>
              <a:spcAft>
                <a:spcPts val="0"/>
              </a:spcAft>
              <a:buSzPts val="3200"/>
              <a:buChar char="▫"/>
              <a:defRPr sz="3200"/>
            </a:lvl1pPr>
            <a:lvl2pPr marL="914400" lvl="1" indent="-431800" algn="ctr" rtl="0">
              <a:spcBef>
                <a:spcPts val="0"/>
              </a:spcBef>
              <a:spcAft>
                <a:spcPts val="0"/>
              </a:spcAft>
              <a:buSzPts val="3200"/>
              <a:buChar char="▫"/>
              <a:defRPr sz="3200"/>
            </a:lvl2pPr>
            <a:lvl3pPr marL="1371600" lvl="2" indent="-431800" algn="ctr" rtl="0">
              <a:spcBef>
                <a:spcPts val="0"/>
              </a:spcBef>
              <a:spcAft>
                <a:spcPts val="0"/>
              </a:spcAft>
              <a:buSzPts val="3200"/>
              <a:buChar char="▫"/>
              <a:defRPr sz="3200"/>
            </a:lvl3pPr>
            <a:lvl4pPr marL="1828800" lvl="3" indent="-431800" algn="ctr" rtl="0">
              <a:spcBef>
                <a:spcPts val="0"/>
              </a:spcBef>
              <a:spcAft>
                <a:spcPts val="0"/>
              </a:spcAft>
              <a:buSzPts val="3200"/>
              <a:buChar char="▫"/>
              <a:defRPr sz="3200"/>
            </a:lvl4pPr>
            <a:lvl5pPr marL="2286000" lvl="4" indent="-431800" algn="ctr" rtl="0">
              <a:spcBef>
                <a:spcPts val="0"/>
              </a:spcBef>
              <a:spcAft>
                <a:spcPts val="0"/>
              </a:spcAft>
              <a:buSzPts val="3200"/>
              <a:buChar char="▫"/>
              <a:defRPr sz="3200"/>
            </a:lvl5pPr>
            <a:lvl6pPr marL="2743200" lvl="5" indent="-431800" algn="ctr" rtl="0">
              <a:spcBef>
                <a:spcPts val="0"/>
              </a:spcBef>
              <a:spcAft>
                <a:spcPts val="0"/>
              </a:spcAft>
              <a:buSzPts val="3200"/>
              <a:buChar char="▫"/>
              <a:defRPr sz="3200"/>
            </a:lvl6pPr>
            <a:lvl7pPr marL="3200400" lvl="6" indent="-431800" algn="ctr" rtl="0">
              <a:spcBef>
                <a:spcPts val="0"/>
              </a:spcBef>
              <a:spcAft>
                <a:spcPts val="0"/>
              </a:spcAft>
              <a:buSzPts val="3200"/>
              <a:buChar char="▫"/>
              <a:defRPr sz="3200"/>
            </a:lvl7pPr>
            <a:lvl8pPr marL="3657600" lvl="7" indent="-431800" algn="ctr" rtl="0">
              <a:spcBef>
                <a:spcPts val="0"/>
              </a:spcBef>
              <a:spcAft>
                <a:spcPts val="0"/>
              </a:spcAft>
              <a:buSzPts val="3200"/>
              <a:buChar char="▫"/>
              <a:defRPr sz="3200"/>
            </a:lvl8pPr>
            <a:lvl9pPr marL="4114800" lvl="8" indent="-431800" algn="ctr">
              <a:spcBef>
                <a:spcPts val="0"/>
              </a:spcBef>
              <a:spcAft>
                <a:spcPts val="0"/>
              </a:spcAft>
              <a:buSzPts val="3200"/>
              <a:buChar char="▫"/>
              <a:defRPr sz="3200"/>
            </a:lvl9pPr>
          </a:lstStyle>
          <a:p>
            <a:endParaRPr/>
          </a:p>
        </p:txBody>
      </p:sp>
      <p:sp>
        <p:nvSpPr>
          <p:cNvPr id="29" name="Google Shape;29;p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0" y="4"/>
            <a:ext cx="9144762" cy="5143195"/>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5"/>
          <p:cNvSpPr/>
          <p:nvPr/>
        </p:nvSpPr>
        <p:spPr>
          <a:xfrm>
            <a:off x="-1631526" y="351994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6724812" y="-1869092"/>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34" name="Google Shape;34;p5"/>
          <p:cNvCxnSpPr/>
          <p:nvPr/>
        </p:nvCxnSpPr>
        <p:spPr>
          <a:xfrm>
            <a:off x="-6" y="1260950"/>
            <a:ext cx="840900" cy="0"/>
          </a:xfrm>
          <a:prstGeom prst="straightConnector1">
            <a:avLst/>
          </a:prstGeom>
          <a:noFill/>
          <a:ln w="9525" cap="flat" cmpd="sng">
            <a:solidFill>
              <a:schemeClr val="lt2"/>
            </a:solidFill>
            <a:prstDash val="solid"/>
            <a:round/>
            <a:headEnd type="none" w="med" len="med"/>
            <a:tailEnd type="diamond" w="med" len="med"/>
          </a:ln>
        </p:spPr>
      </p:cxnSp>
      <p:sp>
        <p:nvSpPr>
          <p:cNvPr id="35" name="Google Shape;35;p5"/>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5"/>
          <p:cNvSpPr txBox="1">
            <a:spLocks noGrp="1"/>
          </p:cNvSpPr>
          <p:nvPr>
            <p:ph type="body" idx="1"/>
          </p:nvPr>
        </p:nvSpPr>
        <p:spPr>
          <a:xfrm>
            <a:off x="975250" y="1575121"/>
            <a:ext cx="7193400" cy="2702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7" name="Google Shape;37;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only curves">
  <p:cSld name="BLANK_2">
    <p:spTree>
      <p:nvGrpSpPr>
        <p:cNvPr id="1" name="Shape 76"/>
        <p:cNvGrpSpPr/>
        <p:nvPr/>
      </p:nvGrpSpPr>
      <p:grpSpPr>
        <a:xfrm>
          <a:off x="0" y="0"/>
          <a:ext cx="0" cy="0"/>
          <a:chOff x="0" y="0"/>
          <a:chExt cx="0" cy="0"/>
        </a:xfrm>
      </p:grpSpPr>
      <p:sp>
        <p:nvSpPr>
          <p:cNvPr id="77" name="Google Shape;77;p11"/>
          <p:cNvSpPr/>
          <p:nvPr/>
        </p:nvSpPr>
        <p:spPr>
          <a:xfrm>
            <a:off x="-25" y="0"/>
            <a:ext cx="9144762" cy="5144869"/>
          </a:xfrm>
          <a:custGeom>
            <a:avLst/>
            <a:gdLst/>
            <a:ahLst/>
            <a:cxnLst/>
            <a:rect l="l" t="t" r="r" b="b"/>
            <a:pathLst>
              <a:path w="3463925" h="1948814" extrusionOk="0">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hite">
  <p:cSld name="BLANK_1">
    <p:bg>
      <p:bgPr>
        <a:gradFill>
          <a:gsLst>
            <a:gs pos="0">
              <a:schemeClr val="lt1"/>
            </a:gs>
            <a:gs pos="100000">
              <a:srgbClr val="ECF7EB"/>
            </a:gs>
          </a:gsLst>
          <a:path path="circle">
            <a:fillToRect r="100000" b="100000"/>
          </a:path>
          <a:tileRect l="-100000" t="-100000"/>
        </a:gradFill>
        <a:effectLst/>
      </p:bgPr>
    </p:bg>
    <p:spTree>
      <p:nvGrpSpPr>
        <p:cNvPr id="1" name="Shape 79"/>
        <p:cNvGrpSpPr/>
        <p:nvPr/>
      </p:nvGrpSpPr>
      <p:grpSpPr>
        <a:xfrm>
          <a:off x="0" y="0"/>
          <a:ext cx="0" cy="0"/>
          <a:chOff x="0" y="0"/>
          <a:chExt cx="0" cy="0"/>
        </a:xfrm>
      </p:grpSpPr>
      <p:sp>
        <p:nvSpPr>
          <p:cNvPr id="80" name="Google Shape;80;p12"/>
          <p:cNvSpPr/>
          <p:nvPr/>
        </p:nvSpPr>
        <p:spPr>
          <a:xfrm>
            <a:off x="0" y="4"/>
            <a:ext cx="9144762" cy="5143195"/>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ECF7EB">
                  <a:alpha val="15080"/>
                </a:srgbClr>
              </a:gs>
              <a:gs pos="100000">
                <a:srgbClr val="C7E6D9">
                  <a:alpha val="150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059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3C00-3D03-4257-825A-2C73D882B051}"/>
              </a:ext>
            </a:extLst>
          </p:cNvPr>
          <p:cNvSpPr>
            <a:spLocks noGrp="1"/>
          </p:cNvSpPr>
          <p:nvPr>
            <p:ph type="title"/>
          </p:nvPr>
        </p:nvSpPr>
        <p:spPr/>
        <p:txBody>
          <a:bodyPr/>
          <a:lstStyle/>
          <a:p>
            <a:r>
              <a:rPr lang="en-US" dirty="0"/>
              <a:t>Click to edit Master title style</a:t>
            </a:r>
          </a:p>
        </p:txBody>
      </p:sp>
      <p:sp>
        <p:nvSpPr>
          <p:cNvPr id="5" name="Text Placeholder 4">
            <a:extLst>
              <a:ext uri="{FF2B5EF4-FFF2-40B4-BE49-F238E27FC236}">
                <a16:creationId xmlns:a16="http://schemas.microsoft.com/office/drawing/2014/main" id="{F401C327-6256-453C-B045-711FF99563CC}"/>
              </a:ext>
            </a:extLst>
          </p:cNvPr>
          <p:cNvSpPr>
            <a:spLocks noGrp="1"/>
          </p:cNvSpPr>
          <p:nvPr>
            <p:ph type="body" sz="quarter" idx="10"/>
          </p:nvPr>
        </p:nvSpPr>
        <p:spPr>
          <a:xfrm>
            <a:off x="359999" y="1023938"/>
            <a:ext cx="8425225" cy="3845242"/>
          </a:xfrm>
        </p:spPr>
        <p:txBody>
          <a:bodyPr/>
          <a:lstStyle>
            <a:lvl2pPr>
              <a:buClr>
                <a:schemeClr val="bg1"/>
              </a:buClr>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1799918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8000">
              <a:schemeClr val="accent3"/>
            </a:gs>
            <a:gs pos="100000">
              <a:schemeClr val="accent1"/>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75250" y="1065267"/>
            <a:ext cx="7193400" cy="393600"/>
          </a:xfrm>
          <a:prstGeom prst="rect">
            <a:avLst/>
          </a:prstGeom>
          <a:noFill/>
          <a:ln>
            <a:noFill/>
          </a:ln>
          <a:effectLst>
            <a:outerShdw dist="19050" dir="5400000" algn="bl" rotWithShape="0">
              <a:schemeClr val="accent1">
                <a:alpha val="15000"/>
              </a:scheme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1pPr>
            <a:lvl2pPr lvl="1">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2pPr>
            <a:lvl3pPr lvl="2">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3pPr>
            <a:lvl4pPr lvl="3">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4pPr>
            <a:lvl5pPr lvl="4">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5pPr>
            <a:lvl6pPr lvl="5">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6pPr>
            <a:lvl7pPr lvl="6">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7pPr>
            <a:lvl8pPr lvl="7">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8pPr>
            <a:lvl9pPr lvl="8">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975250" y="1575121"/>
            <a:ext cx="7193400" cy="27027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chemeClr val="lt2"/>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6"/>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5"/>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accent4"/>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lt2"/>
                </a:solidFill>
                <a:latin typeface="Quantico"/>
                <a:ea typeface="Quantico"/>
                <a:cs typeface="Quantico"/>
                <a:sym typeface="Quantico"/>
              </a:defRPr>
            </a:lvl1pPr>
            <a:lvl2pPr lvl="1" algn="r">
              <a:buNone/>
              <a:defRPr sz="1200">
                <a:solidFill>
                  <a:schemeClr val="lt2"/>
                </a:solidFill>
                <a:latin typeface="Quantico"/>
                <a:ea typeface="Quantico"/>
                <a:cs typeface="Quantico"/>
                <a:sym typeface="Quantico"/>
              </a:defRPr>
            </a:lvl2pPr>
            <a:lvl3pPr lvl="2" algn="r">
              <a:buNone/>
              <a:defRPr sz="1200">
                <a:solidFill>
                  <a:schemeClr val="lt2"/>
                </a:solidFill>
                <a:latin typeface="Quantico"/>
                <a:ea typeface="Quantico"/>
                <a:cs typeface="Quantico"/>
                <a:sym typeface="Quantico"/>
              </a:defRPr>
            </a:lvl3pPr>
            <a:lvl4pPr lvl="3" algn="r">
              <a:buNone/>
              <a:defRPr sz="1200">
                <a:solidFill>
                  <a:schemeClr val="lt2"/>
                </a:solidFill>
                <a:latin typeface="Quantico"/>
                <a:ea typeface="Quantico"/>
                <a:cs typeface="Quantico"/>
                <a:sym typeface="Quantico"/>
              </a:defRPr>
            </a:lvl4pPr>
            <a:lvl5pPr lvl="4" algn="r">
              <a:buNone/>
              <a:defRPr sz="1200">
                <a:solidFill>
                  <a:schemeClr val="lt2"/>
                </a:solidFill>
                <a:latin typeface="Quantico"/>
                <a:ea typeface="Quantico"/>
                <a:cs typeface="Quantico"/>
                <a:sym typeface="Quantico"/>
              </a:defRPr>
            </a:lvl5pPr>
            <a:lvl6pPr lvl="5" algn="r">
              <a:buNone/>
              <a:defRPr sz="1200">
                <a:solidFill>
                  <a:schemeClr val="lt2"/>
                </a:solidFill>
                <a:latin typeface="Quantico"/>
                <a:ea typeface="Quantico"/>
                <a:cs typeface="Quantico"/>
                <a:sym typeface="Quantico"/>
              </a:defRPr>
            </a:lvl6pPr>
            <a:lvl7pPr lvl="6" algn="r">
              <a:buNone/>
              <a:defRPr sz="1200">
                <a:solidFill>
                  <a:schemeClr val="lt2"/>
                </a:solidFill>
                <a:latin typeface="Quantico"/>
                <a:ea typeface="Quantico"/>
                <a:cs typeface="Quantico"/>
                <a:sym typeface="Quantico"/>
              </a:defRPr>
            </a:lvl7pPr>
            <a:lvl8pPr lvl="7" algn="r">
              <a:buNone/>
              <a:defRPr sz="1200">
                <a:solidFill>
                  <a:schemeClr val="lt2"/>
                </a:solidFill>
                <a:latin typeface="Quantico"/>
                <a:ea typeface="Quantico"/>
                <a:cs typeface="Quantico"/>
                <a:sym typeface="Quantico"/>
              </a:defRPr>
            </a:lvl8pPr>
            <a:lvl9pPr lvl="8" algn="r">
              <a:buNone/>
              <a:defRPr sz="1200">
                <a:solidFill>
                  <a:schemeClr val="lt2"/>
                </a:solidFill>
                <a:latin typeface="Quantico"/>
                <a:ea typeface="Quantico"/>
                <a:cs typeface="Quantico"/>
                <a:sym typeface="Quantic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7" r:id="rId5"/>
    <p:sldLayoutId id="2147483658" r:id="rId6"/>
    <p:sldLayoutId id="2147483701"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373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9999" y="171451"/>
            <a:ext cx="8425225" cy="553998"/>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360000" y="1019146"/>
            <a:ext cx="8425224" cy="307777"/>
          </a:xfrm>
          <a:prstGeom prst="rect">
            <a:avLst/>
          </a:prstGeom>
        </p:spPr>
        <p:txBody>
          <a:bodyPr vert="horz" wrap="square" lIns="0" tIns="0" rIns="0" bIns="0" rtlCol="0">
            <a:spAutoFit/>
          </a:bodyPr>
          <a:lstStyle/>
          <a:p>
            <a:pPr lvl="0"/>
            <a:endParaRPr lang="en-US" dirty="0"/>
          </a:p>
        </p:txBody>
      </p:sp>
      <p:sp>
        <p:nvSpPr>
          <p:cNvPr id="15" name="TextBox 14"/>
          <p:cNvSpPr txBox="1"/>
          <p:nvPr userDrawn="1"/>
        </p:nvSpPr>
        <p:spPr>
          <a:xfrm>
            <a:off x="365760" y="4963255"/>
            <a:ext cx="3670877" cy="76944"/>
          </a:xfrm>
          <a:prstGeom prst="rect">
            <a:avLst/>
          </a:prstGeom>
          <a:noFill/>
        </p:spPr>
        <p:txBody>
          <a:bodyPr wrap="none" lIns="0" tIns="0" rIns="0" bIns="0" rtlCol="0">
            <a:spAutoFit/>
          </a:bodyPr>
          <a:lstStyle/>
          <a:p>
            <a:pPr>
              <a:lnSpc>
                <a:spcPct val="100000"/>
              </a:lnSpc>
            </a:pPr>
            <a:r>
              <a:rPr lang="en-US" sz="500" spc="0" dirty="0">
                <a:solidFill>
                  <a:srgbClr val="467D7D"/>
                </a:solidFill>
                <a:latin typeface="+mn-lt"/>
              </a:rPr>
              <a:t>© 2020 Veeam Software. Confidential information. All rights reserved. All trademarks are the property of their respective owners.</a:t>
            </a:r>
          </a:p>
        </p:txBody>
      </p:sp>
      <p:pic>
        <p:nvPicPr>
          <p:cNvPr id="24" name="Picture 23">
            <a:extLst>
              <a:ext uri="{FF2B5EF4-FFF2-40B4-BE49-F238E27FC236}">
                <a16:creationId xmlns:a16="http://schemas.microsoft.com/office/drawing/2014/main" id="{B13424AE-75DC-4CCF-BB99-70B400EC69F9}"/>
              </a:ext>
            </a:extLst>
          </p:cNvPr>
          <p:cNvPicPr>
            <a:picLocks noChangeAspect="1"/>
          </p:cNvPicPr>
          <p:nvPr userDrawn="1"/>
        </p:nvPicPr>
        <p:blipFill>
          <a:blip r:embed="rId3" cstate="hqprint">
            <a:alphaModFix amt="40000"/>
            <a:extLst>
              <a:ext uri="{28A0092B-C50C-407E-A947-70E740481C1C}">
                <a14:useLocalDpi xmlns:a14="http://schemas.microsoft.com/office/drawing/2010/main"/>
              </a:ext>
            </a:extLst>
          </a:blip>
          <a:stretch>
            <a:fillRect/>
          </a:stretch>
        </p:blipFill>
        <p:spPr>
          <a:xfrm>
            <a:off x="8249678" y="4943158"/>
            <a:ext cx="526732" cy="94992"/>
          </a:xfrm>
          <a:prstGeom prst="rect">
            <a:avLst/>
          </a:prstGeom>
          <a:effectLst/>
        </p:spPr>
      </p:pic>
      <p:grpSp>
        <p:nvGrpSpPr>
          <p:cNvPr id="198" name="Group 197">
            <a:extLst>
              <a:ext uri="{FF2B5EF4-FFF2-40B4-BE49-F238E27FC236}">
                <a16:creationId xmlns:a16="http://schemas.microsoft.com/office/drawing/2014/main" id="{2DBA6AED-5505-4803-975C-7E97A7F2E372}"/>
              </a:ext>
            </a:extLst>
          </p:cNvPr>
          <p:cNvGrpSpPr/>
          <p:nvPr userDrawn="1"/>
        </p:nvGrpSpPr>
        <p:grpSpPr>
          <a:xfrm>
            <a:off x="-1329489" y="-478614"/>
            <a:ext cx="1167802" cy="5213926"/>
            <a:chOff x="-1329489" y="-478614"/>
            <a:chExt cx="1167802" cy="5213926"/>
          </a:xfrm>
        </p:grpSpPr>
        <p:sp>
          <p:nvSpPr>
            <p:cNvPr id="199" name="Rectangle 198">
              <a:extLst>
                <a:ext uri="{FF2B5EF4-FFF2-40B4-BE49-F238E27FC236}">
                  <a16:creationId xmlns:a16="http://schemas.microsoft.com/office/drawing/2014/main" id="{CA2634F3-5498-4965-9E9D-5E3B247EBD57}"/>
                </a:ext>
              </a:extLst>
            </p:cNvPr>
            <p:cNvSpPr/>
            <p:nvPr/>
          </p:nvSpPr>
          <p:spPr bwMode="auto">
            <a:xfrm rot="16200000">
              <a:off x="-427114" y="519536"/>
              <a:ext cx="238248" cy="238255"/>
            </a:xfrm>
            <a:prstGeom prst="rect">
              <a:avLst/>
            </a:prstGeom>
            <a:solidFill>
              <a:srgbClr val="93EB2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pc="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00" name="Rectangle 199">
              <a:extLst>
                <a:ext uri="{FF2B5EF4-FFF2-40B4-BE49-F238E27FC236}">
                  <a16:creationId xmlns:a16="http://schemas.microsoft.com/office/drawing/2014/main" id="{B7D3DA75-4A0A-43F9-81BF-A091C56D3928}"/>
                </a:ext>
              </a:extLst>
            </p:cNvPr>
            <p:cNvSpPr/>
            <p:nvPr/>
          </p:nvSpPr>
          <p:spPr bwMode="auto">
            <a:xfrm rot="16200000">
              <a:off x="-427114" y="1218281"/>
              <a:ext cx="238248" cy="238255"/>
            </a:xfrm>
            <a:prstGeom prst="rect">
              <a:avLst/>
            </a:prstGeom>
            <a:solidFill>
              <a:srgbClr val="00B4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pc="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01" name="Rectangle 200">
              <a:extLst>
                <a:ext uri="{FF2B5EF4-FFF2-40B4-BE49-F238E27FC236}">
                  <a16:creationId xmlns:a16="http://schemas.microsoft.com/office/drawing/2014/main" id="{9509716E-1C87-4648-B6E5-FB196940947A}"/>
                </a:ext>
              </a:extLst>
            </p:cNvPr>
            <p:cNvSpPr/>
            <p:nvPr/>
          </p:nvSpPr>
          <p:spPr bwMode="auto">
            <a:xfrm rot="16200000">
              <a:off x="-427115" y="274657"/>
              <a:ext cx="238248" cy="238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pc="0" dirty="0">
                <a:solidFill>
                  <a:schemeClr val="bg1"/>
                </a:solidFill>
                <a:latin typeface="+mj-lt"/>
                <a:ea typeface="Segoe UI" pitchFamily="34" charset="0"/>
                <a:cs typeface="Segoe UI" pitchFamily="34" charset="0"/>
              </a:endParaRPr>
            </a:p>
          </p:txBody>
        </p:sp>
        <p:sp>
          <p:nvSpPr>
            <p:cNvPr id="202" name="Rectangle 201">
              <a:extLst>
                <a:ext uri="{FF2B5EF4-FFF2-40B4-BE49-F238E27FC236}">
                  <a16:creationId xmlns:a16="http://schemas.microsoft.com/office/drawing/2014/main" id="{76AEB1B1-090A-4455-B434-CAC10FE92B62}"/>
                </a:ext>
              </a:extLst>
            </p:cNvPr>
            <p:cNvSpPr/>
            <p:nvPr/>
          </p:nvSpPr>
          <p:spPr bwMode="auto">
            <a:xfrm rot="16200000">
              <a:off x="-427113" y="755284"/>
              <a:ext cx="238248" cy="238253"/>
            </a:xfrm>
            <a:prstGeom prst="rect">
              <a:avLst/>
            </a:prstGeom>
            <a:solidFill>
              <a:srgbClr val="00E2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pc="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03" name="Rectangle 202">
              <a:extLst>
                <a:ext uri="{FF2B5EF4-FFF2-40B4-BE49-F238E27FC236}">
                  <a16:creationId xmlns:a16="http://schemas.microsoft.com/office/drawing/2014/main" id="{79CFEA8E-C290-4D24-B803-1A7AA2CE9DDD}"/>
                </a:ext>
              </a:extLst>
            </p:cNvPr>
            <p:cNvSpPr/>
            <p:nvPr userDrawn="1"/>
          </p:nvSpPr>
          <p:spPr bwMode="auto">
            <a:xfrm rot="16200000">
              <a:off x="-427116" y="985729"/>
              <a:ext cx="238248" cy="238255"/>
            </a:xfrm>
            <a:prstGeom prst="rect">
              <a:avLst/>
            </a:prstGeom>
            <a:solidFill>
              <a:srgbClr val="2887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pc="0" dirty="0">
                <a:solidFill>
                  <a:srgbClr val="468080"/>
                </a:solidFill>
                <a:latin typeface="+mj-lt"/>
                <a:ea typeface="Segoe UI" pitchFamily="34" charset="0"/>
                <a:cs typeface="Segoe UI" pitchFamily="34" charset="0"/>
              </a:endParaRPr>
            </a:p>
          </p:txBody>
        </p:sp>
        <p:sp>
          <p:nvSpPr>
            <p:cNvPr id="204" name="Rectangle 203">
              <a:extLst>
                <a:ext uri="{FF2B5EF4-FFF2-40B4-BE49-F238E27FC236}">
                  <a16:creationId xmlns:a16="http://schemas.microsoft.com/office/drawing/2014/main" id="{7000BE5F-B286-4422-9345-82933F78EF54}"/>
                </a:ext>
              </a:extLst>
            </p:cNvPr>
            <p:cNvSpPr/>
            <p:nvPr userDrawn="1"/>
          </p:nvSpPr>
          <p:spPr bwMode="auto">
            <a:xfrm rot="16200000">
              <a:off x="-427118" y="2692715"/>
              <a:ext cx="238248" cy="238259"/>
            </a:xfrm>
            <a:prstGeom prst="rect">
              <a:avLst/>
            </a:prstGeom>
            <a:solidFill>
              <a:srgbClr val="159F9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pc="0" dirty="0">
                <a:solidFill>
                  <a:srgbClr val="159F98"/>
                </a:solidFill>
                <a:latin typeface="+mj-lt"/>
                <a:ea typeface="Segoe UI" pitchFamily="34" charset="0"/>
                <a:cs typeface="Segoe UI" pitchFamily="34" charset="0"/>
              </a:endParaRPr>
            </a:p>
          </p:txBody>
        </p:sp>
        <p:sp>
          <p:nvSpPr>
            <p:cNvPr id="205" name="Rectangle 204">
              <a:extLst>
                <a:ext uri="{FF2B5EF4-FFF2-40B4-BE49-F238E27FC236}">
                  <a16:creationId xmlns:a16="http://schemas.microsoft.com/office/drawing/2014/main" id="{02DC34FF-61FE-432F-9D44-D1546A1BAF1F}"/>
                </a:ext>
              </a:extLst>
            </p:cNvPr>
            <p:cNvSpPr/>
            <p:nvPr userDrawn="1"/>
          </p:nvSpPr>
          <p:spPr bwMode="auto">
            <a:xfrm rot="16200000">
              <a:off x="-427118" y="2471572"/>
              <a:ext cx="238248" cy="238261"/>
            </a:xfrm>
            <a:prstGeom prst="rect">
              <a:avLst/>
            </a:prstGeom>
            <a:solidFill>
              <a:schemeClr val="tx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pc="0" dirty="0">
                <a:solidFill>
                  <a:srgbClr val="E6E6E6"/>
                </a:solidFill>
                <a:latin typeface="+mj-lt"/>
                <a:ea typeface="Segoe UI" pitchFamily="34" charset="0"/>
                <a:cs typeface="Segoe UI" pitchFamily="34" charset="0"/>
              </a:endParaRPr>
            </a:p>
          </p:txBody>
        </p:sp>
        <p:sp>
          <p:nvSpPr>
            <p:cNvPr id="206" name="TextBox 205">
              <a:extLst>
                <a:ext uri="{FF2B5EF4-FFF2-40B4-BE49-F238E27FC236}">
                  <a16:creationId xmlns:a16="http://schemas.microsoft.com/office/drawing/2014/main" id="{1B5FA44D-EDCE-4A90-8099-E59D62D0DA64}"/>
                </a:ext>
              </a:extLst>
            </p:cNvPr>
            <p:cNvSpPr txBox="1"/>
            <p:nvPr/>
          </p:nvSpPr>
          <p:spPr>
            <a:xfrm>
              <a:off x="-1329489" y="-478614"/>
              <a:ext cx="1167802" cy="323165"/>
            </a:xfrm>
            <a:prstGeom prst="rect">
              <a:avLst/>
            </a:prstGeom>
            <a:noFill/>
          </p:spPr>
          <p:txBody>
            <a:bodyPr wrap="square" lIns="0" tIns="0" rIns="0" bIns="0" rtlCol="0" anchor="ctr">
              <a:spAutoFit/>
            </a:bodyPr>
            <a:lstStyle/>
            <a:p>
              <a:pPr algn="r"/>
              <a:r>
                <a:rPr lang="en-US" sz="700" dirty="0">
                  <a:solidFill>
                    <a:schemeClr val="tx1">
                      <a:lumMod val="75000"/>
                      <a:lumOff val="25000"/>
                    </a:schemeClr>
                  </a:solidFill>
                  <a:latin typeface="+mj-lt"/>
                </a:rPr>
                <a:t>Use an eyedropper </a:t>
              </a:r>
              <a:br>
                <a:rPr lang="en-US" sz="700" dirty="0">
                  <a:solidFill>
                    <a:schemeClr val="tx1">
                      <a:lumMod val="75000"/>
                      <a:lumOff val="25000"/>
                    </a:schemeClr>
                  </a:solidFill>
                  <a:latin typeface="+mj-lt"/>
                </a:rPr>
              </a:br>
              <a:r>
                <a:rPr lang="en-US" sz="700" dirty="0">
                  <a:solidFill>
                    <a:schemeClr val="tx1">
                      <a:lumMod val="75000"/>
                      <a:lumOff val="25000"/>
                    </a:schemeClr>
                  </a:solidFill>
                  <a:latin typeface="+mj-lt"/>
                </a:rPr>
                <a:t>to choose one of the </a:t>
              </a:r>
              <a:br>
                <a:rPr lang="en-US" sz="700" dirty="0">
                  <a:solidFill>
                    <a:schemeClr val="tx1">
                      <a:lumMod val="75000"/>
                      <a:lumOff val="25000"/>
                    </a:schemeClr>
                  </a:solidFill>
                  <a:latin typeface="+mj-lt"/>
                </a:rPr>
              </a:br>
              <a:r>
                <a:rPr lang="en-US" sz="700" b="1" dirty="0">
                  <a:solidFill>
                    <a:schemeClr val="tx1">
                      <a:lumMod val="75000"/>
                      <a:lumOff val="25000"/>
                    </a:schemeClr>
                  </a:solidFill>
                  <a:latin typeface="+mj-lt"/>
                </a:rPr>
                <a:t>Veeam corporate colors:</a:t>
              </a:r>
            </a:p>
          </p:txBody>
        </p:sp>
        <p:sp>
          <p:nvSpPr>
            <p:cNvPr id="207" name="TextBox 206">
              <a:extLst>
                <a:ext uri="{FF2B5EF4-FFF2-40B4-BE49-F238E27FC236}">
                  <a16:creationId xmlns:a16="http://schemas.microsoft.com/office/drawing/2014/main" id="{45A5B0C3-59C2-4689-B51B-15961E27A02A}"/>
                </a:ext>
              </a:extLst>
            </p:cNvPr>
            <p:cNvSpPr txBox="1"/>
            <p:nvPr/>
          </p:nvSpPr>
          <p:spPr>
            <a:xfrm>
              <a:off x="-723709" y="3986176"/>
              <a:ext cx="219611" cy="107722"/>
            </a:xfrm>
            <a:prstGeom prst="rect">
              <a:avLst/>
            </a:prstGeom>
            <a:noFill/>
          </p:spPr>
          <p:txBody>
            <a:bodyPr wrap="none" lIns="0" tIns="0" rIns="0" bIns="0" rtlCol="0" anchor="ctr">
              <a:spAutoFit/>
            </a:bodyPr>
            <a:lstStyle/>
            <a:p>
              <a:pPr algn="ctr"/>
              <a:r>
                <a:rPr lang="en-US" sz="700" dirty="0">
                  <a:solidFill>
                    <a:schemeClr val="tx1">
                      <a:lumMod val="75000"/>
                      <a:lumOff val="25000"/>
                    </a:schemeClr>
                  </a:solidFill>
                  <a:latin typeface="+mj-lt"/>
                </a:rPr>
                <a:t>Areas</a:t>
              </a:r>
            </a:p>
          </p:txBody>
        </p:sp>
        <p:sp>
          <p:nvSpPr>
            <p:cNvPr id="208" name="TextBox 207">
              <a:extLst>
                <a:ext uri="{FF2B5EF4-FFF2-40B4-BE49-F238E27FC236}">
                  <a16:creationId xmlns:a16="http://schemas.microsoft.com/office/drawing/2014/main" id="{06199B64-A946-43C8-B7E2-CA58E1D99EA7}"/>
                </a:ext>
              </a:extLst>
            </p:cNvPr>
            <p:cNvSpPr txBox="1"/>
            <p:nvPr/>
          </p:nvSpPr>
          <p:spPr>
            <a:xfrm>
              <a:off x="-918473" y="4364442"/>
              <a:ext cx="428001" cy="215444"/>
            </a:xfrm>
            <a:prstGeom prst="rect">
              <a:avLst/>
            </a:prstGeom>
            <a:noFill/>
          </p:spPr>
          <p:txBody>
            <a:bodyPr wrap="none" lIns="0" tIns="0" rIns="0" bIns="0" rtlCol="0" anchor="ctr">
              <a:spAutoFit/>
            </a:bodyPr>
            <a:lstStyle/>
            <a:p>
              <a:pPr algn="r"/>
              <a:r>
                <a:rPr lang="en-US" sz="700" dirty="0">
                  <a:solidFill>
                    <a:schemeClr val="tx1">
                      <a:lumMod val="75000"/>
                      <a:lumOff val="25000"/>
                    </a:schemeClr>
                  </a:solidFill>
                  <a:latin typeface="+mj-lt"/>
                </a:rPr>
                <a:t>Arrows,</a:t>
              </a:r>
              <a:br>
                <a:rPr lang="en-US" sz="700" dirty="0">
                  <a:solidFill>
                    <a:schemeClr val="tx1">
                      <a:lumMod val="75000"/>
                      <a:lumOff val="25000"/>
                    </a:schemeClr>
                  </a:solidFill>
                  <a:latin typeface="+mj-lt"/>
                </a:rPr>
              </a:br>
              <a:r>
                <a:rPr lang="en-US" sz="700" dirty="0">
                  <a:solidFill>
                    <a:schemeClr val="tx1">
                      <a:lumMod val="75000"/>
                      <a:lumOff val="25000"/>
                    </a:schemeClr>
                  </a:solidFill>
                  <a:latin typeface="+mj-lt"/>
                </a:rPr>
                <a:t>connectors</a:t>
              </a:r>
            </a:p>
          </p:txBody>
        </p:sp>
        <p:sp>
          <p:nvSpPr>
            <p:cNvPr id="209" name="Rectangle 208">
              <a:extLst>
                <a:ext uri="{FF2B5EF4-FFF2-40B4-BE49-F238E27FC236}">
                  <a16:creationId xmlns:a16="http://schemas.microsoft.com/office/drawing/2014/main" id="{F765B88A-993B-4556-BB5B-AB58A1DC784B}"/>
                </a:ext>
              </a:extLst>
            </p:cNvPr>
            <p:cNvSpPr/>
            <p:nvPr/>
          </p:nvSpPr>
          <p:spPr bwMode="auto">
            <a:xfrm rot="16200000">
              <a:off x="-427151" y="4258817"/>
              <a:ext cx="238248" cy="238248"/>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pc="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10" name="Rectangle 209">
              <a:extLst>
                <a:ext uri="{FF2B5EF4-FFF2-40B4-BE49-F238E27FC236}">
                  <a16:creationId xmlns:a16="http://schemas.microsoft.com/office/drawing/2014/main" id="{B23E7A94-8D95-4E63-AE3C-EE14CABFB5E2}"/>
                </a:ext>
              </a:extLst>
            </p:cNvPr>
            <p:cNvSpPr/>
            <p:nvPr/>
          </p:nvSpPr>
          <p:spPr bwMode="auto">
            <a:xfrm rot="16200000">
              <a:off x="-427151" y="3604522"/>
              <a:ext cx="238248" cy="238248"/>
            </a:xfrm>
            <a:prstGeom prst="rect">
              <a:avLst/>
            </a:prstGeom>
            <a:solidFill>
              <a:srgbClr val="DF8C4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pc="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11" name="Rectangle 210">
              <a:extLst>
                <a:ext uri="{FF2B5EF4-FFF2-40B4-BE49-F238E27FC236}">
                  <a16:creationId xmlns:a16="http://schemas.microsoft.com/office/drawing/2014/main" id="{44421D1A-2AB9-4FA8-A918-3403CC7690AA}"/>
                </a:ext>
              </a:extLst>
            </p:cNvPr>
            <p:cNvSpPr/>
            <p:nvPr/>
          </p:nvSpPr>
          <p:spPr bwMode="auto">
            <a:xfrm rot="16200000">
              <a:off x="-427151" y="3939963"/>
              <a:ext cx="238248" cy="23824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pc="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12" name="Rectangle 211">
              <a:extLst>
                <a:ext uri="{FF2B5EF4-FFF2-40B4-BE49-F238E27FC236}">
                  <a16:creationId xmlns:a16="http://schemas.microsoft.com/office/drawing/2014/main" id="{6BD89958-457F-4603-84DF-838299614799}"/>
                </a:ext>
              </a:extLst>
            </p:cNvPr>
            <p:cNvSpPr/>
            <p:nvPr/>
          </p:nvSpPr>
          <p:spPr bwMode="auto">
            <a:xfrm rot="16200000">
              <a:off x="-427151" y="3366274"/>
              <a:ext cx="238248" cy="238248"/>
            </a:xfrm>
            <a:prstGeom prst="rect">
              <a:avLst/>
            </a:prstGeom>
            <a:solidFill>
              <a:srgbClr val="005F4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pc="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13" name="TextBox 212">
              <a:extLst>
                <a:ext uri="{FF2B5EF4-FFF2-40B4-BE49-F238E27FC236}">
                  <a16:creationId xmlns:a16="http://schemas.microsoft.com/office/drawing/2014/main" id="{13DF2B05-EB71-4D4F-9CA5-9B56CC63F456}"/>
                </a:ext>
              </a:extLst>
            </p:cNvPr>
            <p:cNvSpPr txBox="1"/>
            <p:nvPr/>
          </p:nvSpPr>
          <p:spPr>
            <a:xfrm>
              <a:off x="-994571" y="3092694"/>
              <a:ext cx="820739" cy="215444"/>
            </a:xfrm>
            <a:prstGeom prst="rect">
              <a:avLst/>
            </a:prstGeom>
            <a:noFill/>
          </p:spPr>
          <p:txBody>
            <a:bodyPr wrap="none" lIns="0" tIns="0" rIns="0" bIns="0" rtlCol="0" anchor="ctr">
              <a:spAutoFit/>
            </a:bodyPr>
            <a:lstStyle/>
            <a:p>
              <a:pPr algn="r"/>
              <a:r>
                <a:rPr lang="en-US" sz="700" b="1" dirty="0">
                  <a:solidFill>
                    <a:schemeClr val="tx1">
                      <a:lumMod val="75000"/>
                      <a:lumOff val="25000"/>
                    </a:schemeClr>
                  </a:solidFill>
                  <a:latin typeface="+mj-lt"/>
                </a:rPr>
                <a:t>Technical </a:t>
              </a:r>
              <a:br>
                <a:rPr lang="en-US" sz="700" b="1" dirty="0">
                  <a:solidFill>
                    <a:schemeClr val="tx1">
                      <a:lumMod val="75000"/>
                      <a:lumOff val="25000"/>
                    </a:schemeClr>
                  </a:solidFill>
                  <a:latin typeface="+mj-lt"/>
                </a:rPr>
              </a:br>
              <a:r>
                <a:rPr lang="en-US" sz="700" b="1" dirty="0">
                  <a:solidFill>
                    <a:schemeClr val="tx1">
                      <a:lumMod val="75000"/>
                      <a:lumOff val="25000"/>
                    </a:schemeClr>
                  </a:solidFill>
                  <a:latin typeface="+mj-lt"/>
                </a:rPr>
                <a:t>diagrams palette:</a:t>
              </a:r>
            </a:p>
          </p:txBody>
        </p:sp>
        <p:sp>
          <p:nvSpPr>
            <p:cNvPr id="214" name="Rectangle 213">
              <a:extLst>
                <a:ext uri="{FF2B5EF4-FFF2-40B4-BE49-F238E27FC236}">
                  <a16:creationId xmlns:a16="http://schemas.microsoft.com/office/drawing/2014/main" id="{5CA21CF3-8D41-4347-BC67-D358791DBD94}"/>
                </a:ext>
              </a:extLst>
            </p:cNvPr>
            <p:cNvSpPr/>
            <p:nvPr/>
          </p:nvSpPr>
          <p:spPr bwMode="auto">
            <a:xfrm rot="16200000">
              <a:off x="-427151" y="4497064"/>
              <a:ext cx="238248" cy="238248"/>
            </a:xfrm>
            <a:prstGeom prst="rect">
              <a:avLst/>
            </a:prstGeom>
            <a:solidFill>
              <a:srgbClr val="00B33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pc="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15" name="TextBox 214">
              <a:extLst>
                <a:ext uri="{FF2B5EF4-FFF2-40B4-BE49-F238E27FC236}">
                  <a16:creationId xmlns:a16="http://schemas.microsoft.com/office/drawing/2014/main" id="{A94ACC44-6F6F-4078-A4D3-A11537A7A323}"/>
                </a:ext>
              </a:extLst>
            </p:cNvPr>
            <p:cNvSpPr txBox="1"/>
            <p:nvPr/>
          </p:nvSpPr>
          <p:spPr>
            <a:xfrm>
              <a:off x="-720503" y="3524320"/>
              <a:ext cx="213199" cy="107722"/>
            </a:xfrm>
            <a:prstGeom prst="rect">
              <a:avLst/>
            </a:prstGeom>
            <a:noFill/>
          </p:spPr>
          <p:txBody>
            <a:bodyPr wrap="none" lIns="0" tIns="0" rIns="0" bIns="0" rtlCol="0" anchor="ctr">
              <a:spAutoFit/>
            </a:bodyPr>
            <a:lstStyle/>
            <a:p>
              <a:pPr algn="ctr"/>
              <a:r>
                <a:rPr lang="en-US" sz="700" dirty="0">
                  <a:solidFill>
                    <a:schemeClr val="tx1">
                      <a:lumMod val="75000"/>
                      <a:lumOff val="25000"/>
                    </a:schemeClr>
                  </a:solidFill>
                  <a:latin typeface="+mj-lt"/>
                </a:rPr>
                <a:t>Icons</a:t>
              </a:r>
            </a:p>
          </p:txBody>
        </p:sp>
        <p:sp>
          <p:nvSpPr>
            <p:cNvPr id="216" name="TextBox 215">
              <a:extLst>
                <a:ext uri="{FF2B5EF4-FFF2-40B4-BE49-F238E27FC236}">
                  <a16:creationId xmlns:a16="http://schemas.microsoft.com/office/drawing/2014/main" id="{A5A68C43-5150-4512-808B-88D1FC31C2E7}"/>
                </a:ext>
              </a:extLst>
            </p:cNvPr>
            <p:cNvSpPr txBox="1"/>
            <p:nvPr/>
          </p:nvSpPr>
          <p:spPr>
            <a:xfrm>
              <a:off x="-1212850" y="269227"/>
              <a:ext cx="734675" cy="215444"/>
            </a:xfrm>
            <a:prstGeom prst="rect">
              <a:avLst/>
            </a:prstGeom>
            <a:noFill/>
          </p:spPr>
          <p:txBody>
            <a:bodyPr wrap="square" lIns="0" tIns="0" rIns="0" bIns="0" rtlCol="0" anchor="ctr">
              <a:spAutoFit/>
            </a:bodyPr>
            <a:lstStyle/>
            <a:p>
              <a:pPr algn="r"/>
              <a:r>
                <a:rPr lang="en-US" sz="700" dirty="0">
                  <a:solidFill>
                    <a:schemeClr val="tx1">
                      <a:lumMod val="75000"/>
                      <a:lumOff val="25000"/>
                    </a:schemeClr>
                  </a:solidFill>
                  <a:latin typeface="+mj-lt"/>
                </a:rPr>
                <a:t>Basic text</a:t>
              </a:r>
              <a:br>
                <a:rPr lang="en-US" sz="700" dirty="0">
                  <a:solidFill>
                    <a:schemeClr val="tx1">
                      <a:lumMod val="75000"/>
                      <a:lumOff val="25000"/>
                    </a:schemeClr>
                  </a:solidFill>
                  <a:latin typeface="+mj-lt"/>
                </a:rPr>
              </a:br>
              <a:r>
                <a:rPr lang="en-US" sz="700" dirty="0">
                  <a:solidFill>
                    <a:schemeClr val="tx1">
                      <a:lumMod val="75000"/>
                      <a:lumOff val="25000"/>
                    </a:schemeClr>
                  </a:solidFill>
                  <a:latin typeface="+mj-lt"/>
                </a:rPr>
                <a:t>| </a:t>
              </a:r>
              <a:r>
                <a:rPr lang="en-US" sz="700" kern="1200" dirty="0">
                  <a:solidFill>
                    <a:schemeClr val="tx1">
                      <a:lumMod val="75000"/>
                      <a:lumOff val="25000"/>
                    </a:schemeClr>
                  </a:solidFill>
                  <a:latin typeface="+mn-lt"/>
                  <a:ea typeface="+mn-ea"/>
                  <a:cs typeface="+mn-cs"/>
                </a:rPr>
                <a:t>Title</a:t>
              </a:r>
              <a:endParaRPr lang="en-US" sz="700" dirty="0">
                <a:solidFill>
                  <a:schemeClr val="tx1">
                    <a:lumMod val="75000"/>
                    <a:lumOff val="25000"/>
                  </a:schemeClr>
                </a:solidFill>
                <a:latin typeface="+mj-lt"/>
              </a:endParaRPr>
            </a:p>
          </p:txBody>
        </p:sp>
        <p:sp>
          <p:nvSpPr>
            <p:cNvPr id="217" name="TextBox 216">
              <a:extLst>
                <a:ext uri="{FF2B5EF4-FFF2-40B4-BE49-F238E27FC236}">
                  <a16:creationId xmlns:a16="http://schemas.microsoft.com/office/drawing/2014/main" id="{8DF256DF-652A-4B65-A397-BAC62F8207C9}"/>
                </a:ext>
              </a:extLst>
            </p:cNvPr>
            <p:cNvSpPr txBox="1"/>
            <p:nvPr/>
          </p:nvSpPr>
          <p:spPr>
            <a:xfrm>
              <a:off x="-1212850" y="524221"/>
              <a:ext cx="734675" cy="215444"/>
            </a:xfrm>
            <a:prstGeom prst="rect">
              <a:avLst/>
            </a:prstGeom>
            <a:noFill/>
          </p:spPr>
          <p:txBody>
            <a:bodyPr wrap="square" lIns="0" tIns="0" rIns="0" bIns="0" rtlCol="0" anchor="ctr">
              <a:spAutoFit/>
            </a:bodyPr>
            <a:lstStyle/>
            <a:p>
              <a:pPr algn="r"/>
              <a:r>
                <a:rPr lang="en-US" sz="700" kern="1200" dirty="0">
                  <a:solidFill>
                    <a:schemeClr val="tx1">
                      <a:lumMod val="75000"/>
                      <a:lumOff val="25000"/>
                    </a:schemeClr>
                  </a:solidFill>
                  <a:latin typeface="+mn-lt"/>
                  <a:ea typeface="+mn-ea"/>
                  <a:cs typeface="+mn-cs"/>
                </a:rPr>
                <a:t>Highlighted text 1</a:t>
              </a:r>
              <a:br>
                <a:rPr lang="en-US" sz="700" kern="1200" dirty="0">
                  <a:solidFill>
                    <a:schemeClr val="tx1">
                      <a:lumMod val="75000"/>
                      <a:lumOff val="25000"/>
                    </a:schemeClr>
                  </a:solidFill>
                  <a:latin typeface="+mn-lt"/>
                  <a:ea typeface="+mn-ea"/>
                  <a:cs typeface="+mn-cs"/>
                </a:rPr>
              </a:br>
              <a:r>
                <a:rPr lang="en-US" sz="700" kern="1200" dirty="0">
                  <a:solidFill>
                    <a:schemeClr val="tx1">
                      <a:lumMod val="75000"/>
                      <a:lumOff val="25000"/>
                    </a:schemeClr>
                  </a:solidFill>
                  <a:latin typeface="+mn-lt"/>
                  <a:ea typeface="+mn-ea"/>
                  <a:cs typeface="+mn-cs"/>
                </a:rPr>
                <a:t>| Title</a:t>
              </a:r>
              <a:endParaRPr lang="en-US" sz="700" dirty="0">
                <a:solidFill>
                  <a:schemeClr val="tx1">
                    <a:lumMod val="75000"/>
                    <a:lumOff val="25000"/>
                  </a:schemeClr>
                </a:solidFill>
                <a:latin typeface="+mj-lt"/>
              </a:endParaRPr>
            </a:p>
          </p:txBody>
        </p:sp>
        <p:sp>
          <p:nvSpPr>
            <p:cNvPr id="218" name="TextBox 217">
              <a:extLst>
                <a:ext uri="{FF2B5EF4-FFF2-40B4-BE49-F238E27FC236}">
                  <a16:creationId xmlns:a16="http://schemas.microsoft.com/office/drawing/2014/main" id="{F42AC503-1712-41CD-BAB7-9281D9734F20}"/>
                </a:ext>
              </a:extLst>
            </p:cNvPr>
            <p:cNvSpPr txBox="1"/>
            <p:nvPr/>
          </p:nvSpPr>
          <p:spPr>
            <a:xfrm>
              <a:off x="-1254903" y="819997"/>
              <a:ext cx="776728" cy="107722"/>
            </a:xfrm>
            <a:prstGeom prst="rect">
              <a:avLst/>
            </a:prstGeom>
            <a:noFill/>
          </p:spPr>
          <p:txBody>
            <a:bodyPr wrap="square" lIns="0" tIns="0" rIns="0" bIns="0" rtlCol="0" anchor="ctr">
              <a:spAutoFit/>
            </a:bodyPr>
            <a:lstStyle/>
            <a:p>
              <a:pPr algn="r"/>
              <a:r>
                <a:rPr lang="en-US" sz="700" kern="1200" dirty="0">
                  <a:solidFill>
                    <a:schemeClr val="tx1">
                      <a:lumMod val="75000"/>
                      <a:lumOff val="25000"/>
                    </a:schemeClr>
                  </a:solidFill>
                  <a:latin typeface="+mn-lt"/>
                  <a:ea typeface="+mn-ea"/>
                  <a:cs typeface="+mn-cs"/>
                </a:rPr>
                <a:t>Highlighted</a:t>
              </a:r>
              <a:r>
                <a:rPr lang="en-US" sz="700" dirty="0">
                  <a:solidFill>
                    <a:schemeClr val="tx1">
                      <a:lumMod val="75000"/>
                      <a:lumOff val="25000"/>
                    </a:schemeClr>
                  </a:solidFill>
                  <a:latin typeface="+mj-lt"/>
                </a:rPr>
                <a:t> text 2</a:t>
              </a:r>
              <a:endParaRPr lang="en-US" sz="700" kern="1200" dirty="0">
                <a:solidFill>
                  <a:schemeClr val="tx1">
                    <a:lumMod val="75000"/>
                    <a:lumOff val="25000"/>
                  </a:schemeClr>
                </a:solidFill>
                <a:latin typeface="+mn-lt"/>
                <a:ea typeface="+mn-ea"/>
                <a:cs typeface="+mn-cs"/>
              </a:endParaRPr>
            </a:p>
          </p:txBody>
        </p:sp>
        <p:sp>
          <p:nvSpPr>
            <p:cNvPr id="219" name="TextBox 218">
              <a:extLst>
                <a:ext uri="{FF2B5EF4-FFF2-40B4-BE49-F238E27FC236}">
                  <a16:creationId xmlns:a16="http://schemas.microsoft.com/office/drawing/2014/main" id="{397BB443-5C39-474E-A4A9-CA0167917FC9}"/>
                </a:ext>
              </a:extLst>
            </p:cNvPr>
            <p:cNvSpPr txBox="1"/>
            <p:nvPr/>
          </p:nvSpPr>
          <p:spPr>
            <a:xfrm>
              <a:off x="-1254903" y="1052719"/>
              <a:ext cx="776728" cy="107722"/>
            </a:xfrm>
            <a:prstGeom prst="rect">
              <a:avLst/>
            </a:prstGeom>
            <a:noFill/>
          </p:spPr>
          <p:txBody>
            <a:bodyPr wrap="square" lIns="0" tIns="0" rIns="0" bIns="0" rtlCol="0" anchor="ctr">
              <a:spAutoFit/>
            </a:bodyPr>
            <a:lstStyle/>
            <a:p>
              <a:pPr algn="r"/>
              <a:r>
                <a:rPr lang="en-US" sz="700" dirty="0">
                  <a:solidFill>
                    <a:schemeClr val="tx1">
                      <a:lumMod val="75000"/>
                      <a:lumOff val="25000"/>
                    </a:schemeClr>
                  </a:solidFill>
                  <a:latin typeface="+mj-lt"/>
                </a:rPr>
                <a:t>Secondary text</a:t>
              </a:r>
            </a:p>
          </p:txBody>
        </p:sp>
        <p:sp>
          <p:nvSpPr>
            <p:cNvPr id="220" name="TextBox 219">
              <a:extLst>
                <a:ext uri="{FF2B5EF4-FFF2-40B4-BE49-F238E27FC236}">
                  <a16:creationId xmlns:a16="http://schemas.microsoft.com/office/drawing/2014/main" id="{0DBDCA6D-BE8E-455D-9403-4D03644F10E4}"/>
                </a:ext>
              </a:extLst>
            </p:cNvPr>
            <p:cNvSpPr txBox="1"/>
            <p:nvPr/>
          </p:nvSpPr>
          <p:spPr>
            <a:xfrm>
              <a:off x="-1174750" y="-30511"/>
              <a:ext cx="990600" cy="215444"/>
            </a:xfrm>
            <a:prstGeom prst="rect">
              <a:avLst/>
            </a:prstGeom>
            <a:noFill/>
          </p:spPr>
          <p:txBody>
            <a:bodyPr wrap="square" lIns="0" tIns="0" rIns="0" bIns="0" rtlCol="0" anchor="ctr">
              <a:spAutoFit/>
            </a:bodyPr>
            <a:lstStyle/>
            <a:p>
              <a:pPr algn="r"/>
              <a:r>
                <a:rPr lang="en-US" sz="700" b="1" dirty="0">
                  <a:solidFill>
                    <a:schemeClr val="tx1">
                      <a:lumMod val="75000"/>
                      <a:lumOff val="25000"/>
                    </a:schemeClr>
                  </a:solidFill>
                  <a:latin typeface="+mj-lt"/>
                </a:rPr>
                <a:t>DARK theme color palette |PRIMARY|</a:t>
              </a:r>
            </a:p>
          </p:txBody>
        </p:sp>
        <p:sp>
          <p:nvSpPr>
            <p:cNvPr id="221" name="TextBox 220">
              <a:extLst>
                <a:ext uri="{FF2B5EF4-FFF2-40B4-BE49-F238E27FC236}">
                  <a16:creationId xmlns:a16="http://schemas.microsoft.com/office/drawing/2014/main" id="{3885E596-191C-47CA-97B5-F6BF5E73037C}"/>
                </a:ext>
              </a:extLst>
            </p:cNvPr>
            <p:cNvSpPr txBox="1"/>
            <p:nvPr/>
          </p:nvSpPr>
          <p:spPr>
            <a:xfrm>
              <a:off x="-1036700" y="1868138"/>
              <a:ext cx="852550" cy="323165"/>
            </a:xfrm>
            <a:prstGeom prst="rect">
              <a:avLst/>
            </a:prstGeom>
            <a:noFill/>
          </p:spPr>
          <p:txBody>
            <a:bodyPr wrap="square" lIns="0" tIns="0" rIns="0" bIns="0" rtlCol="0" anchor="ctr">
              <a:spAutoFit/>
            </a:bodyPr>
            <a:lstStyle/>
            <a:p>
              <a:pPr algn="r"/>
              <a:r>
                <a:rPr lang="en-US" sz="700" b="1" dirty="0">
                  <a:solidFill>
                    <a:schemeClr val="tx1">
                      <a:lumMod val="75000"/>
                      <a:lumOff val="25000"/>
                    </a:schemeClr>
                  </a:solidFill>
                  <a:latin typeface="+mj-lt"/>
                </a:rPr>
                <a:t>LIGHT theme </a:t>
              </a:r>
              <a:br>
                <a:rPr lang="en-US" sz="700" b="1" dirty="0">
                  <a:solidFill>
                    <a:schemeClr val="tx1">
                      <a:lumMod val="75000"/>
                      <a:lumOff val="25000"/>
                    </a:schemeClr>
                  </a:solidFill>
                  <a:latin typeface="+mj-lt"/>
                </a:rPr>
              </a:br>
              <a:r>
                <a:rPr lang="en-US" sz="700" b="1" dirty="0">
                  <a:solidFill>
                    <a:schemeClr val="tx1">
                      <a:lumMod val="75000"/>
                      <a:lumOff val="25000"/>
                    </a:schemeClr>
                  </a:solidFill>
                  <a:latin typeface="+mj-lt"/>
                </a:rPr>
                <a:t>color palette |SECONDARY|:</a:t>
              </a:r>
            </a:p>
          </p:txBody>
        </p:sp>
        <p:sp>
          <p:nvSpPr>
            <p:cNvPr id="222" name="Rectangle 221">
              <a:extLst>
                <a:ext uri="{FF2B5EF4-FFF2-40B4-BE49-F238E27FC236}">
                  <a16:creationId xmlns:a16="http://schemas.microsoft.com/office/drawing/2014/main" id="{88B020BD-96DB-4050-81A4-6FD0A2E63416}"/>
                </a:ext>
              </a:extLst>
            </p:cNvPr>
            <p:cNvSpPr/>
            <p:nvPr/>
          </p:nvSpPr>
          <p:spPr bwMode="auto">
            <a:xfrm rot="16200000">
              <a:off x="-427151" y="1459829"/>
              <a:ext cx="238248" cy="238248"/>
            </a:xfrm>
            <a:prstGeom prst="rect">
              <a:avLst/>
            </a:prstGeom>
            <a:solidFill>
              <a:srgbClr val="006938"/>
            </a:solidFill>
            <a:ln>
              <a:solidFill>
                <a:srgbClr val="00DC4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pc="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23" name="TextBox 222">
              <a:extLst>
                <a:ext uri="{FF2B5EF4-FFF2-40B4-BE49-F238E27FC236}">
                  <a16:creationId xmlns:a16="http://schemas.microsoft.com/office/drawing/2014/main" id="{FF11E944-3D73-4CE5-9EB6-F1C0245F654E}"/>
                </a:ext>
              </a:extLst>
            </p:cNvPr>
            <p:cNvSpPr txBox="1"/>
            <p:nvPr/>
          </p:nvSpPr>
          <p:spPr>
            <a:xfrm>
              <a:off x="-1254903" y="1465414"/>
              <a:ext cx="776728" cy="215444"/>
            </a:xfrm>
            <a:prstGeom prst="rect">
              <a:avLst/>
            </a:prstGeom>
            <a:noFill/>
          </p:spPr>
          <p:txBody>
            <a:bodyPr wrap="square" lIns="0" tIns="0" rIns="0" bIns="0" rtlCol="0" anchor="ctr">
              <a:spAutoFit/>
            </a:bodyPr>
            <a:lstStyle/>
            <a:p>
              <a:pPr algn="r"/>
              <a:r>
                <a:rPr lang="en-US" sz="700" kern="1200" dirty="0">
                  <a:solidFill>
                    <a:schemeClr val="tx1">
                      <a:lumMod val="75000"/>
                      <a:lumOff val="25000"/>
                    </a:schemeClr>
                  </a:solidFill>
                  <a:latin typeface="+mn-lt"/>
                  <a:ea typeface="+mn-ea"/>
                  <a:cs typeface="+mn-cs"/>
                </a:rPr>
                <a:t>Secondary </a:t>
              </a:r>
              <a:br>
                <a:rPr lang="en-US" sz="700" kern="1200" dirty="0">
                  <a:solidFill>
                    <a:schemeClr val="tx1">
                      <a:lumMod val="75000"/>
                      <a:lumOff val="25000"/>
                    </a:schemeClr>
                  </a:solidFill>
                  <a:latin typeface="+mn-lt"/>
                  <a:ea typeface="+mn-ea"/>
                  <a:cs typeface="+mn-cs"/>
                </a:rPr>
              </a:br>
              <a:r>
                <a:rPr lang="en-US" sz="700" kern="1200" dirty="0">
                  <a:solidFill>
                    <a:schemeClr val="tx1">
                      <a:lumMod val="75000"/>
                      <a:lumOff val="25000"/>
                    </a:schemeClr>
                  </a:solidFill>
                  <a:latin typeface="+mn-lt"/>
                  <a:ea typeface="+mn-ea"/>
                  <a:cs typeface="+mn-cs"/>
                </a:rPr>
                <a:t>chart bar color</a:t>
              </a:r>
            </a:p>
          </p:txBody>
        </p:sp>
        <p:sp>
          <p:nvSpPr>
            <p:cNvPr id="224" name="TextBox 223">
              <a:extLst>
                <a:ext uri="{FF2B5EF4-FFF2-40B4-BE49-F238E27FC236}">
                  <a16:creationId xmlns:a16="http://schemas.microsoft.com/office/drawing/2014/main" id="{380B25A9-A347-4494-83EC-308CB2C4EE5E}"/>
                </a:ext>
              </a:extLst>
            </p:cNvPr>
            <p:cNvSpPr txBox="1"/>
            <p:nvPr/>
          </p:nvSpPr>
          <p:spPr>
            <a:xfrm>
              <a:off x="-1254903" y="2530111"/>
              <a:ext cx="776728" cy="107722"/>
            </a:xfrm>
            <a:prstGeom prst="rect">
              <a:avLst/>
            </a:prstGeom>
            <a:noFill/>
          </p:spPr>
          <p:txBody>
            <a:bodyPr wrap="square" lIns="0" tIns="0" rIns="0" bIns="0" rtlCol="0" anchor="ctr">
              <a:spAutoFit/>
            </a:bodyPr>
            <a:lstStyle/>
            <a:p>
              <a:pPr algn="r"/>
              <a:r>
                <a:rPr lang="en-US" sz="700" dirty="0">
                  <a:solidFill>
                    <a:schemeClr val="tx1">
                      <a:lumMod val="75000"/>
                      <a:lumOff val="25000"/>
                    </a:schemeClr>
                  </a:solidFill>
                  <a:latin typeface="+mj-lt"/>
                </a:rPr>
                <a:t>Basic text</a:t>
              </a:r>
            </a:p>
          </p:txBody>
        </p:sp>
        <p:sp>
          <p:nvSpPr>
            <p:cNvPr id="225" name="TextBox 224">
              <a:extLst>
                <a:ext uri="{FF2B5EF4-FFF2-40B4-BE49-F238E27FC236}">
                  <a16:creationId xmlns:a16="http://schemas.microsoft.com/office/drawing/2014/main" id="{F0E2D052-763F-430D-A193-7C83E0E9BF33}"/>
                </a:ext>
              </a:extLst>
            </p:cNvPr>
            <p:cNvSpPr txBox="1"/>
            <p:nvPr/>
          </p:nvSpPr>
          <p:spPr>
            <a:xfrm>
              <a:off x="-1254903" y="2766717"/>
              <a:ext cx="776728" cy="107722"/>
            </a:xfrm>
            <a:prstGeom prst="rect">
              <a:avLst/>
            </a:prstGeom>
            <a:noFill/>
          </p:spPr>
          <p:txBody>
            <a:bodyPr wrap="square" lIns="0" tIns="0" rIns="0" bIns="0" rtlCol="0" anchor="ctr">
              <a:spAutoFit/>
            </a:bodyPr>
            <a:lstStyle/>
            <a:p>
              <a:pPr algn="r"/>
              <a:r>
                <a:rPr lang="en-US" sz="700" kern="1200" dirty="0">
                  <a:solidFill>
                    <a:schemeClr val="tx1">
                      <a:lumMod val="75000"/>
                      <a:lumOff val="25000"/>
                    </a:schemeClr>
                  </a:solidFill>
                  <a:latin typeface="+mn-lt"/>
                  <a:ea typeface="+mn-ea"/>
                  <a:cs typeface="+mn-cs"/>
                </a:rPr>
                <a:t>Highlighted text</a:t>
              </a:r>
              <a:endParaRPr lang="en-US" sz="700" dirty="0">
                <a:solidFill>
                  <a:schemeClr val="tx1">
                    <a:lumMod val="75000"/>
                    <a:lumOff val="25000"/>
                  </a:schemeClr>
                </a:solidFill>
                <a:latin typeface="+mj-lt"/>
              </a:endParaRPr>
            </a:p>
          </p:txBody>
        </p:sp>
        <p:sp>
          <p:nvSpPr>
            <p:cNvPr id="226" name="Rectangle 225">
              <a:extLst>
                <a:ext uri="{FF2B5EF4-FFF2-40B4-BE49-F238E27FC236}">
                  <a16:creationId xmlns:a16="http://schemas.microsoft.com/office/drawing/2014/main" id="{9334B770-3C1A-45F6-90A7-0DC28EBDD0E4}"/>
                </a:ext>
              </a:extLst>
            </p:cNvPr>
            <p:cNvSpPr/>
            <p:nvPr userDrawn="1"/>
          </p:nvSpPr>
          <p:spPr bwMode="auto">
            <a:xfrm rot="16200000">
              <a:off x="-427118" y="2230114"/>
              <a:ext cx="238248" cy="238261"/>
            </a:xfrm>
            <a:prstGeom prst="rect">
              <a:avLst/>
            </a:prstGeom>
            <a:solidFill>
              <a:srgbClr val="005F4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pc="0" dirty="0">
                <a:solidFill>
                  <a:srgbClr val="159F98"/>
                </a:solidFill>
                <a:latin typeface="+mj-lt"/>
                <a:ea typeface="Segoe UI" pitchFamily="34" charset="0"/>
                <a:cs typeface="Segoe UI" pitchFamily="34" charset="0"/>
              </a:endParaRPr>
            </a:p>
          </p:txBody>
        </p:sp>
        <p:sp>
          <p:nvSpPr>
            <p:cNvPr id="227" name="TextBox 226">
              <a:extLst>
                <a:ext uri="{FF2B5EF4-FFF2-40B4-BE49-F238E27FC236}">
                  <a16:creationId xmlns:a16="http://schemas.microsoft.com/office/drawing/2014/main" id="{582128F8-2859-4775-84A7-BB9D1A0E5AFD}"/>
                </a:ext>
              </a:extLst>
            </p:cNvPr>
            <p:cNvSpPr txBox="1"/>
            <p:nvPr userDrawn="1"/>
          </p:nvSpPr>
          <p:spPr>
            <a:xfrm>
              <a:off x="-1254903" y="2288653"/>
              <a:ext cx="776728" cy="107722"/>
            </a:xfrm>
            <a:prstGeom prst="rect">
              <a:avLst/>
            </a:prstGeom>
            <a:noFill/>
          </p:spPr>
          <p:txBody>
            <a:bodyPr wrap="square" lIns="0" tIns="0" rIns="0" bIns="0" rtlCol="0" anchor="ctr">
              <a:spAutoFit/>
            </a:bodyPr>
            <a:lstStyle/>
            <a:p>
              <a:pPr algn="r"/>
              <a:r>
                <a:rPr lang="en-US" sz="700" dirty="0">
                  <a:solidFill>
                    <a:schemeClr val="tx1">
                      <a:lumMod val="75000"/>
                      <a:lumOff val="25000"/>
                    </a:schemeClr>
                  </a:solidFill>
                  <a:latin typeface="+mj-lt"/>
                </a:rPr>
                <a:t>Title</a:t>
              </a:r>
            </a:p>
          </p:txBody>
        </p:sp>
        <p:sp>
          <p:nvSpPr>
            <p:cNvPr id="228" name="TextBox 227">
              <a:extLst>
                <a:ext uri="{FF2B5EF4-FFF2-40B4-BE49-F238E27FC236}">
                  <a16:creationId xmlns:a16="http://schemas.microsoft.com/office/drawing/2014/main" id="{16CE70EC-2A75-4494-AC0B-1A014449473D}"/>
                </a:ext>
              </a:extLst>
            </p:cNvPr>
            <p:cNvSpPr txBox="1"/>
            <p:nvPr userDrawn="1"/>
          </p:nvSpPr>
          <p:spPr>
            <a:xfrm>
              <a:off x="-1254903" y="1222489"/>
              <a:ext cx="776728" cy="215444"/>
            </a:xfrm>
            <a:prstGeom prst="rect">
              <a:avLst/>
            </a:prstGeom>
            <a:noFill/>
          </p:spPr>
          <p:txBody>
            <a:bodyPr wrap="square" lIns="0" tIns="0" rIns="0" bIns="0" rtlCol="0" anchor="ctr">
              <a:spAutoFit/>
            </a:bodyPr>
            <a:lstStyle/>
            <a:p>
              <a:pPr algn="r"/>
              <a:r>
                <a:rPr lang="en-US" sz="700" dirty="0">
                  <a:solidFill>
                    <a:schemeClr val="tx1">
                      <a:lumMod val="75000"/>
                      <a:lumOff val="25000"/>
                    </a:schemeClr>
                  </a:solidFill>
                  <a:latin typeface="+mj-lt"/>
                </a:rPr>
                <a:t>Chart bar additional color</a:t>
              </a:r>
            </a:p>
          </p:txBody>
        </p:sp>
      </p:grpSp>
    </p:spTree>
    <p:extLst>
      <p:ext uri="{BB962C8B-B14F-4D97-AF65-F5344CB8AC3E}">
        <p14:creationId xmlns:p14="http://schemas.microsoft.com/office/powerpoint/2010/main" val="431902526"/>
      </p:ext>
    </p:extLst>
  </p:cSld>
  <p:clrMap bg1="lt1" tx1="dk1" bg2="lt2" tx2="dk2" accent1="accent1" accent2="accent2" accent3="accent3" accent4="accent4" accent5="accent5" accent6="accent6" hlink="hlink" folHlink="folHlink"/>
  <p:sldLayoutIdLst>
    <p:sldLayoutId id="2147483700" r:id="rId1"/>
  </p:sldLayoutIdLst>
  <p:transition>
    <p:fade/>
  </p:transition>
  <p:txStyles>
    <p:titleStyle>
      <a:lvl1pPr algn="l" defTabSz="686030" rtl="0" eaLnBrk="1" latinLnBrk="0" hangingPunct="1">
        <a:lnSpc>
          <a:spcPct val="100000"/>
        </a:lnSpc>
        <a:spcBef>
          <a:spcPct val="0"/>
        </a:spcBef>
        <a:buNone/>
        <a:defRPr lang="en-US" sz="3600" b="0" kern="1200" cap="none" spc="0" baseline="0" dirty="0" smtClean="0">
          <a:ln w="3175">
            <a:noFill/>
          </a:ln>
          <a:solidFill>
            <a:srgbClr val="93EB20"/>
          </a:solidFill>
          <a:effectLst/>
          <a:latin typeface="+mj-lt"/>
          <a:ea typeface="+mn-ea"/>
          <a:cs typeface="Arial" charset="0"/>
        </a:defRPr>
      </a:lvl1pPr>
    </p:titleStyle>
    <p:bodyStyle>
      <a:lvl1pPr marL="0" indent="0" algn="l" defTabSz="686030" rtl="0" eaLnBrk="1" latinLnBrk="0" hangingPunct="1">
        <a:lnSpc>
          <a:spcPct val="100000"/>
        </a:lnSpc>
        <a:spcBef>
          <a:spcPts val="0"/>
        </a:spcBef>
        <a:buSzPct val="90000"/>
        <a:buFont typeface="Arial" pitchFamily="34" charset="0"/>
        <a:buNone/>
        <a:defRPr sz="2000" kern="1200" spc="0" baseline="0">
          <a:solidFill>
            <a:schemeClr val="bg1"/>
          </a:solidFill>
          <a:latin typeface="+mn-lt"/>
          <a:ea typeface="+mn-ea"/>
          <a:cs typeface="+mn-cs"/>
        </a:defRPr>
      </a:lvl1pPr>
      <a:lvl2pPr marL="266693" indent="-266693" algn="l" defTabSz="686030" rtl="0" eaLnBrk="1" latinLnBrk="0" hangingPunct="1">
        <a:lnSpc>
          <a:spcPct val="100000"/>
        </a:lnSpc>
        <a:spcBef>
          <a:spcPts val="0"/>
        </a:spcBef>
        <a:buClr>
          <a:schemeClr val="tx1">
            <a:lumMod val="50000"/>
            <a:lumOff val="50000"/>
          </a:schemeClr>
        </a:buClr>
        <a:buSzPct val="90000"/>
        <a:buFont typeface="Arial" pitchFamily="34" charset="0"/>
        <a:buChar char="•"/>
        <a:tabLst/>
        <a:defRPr sz="2000" kern="1200" spc="0" baseline="0">
          <a:solidFill>
            <a:schemeClr val="tx1">
              <a:lumMod val="50000"/>
              <a:lumOff val="50000"/>
            </a:schemeClr>
          </a:solidFill>
          <a:latin typeface="+mn-lt"/>
          <a:ea typeface="+mn-ea"/>
          <a:cs typeface="+mn-cs"/>
        </a:defRPr>
      </a:lvl2pPr>
      <a:lvl3pPr marL="686057" indent="-213202" algn="l" defTabSz="686030" rtl="0" eaLnBrk="1" latinLnBrk="0" hangingPunct="1">
        <a:lnSpc>
          <a:spcPct val="90000"/>
        </a:lnSpc>
        <a:spcBef>
          <a:spcPct val="20000"/>
        </a:spcBef>
        <a:buSzPct val="90000"/>
        <a:buFont typeface="Arial" pitchFamily="34" charset="0"/>
        <a:buChar char="•"/>
        <a:defRPr sz="1800" kern="1200" spc="0" baseline="0">
          <a:gradFill flip="none" rotWithShape="1">
            <a:gsLst>
              <a:gs pos="0">
                <a:schemeClr val="bg1">
                  <a:lumMod val="50000"/>
                </a:schemeClr>
              </a:gs>
              <a:gs pos="100000">
                <a:schemeClr val="bg1">
                  <a:lumMod val="50000"/>
                </a:schemeClr>
              </a:gs>
            </a:gsLst>
            <a:lin ang="16200000" scaled="0"/>
            <a:tileRect/>
          </a:gradFill>
          <a:latin typeface="+mn-lt"/>
          <a:ea typeface="+mn-ea"/>
          <a:cs typeface="+mn-cs"/>
        </a:defRPr>
      </a:lvl3pPr>
      <a:lvl4pPr marL="1112462" indent="-167942" algn="l" defTabSz="686030" rtl="0" eaLnBrk="1" latinLnBrk="0" hangingPunct="1">
        <a:lnSpc>
          <a:spcPct val="90000"/>
        </a:lnSpc>
        <a:spcBef>
          <a:spcPct val="20000"/>
        </a:spcBef>
        <a:buSzPct val="90000"/>
        <a:buFont typeface="Arial" pitchFamily="34" charset="0"/>
        <a:buChar char="•"/>
        <a:tabLst>
          <a:tab pos="686057" algn="l"/>
        </a:tabLst>
        <a:defRPr sz="1400" kern="1200" spc="0">
          <a:gradFill flip="none" rotWithShape="1">
            <a:gsLst>
              <a:gs pos="0">
                <a:schemeClr val="bg1">
                  <a:lumMod val="50000"/>
                </a:schemeClr>
              </a:gs>
              <a:gs pos="100000">
                <a:schemeClr val="bg1">
                  <a:lumMod val="50000"/>
                </a:schemeClr>
              </a:gs>
            </a:gsLst>
            <a:lin ang="16200000" scaled="0"/>
            <a:tileRect/>
          </a:gradFill>
          <a:latin typeface="+mn-lt"/>
          <a:ea typeface="+mn-ea"/>
          <a:cs typeface="+mn-cs"/>
        </a:defRPr>
      </a:lvl4pPr>
      <a:lvl5pPr marL="1285167" indent="-172706" algn="l" defTabSz="686030" rtl="0" eaLnBrk="1" latinLnBrk="0" hangingPunct="1">
        <a:lnSpc>
          <a:spcPct val="90000"/>
        </a:lnSpc>
        <a:spcBef>
          <a:spcPct val="20000"/>
        </a:spcBef>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582" indent="-171508" algn="l" defTabSz="68603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596" indent="-171508" algn="l" defTabSz="68603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12" indent="-171508" algn="l" defTabSz="68603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627" indent="-171508" algn="l" defTabSz="68603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30" rtl="0" eaLnBrk="1" latinLnBrk="0" hangingPunct="1">
        <a:defRPr sz="1400" kern="1200">
          <a:solidFill>
            <a:schemeClr val="tx1"/>
          </a:solidFill>
          <a:latin typeface="+mn-lt"/>
          <a:ea typeface="+mn-ea"/>
          <a:cs typeface="+mn-cs"/>
        </a:defRPr>
      </a:lvl1pPr>
      <a:lvl2pPr marL="343016" algn="l" defTabSz="686030" rtl="0" eaLnBrk="1" latinLnBrk="0" hangingPunct="1">
        <a:defRPr sz="1400" kern="1200">
          <a:solidFill>
            <a:schemeClr val="tx1"/>
          </a:solidFill>
          <a:latin typeface="+mn-lt"/>
          <a:ea typeface="+mn-ea"/>
          <a:cs typeface="+mn-cs"/>
        </a:defRPr>
      </a:lvl2pPr>
      <a:lvl3pPr marL="686030" algn="l" defTabSz="686030" rtl="0" eaLnBrk="1" latinLnBrk="0" hangingPunct="1">
        <a:defRPr sz="1400" kern="1200">
          <a:solidFill>
            <a:schemeClr val="tx1"/>
          </a:solidFill>
          <a:latin typeface="+mn-lt"/>
          <a:ea typeface="+mn-ea"/>
          <a:cs typeface="+mn-cs"/>
        </a:defRPr>
      </a:lvl3pPr>
      <a:lvl4pPr marL="1029044" algn="l" defTabSz="686030" rtl="0" eaLnBrk="1" latinLnBrk="0" hangingPunct="1">
        <a:defRPr sz="1400" kern="1200">
          <a:solidFill>
            <a:schemeClr val="tx1"/>
          </a:solidFill>
          <a:latin typeface="+mn-lt"/>
          <a:ea typeface="+mn-ea"/>
          <a:cs typeface="+mn-cs"/>
        </a:defRPr>
      </a:lvl4pPr>
      <a:lvl5pPr marL="1372060" algn="l" defTabSz="686030" rtl="0" eaLnBrk="1" latinLnBrk="0" hangingPunct="1">
        <a:defRPr sz="1400" kern="1200">
          <a:solidFill>
            <a:schemeClr val="tx1"/>
          </a:solidFill>
          <a:latin typeface="+mn-lt"/>
          <a:ea typeface="+mn-ea"/>
          <a:cs typeface="+mn-cs"/>
        </a:defRPr>
      </a:lvl5pPr>
      <a:lvl6pPr marL="1715075" algn="l" defTabSz="686030" rtl="0" eaLnBrk="1" latinLnBrk="0" hangingPunct="1">
        <a:defRPr sz="1400" kern="1200">
          <a:solidFill>
            <a:schemeClr val="tx1"/>
          </a:solidFill>
          <a:latin typeface="+mn-lt"/>
          <a:ea typeface="+mn-ea"/>
          <a:cs typeface="+mn-cs"/>
        </a:defRPr>
      </a:lvl6pPr>
      <a:lvl7pPr marL="2058089" algn="l" defTabSz="686030" rtl="0" eaLnBrk="1" latinLnBrk="0" hangingPunct="1">
        <a:defRPr sz="1400" kern="1200">
          <a:solidFill>
            <a:schemeClr val="tx1"/>
          </a:solidFill>
          <a:latin typeface="+mn-lt"/>
          <a:ea typeface="+mn-ea"/>
          <a:cs typeface="+mn-cs"/>
        </a:defRPr>
      </a:lvl7pPr>
      <a:lvl8pPr marL="2401104" algn="l" defTabSz="686030" rtl="0" eaLnBrk="1" latinLnBrk="0" hangingPunct="1">
        <a:defRPr sz="1400" kern="1200">
          <a:solidFill>
            <a:schemeClr val="tx1"/>
          </a:solidFill>
          <a:latin typeface="+mn-lt"/>
          <a:ea typeface="+mn-ea"/>
          <a:cs typeface="+mn-cs"/>
        </a:defRPr>
      </a:lvl8pPr>
      <a:lvl9pPr marL="2744120" algn="l" defTabSz="68603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975300" y="2122645"/>
            <a:ext cx="7193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t>DevOps 101 for the VI Admin</a:t>
            </a:r>
            <a:endParaRPr lang="en-US" dirty="0"/>
          </a:p>
        </p:txBody>
      </p:sp>
      <p:sp>
        <p:nvSpPr>
          <p:cNvPr id="2" name="Subtitle 1">
            <a:extLst>
              <a:ext uri="{FF2B5EF4-FFF2-40B4-BE49-F238E27FC236}">
                <a16:creationId xmlns:a16="http://schemas.microsoft.com/office/drawing/2014/main" id="{9B2EDBC5-9156-49A1-ABF6-68C891EEEDF5}"/>
              </a:ext>
            </a:extLst>
          </p:cNvPr>
          <p:cNvSpPr>
            <a:spLocks noGrp="1"/>
          </p:cNvSpPr>
          <p:nvPr>
            <p:ph type="subTitle" idx="1"/>
          </p:nvPr>
        </p:nvSpPr>
        <p:spPr>
          <a:xfrm>
            <a:off x="975300" y="3303147"/>
            <a:ext cx="7193400" cy="374700"/>
          </a:xfrm>
        </p:spPr>
        <p:txBody>
          <a:bodyPr/>
          <a:lstStyle/>
          <a:p>
            <a:r>
              <a:rPr lang="en-US" sz="1800">
                <a:effectLst/>
                <a:latin typeface="Calibri Light" panose="020F0302020204030204" pitchFamily="34" charset="0"/>
              </a:rPr>
              <a:t>Code, Git, </a:t>
            </a:r>
            <a:r>
              <a:rPr lang="en-US" sz="1800">
                <a:latin typeface="Calibri Light" panose="020F0302020204030204" pitchFamily="34" charset="0"/>
              </a:rPr>
              <a:t>and</a:t>
            </a:r>
            <a:r>
              <a:rPr lang="en-US" sz="1800">
                <a:effectLst/>
                <a:latin typeface="Calibri Light" panose="020F0302020204030204" pitchFamily="34" charset="0"/>
              </a:rPr>
              <a:t> Infrastructure as Code</a:t>
            </a:r>
            <a:endParaRPr lang="en-US" dirty="0"/>
          </a:p>
        </p:txBody>
      </p:sp>
      <p:sp>
        <p:nvSpPr>
          <p:cNvPr id="7" name="TextBox 6">
            <a:extLst>
              <a:ext uri="{FF2B5EF4-FFF2-40B4-BE49-F238E27FC236}">
                <a16:creationId xmlns:a16="http://schemas.microsoft.com/office/drawing/2014/main" id="{70DB2306-70FA-4F41-9D6D-2E4300227CF0}"/>
              </a:ext>
            </a:extLst>
          </p:cNvPr>
          <p:cNvSpPr txBox="1"/>
          <p:nvPr/>
        </p:nvSpPr>
        <p:spPr>
          <a:xfrm>
            <a:off x="4628408" y="4445820"/>
            <a:ext cx="5163786" cy="369332"/>
          </a:xfrm>
          <a:prstGeom prst="rect">
            <a:avLst/>
          </a:prstGeom>
          <a:noFill/>
        </p:spPr>
        <p:txBody>
          <a:bodyPr wrap="square">
            <a:spAutoFit/>
          </a:bodyPr>
          <a:lstStyle/>
          <a:p>
            <a:pPr marL="0" lvl="0" indent="0" algn="l" rtl="0">
              <a:spcBef>
                <a:spcPts val="600"/>
              </a:spcBef>
              <a:spcAft>
                <a:spcPts val="0"/>
              </a:spcAft>
              <a:buClr>
                <a:schemeClr val="dk1"/>
              </a:buClr>
              <a:buSzPts val="1100"/>
              <a:buFont typeface="Arial"/>
              <a:buNone/>
            </a:pPr>
            <a:r>
              <a:rPr lang="en-US" sz="1800" b="1" u="sng" dirty="0">
                <a:solidFill>
                  <a:schemeClr val="bg1">
                    <a:lumMod val="75000"/>
                  </a:schemeClr>
                </a:solidFill>
                <a:latin typeface="Titillium Web Light" panose="020B0604020202020204" charset="0"/>
              </a:rPr>
              <a:t>http://bit.ly/VMUGDevOps101</a:t>
            </a:r>
          </a:p>
        </p:txBody>
      </p:sp>
      <p:pic>
        <p:nvPicPr>
          <p:cNvPr id="2050" name="Picture 2" descr="DevOps">
            <a:extLst>
              <a:ext uri="{FF2B5EF4-FFF2-40B4-BE49-F238E27FC236}">
                <a16:creationId xmlns:a16="http://schemas.microsoft.com/office/drawing/2014/main" id="{4678B8D8-885F-4606-869E-478AC2255B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208" y="254086"/>
            <a:ext cx="3631208" cy="18685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547">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D1AB-6E42-4AE1-828D-E0BC2CC784F2}"/>
              </a:ext>
            </a:extLst>
          </p:cNvPr>
          <p:cNvSpPr>
            <a:spLocks noGrp="1"/>
          </p:cNvSpPr>
          <p:nvPr>
            <p:ph type="title"/>
          </p:nvPr>
        </p:nvSpPr>
        <p:spPr/>
        <p:txBody>
          <a:bodyPr/>
          <a:lstStyle/>
          <a:p>
            <a:r>
              <a:rPr lang="en-US" dirty="0"/>
              <a:t>Git Commands</a:t>
            </a:r>
          </a:p>
        </p:txBody>
      </p:sp>
      <p:sp>
        <p:nvSpPr>
          <p:cNvPr id="3" name="Text Placeholder 2">
            <a:extLst>
              <a:ext uri="{FF2B5EF4-FFF2-40B4-BE49-F238E27FC236}">
                <a16:creationId xmlns:a16="http://schemas.microsoft.com/office/drawing/2014/main" id="{1B2282D2-C0D3-4C2B-B58A-F1C37B76243B}"/>
              </a:ext>
            </a:extLst>
          </p:cNvPr>
          <p:cNvSpPr>
            <a:spLocks noGrp="1"/>
          </p:cNvSpPr>
          <p:nvPr>
            <p:ph type="body" idx="1"/>
          </p:nvPr>
        </p:nvSpPr>
        <p:spPr/>
        <p:txBody>
          <a:bodyPr numCol="2"/>
          <a:lstStyle/>
          <a:p>
            <a:endParaRPr lang="en-US" dirty="0"/>
          </a:p>
          <a:p>
            <a:r>
              <a:rPr lang="en-US" dirty="0"/>
              <a:t>git add</a:t>
            </a:r>
          </a:p>
          <a:p>
            <a:endParaRPr lang="en-US" dirty="0"/>
          </a:p>
          <a:p>
            <a:r>
              <a:rPr lang="en-US" dirty="0"/>
              <a:t>git commit</a:t>
            </a:r>
          </a:p>
          <a:p>
            <a:endParaRPr lang="en-US" dirty="0"/>
          </a:p>
          <a:p>
            <a:r>
              <a:rPr lang="en-US" dirty="0"/>
              <a:t>git push</a:t>
            </a:r>
          </a:p>
          <a:p>
            <a:endParaRPr lang="en-US" dirty="0"/>
          </a:p>
          <a:p>
            <a:endParaRPr lang="en-US" dirty="0"/>
          </a:p>
          <a:p>
            <a:r>
              <a:rPr lang="en-US" dirty="0"/>
              <a:t>git fetch</a:t>
            </a:r>
          </a:p>
          <a:p>
            <a:endParaRPr lang="en-US" dirty="0"/>
          </a:p>
          <a:p>
            <a:r>
              <a:rPr lang="en-US" dirty="0"/>
              <a:t>git merge</a:t>
            </a:r>
          </a:p>
          <a:p>
            <a:endParaRPr lang="en-US" dirty="0"/>
          </a:p>
          <a:p>
            <a:r>
              <a:rPr lang="en-US" dirty="0"/>
              <a:t>git pull</a:t>
            </a:r>
          </a:p>
          <a:p>
            <a:endParaRPr lang="en-US" dirty="0"/>
          </a:p>
        </p:txBody>
      </p:sp>
      <p:sp>
        <p:nvSpPr>
          <p:cNvPr id="4" name="Slide Number Placeholder 3">
            <a:extLst>
              <a:ext uri="{FF2B5EF4-FFF2-40B4-BE49-F238E27FC236}">
                <a16:creationId xmlns:a16="http://schemas.microsoft.com/office/drawing/2014/main" id="{95BEDE5C-216F-4020-B35F-D9139CA4FB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7467437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107BDA-CA5B-4D2B-A63F-A30A2552927E}"/>
              </a:ext>
            </a:extLst>
          </p:cNvPr>
          <p:cNvSpPr>
            <a:spLocks noGrp="1"/>
          </p:cNvSpPr>
          <p:nvPr>
            <p:ph type="title"/>
          </p:nvPr>
        </p:nvSpPr>
        <p:spPr>
          <a:xfrm>
            <a:off x="975250" y="256187"/>
            <a:ext cx="7193400" cy="393600"/>
          </a:xfrm>
        </p:spPr>
        <p:txBody>
          <a:bodyPr/>
          <a:lstStyle/>
          <a:p>
            <a:r>
              <a:rPr lang="en-US" dirty="0"/>
              <a:t>Git Flow</a:t>
            </a:r>
          </a:p>
        </p:txBody>
      </p:sp>
      <p:sp>
        <p:nvSpPr>
          <p:cNvPr id="5" name="Text Placeholder 4">
            <a:extLst>
              <a:ext uri="{FF2B5EF4-FFF2-40B4-BE49-F238E27FC236}">
                <a16:creationId xmlns:a16="http://schemas.microsoft.com/office/drawing/2014/main" id="{62D41B8C-C25E-42B1-B5A6-30301D0A08C4}"/>
              </a:ext>
            </a:extLst>
          </p:cNvPr>
          <p:cNvSpPr>
            <a:spLocks noGrp="1"/>
          </p:cNvSpPr>
          <p:nvPr>
            <p:ph type="body" idx="1"/>
          </p:nvPr>
        </p:nvSpPr>
        <p:spPr/>
        <p:txBody>
          <a:bodyPr/>
          <a:lstStyle/>
          <a:p>
            <a:endParaRPr lang="en-US" dirty="0"/>
          </a:p>
        </p:txBody>
      </p:sp>
      <p:pic>
        <p:nvPicPr>
          <p:cNvPr id="7" name="Picture 6">
            <a:extLst>
              <a:ext uri="{FF2B5EF4-FFF2-40B4-BE49-F238E27FC236}">
                <a16:creationId xmlns:a16="http://schemas.microsoft.com/office/drawing/2014/main" id="{C4279CB8-836E-4B5B-BB39-9B938AFFBA4B}"/>
              </a:ext>
            </a:extLst>
          </p:cNvPr>
          <p:cNvPicPr>
            <a:picLocks noChangeAspect="1"/>
          </p:cNvPicPr>
          <p:nvPr/>
        </p:nvPicPr>
        <p:blipFill>
          <a:blip r:embed="rId2"/>
          <a:stretch>
            <a:fillRect/>
          </a:stretch>
        </p:blipFill>
        <p:spPr>
          <a:xfrm>
            <a:off x="975250" y="821737"/>
            <a:ext cx="7226101" cy="4021634"/>
          </a:xfrm>
          <a:prstGeom prst="rect">
            <a:avLst/>
          </a:prstGeom>
        </p:spPr>
      </p:pic>
    </p:spTree>
    <p:extLst>
      <p:ext uri="{BB962C8B-B14F-4D97-AF65-F5344CB8AC3E}">
        <p14:creationId xmlns:p14="http://schemas.microsoft.com/office/powerpoint/2010/main" val="180536185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ctrTitle" idx="4294967295"/>
          </p:nvPr>
        </p:nvSpPr>
        <p:spPr>
          <a:xfrm>
            <a:off x="685800" y="2116750"/>
            <a:ext cx="3953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solidFill>
                  <a:schemeClr val="lt2"/>
                </a:solidFill>
              </a:rPr>
              <a:t>Demo Time</a:t>
            </a:r>
            <a:endParaRPr sz="6000" dirty="0">
              <a:solidFill>
                <a:schemeClr val="lt2"/>
              </a:solidFill>
            </a:endParaRPr>
          </a:p>
        </p:txBody>
      </p:sp>
      <p:grpSp>
        <p:nvGrpSpPr>
          <p:cNvPr id="133" name="Google Shape;133;p19"/>
          <p:cNvGrpSpPr/>
          <p:nvPr/>
        </p:nvGrpSpPr>
        <p:grpSpPr>
          <a:xfrm>
            <a:off x="4969177" y="651616"/>
            <a:ext cx="2394503" cy="2394487"/>
            <a:chOff x="6643075" y="3664250"/>
            <a:chExt cx="407950" cy="407975"/>
          </a:xfrm>
        </p:grpSpPr>
        <p:sp>
          <p:nvSpPr>
            <p:cNvPr id="134" name="Google Shape;134;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19"/>
          <p:cNvGrpSpPr/>
          <p:nvPr/>
        </p:nvGrpSpPr>
        <p:grpSpPr>
          <a:xfrm rot="-587459">
            <a:off x="4828848" y="3357972"/>
            <a:ext cx="984473" cy="984417"/>
            <a:chOff x="576250" y="4319400"/>
            <a:chExt cx="442075" cy="442050"/>
          </a:xfrm>
        </p:grpSpPr>
        <p:sp>
          <p:nvSpPr>
            <p:cNvPr id="137" name="Google Shape;137;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9"/>
          <p:cNvSpPr/>
          <p:nvPr/>
        </p:nvSpPr>
        <p:spPr>
          <a:xfrm>
            <a:off x="4396587" y="1204605"/>
            <a:ext cx="374278" cy="35737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rot="2697416">
            <a:off x="6863000" y="3034227"/>
            <a:ext cx="568178" cy="5425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7312483" y="2724518"/>
            <a:ext cx="227572" cy="21740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rot="1280228">
            <a:off x="4137279" y="1977773"/>
            <a:ext cx="227539" cy="21739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12199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CD26B-DB1C-4705-82A6-E4D95B0375C4}"/>
              </a:ext>
            </a:extLst>
          </p:cNvPr>
          <p:cNvSpPr>
            <a:spLocks noGrp="1"/>
          </p:cNvSpPr>
          <p:nvPr>
            <p:ph type="title"/>
          </p:nvPr>
        </p:nvSpPr>
        <p:spPr/>
        <p:txBody>
          <a:bodyPr/>
          <a:lstStyle/>
          <a:p>
            <a:r>
              <a:rPr lang="en-US" dirty="0" err="1"/>
              <a:t>Stackstorm</a:t>
            </a:r>
            <a:endParaRPr lang="en-US" dirty="0"/>
          </a:p>
        </p:txBody>
      </p:sp>
      <p:sp>
        <p:nvSpPr>
          <p:cNvPr id="4" name="Text Placeholder 3">
            <a:extLst>
              <a:ext uri="{FF2B5EF4-FFF2-40B4-BE49-F238E27FC236}">
                <a16:creationId xmlns:a16="http://schemas.microsoft.com/office/drawing/2014/main" id="{72AADE17-B52B-4E7A-9419-711DB28C0C5F}"/>
              </a:ext>
            </a:extLst>
          </p:cNvPr>
          <p:cNvSpPr>
            <a:spLocks noGrp="1"/>
          </p:cNvSpPr>
          <p:nvPr>
            <p:ph type="body" idx="1"/>
          </p:nvPr>
        </p:nvSpPr>
        <p:spPr/>
        <p:txBody>
          <a:bodyPr/>
          <a:lstStyle/>
          <a:p>
            <a:r>
              <a:rPr lang="en-US" dirty="0">
                <a:latin typeface="Titillium Web Light" panose="020B0604020202020204" charset="0"/>
              </a:rPr>
              <a:t>Robust open-source automation engine</a:t>
            </a:r>
          </a:p>
          <a:p>
            <a:r>
              <a:rPr lang="en-US" dirty="0">
                <a:latin typeface="Titillium Web Light" panose="020B0604020202020204" charset="0"/>
              </a:rPr>
              <a:t>“If This, Then That” – easy logic</a:t>
            </a:r>
          </a:p>
          <a:p>
            <a:r>
              <a:rPr lang="en-US" dirty="0">
                <a:latin typeface="Titillium Web Light" panose="020B0604020202020204" charset="0"/>
              </a:rPr>
              <a:t>Event-driven automation</a:t>
            </a:r>
          </a:p>
          <a:p>
            <a:r>
              <a:rPr lang="en-US" dirty="0">
                <a:latin typeface="Titillium Web Light" panose="020B0604020202020204" charset="0"/>
              </a:rPr>
              <a:t>Sensors, triggers, actions, rules</a:t>
            </a:r>
          </a:p>
          <a:p>
            <a:r>
              <a:rPr lang="en-US" dirty="0">
                <a:latin typeface="Titillium Web Light" panose="020B0604020202020204" charset="0"/>
              </a:rPr>
              <a:t>Workflows, packs</a:t>
            </a:r>
          </a:p>
          <a:p>
            <a:r>
              <a:rPr lang="en-US" dirty="0">
                <a:latin typeface="Titillium Web Light" panose="020B0604020202020204" charset="0"/>
              </a:rPr>
              <a:t>Audits</a:t>
            </a:r>
          </a:p>
          <a:p>
            <a:endParaRPr lang="en-US" dirty="0"/>
          </a:p>
        </p:txBody>
      </p:sp>
      <p:sp>
        <p:nvSpPr>
          <p:cNvPr id="2" name="Slide Number Placeholder 1">
            <a:extLst>
              <a:ext uri="{FF2B5EF4-FFF2-40B4-BE49-F238E27FC236}">
                <a16:creationId xmlns:a16="http://schemas.microsoft.com/office/drawing/2014/main" id="{CEFAE5F3-AAAF-4C5E-A69C-2449478505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12828833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CD26B-DB1C-4705-82A6-E4D95B0375C4}"/>
              </a:ext>
            </a:extLst>
          </p:cNvPr>
          <p:cNvSpPr>
            <a:spLocks noGrp="1"/>
          </p:cNvSpPr>
          <p:nvPr>
            <p:ph type="title"/>
          </p:nvPr>
        </p:nvSpPr>
        <p:spPr/>
        <p:txBody>
          <a:bodyPr/>
          <a:lstStyle/>
          <a:p>
            <a:r>
              <a:rPr lang="en-US" dirty="0"/>
              <a:t>Packer</a:t>
            </a:r>
          </a:p>
        </p:txBody>
      </p:sp>
      <p:sp>
        <p:nvSpPr>
          <p:cNvPr id="4" name="Text Placeholder 3">
            <a:extLst>
              <a:ext uri="{FF2B5EF4-FFF2-40B4-BE49-F238E27FC236}">
                <a16:creationId xmlns:a16="http://schemas.microsoft.com/office/drawing/2014/main" id="{72AADE17-B52B-4E7A-9419-711DB28C0C5F}"/>
              </a:ext>
            </a:extLst>
          </p:cNvPr>
          <p:cNvSpPr>
            <a:spLocks noGrp="1"/>
          </p:cNvSpPr>
          <p:nvPr>
            <p:ph type="body" idx="1"/>
          </p:nvPr>
        </p:nvSpPr>
        <p:spPr/>
        <p:txBody>
          <a:bodyPr/>
          <a:lstStyle/>
          <a:p>
            <a:r>
              <a:rPr lang="en-US" dirty="0">
                <a:latin typeface="Titillium Web Light" panose="020B0604020202020204" charset="0"/>
              </a:rPr>
              <a:t>Open-source Infrastructure as Code (</a:t>
            </a:r>
            <a:r>
              <a:rPr lang="en-US" dirty="0" err="1">
                <a:latin typeface="Titillium Web Light" panose="020B0604020202020204" charset="0"/>
              </a:rPr>
              <a:t>IaC</a:t>
            </a:r>
            <a:r>
              <a:rPr lang="en-US" dirty="0">
                <a:latin typeface="Titillium Web Light" panose="020B0604020202020204" charset="0"/>
              </a:rPr>
              <a:t>) tool</a:t>
            </a:r>
          </a:p>
          <a:p>
            <a:r>
              <a:rPr lang="en-US" dirty="0">
                <a:latin typeface="Titillium Web Light" panose="020B0604020202020204" charset="0"/>
              </a:rPr>
              <a:t>Building of automated machine images</a:t>
            </a:r>
          </a:p>
          <a:p>
            <a:r>
              <a:rPr lang="en-US" dirty="0" err="1">
                <a:latin typeface="Titillium Web Light" panose="020B0604020202020204" charset="0"/>
              </a:rPr>
              <a:t>Hashicorp</a:t>
            </a:r>
            <a:r>
              <a:rPr lang="en-US" dirty="0">
                <a:latin typeface="Titillium Web Light" panose="020B0604020202020204" charset="0"/>
              </a:rPr>
              <a:t> Configuration Language (HCL2)</a:t>
            </a:r>
          </a:p>
          <a:p>
            <a:r>
              <a:rPr lang="en-US" dirty="0">
                <a:latin typeface="Titillium Web Light" panose="020B0604020202020204" charset="0"/>
              </a:rPr>
              <a:t>Multiple platform builds from config</a:t>
            </a:r>
          </a:p>
          <a:p>
            <a:r>
              <a:rPr lang="en-US" dirty="0">
                <a:latin typeface="Titillium Web Light" panose="020B0604020202020204" charset="0"/>
              </a:rPr>
              <a:t>Variable files – automatic &amp; defined</a:t>
            </a:r>
          </a:p>
          <a:p>
            <a:endParaRPr lang="en-US" dirty="0"/>
          </a:p>
        </p:txBody>
      </p:sp>
      <p:sp>
        <p:nvSpPr>
          <p:cNvPr id="2" name="Slide Number Placeholder 1">
            <a:extLst>
              <a:ext uri="{FF2B5EF4-FFF2-40B4-BE49-F238E27FC236}">
                <a16:creationId xmlns:a16="http://schemas.microsoft.com/office/drawing/2014/main" id="{CEFAE5F3-AAAF-4C5E-A69C-2449478505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387457660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CD26B-DB1C-4705-82A6-E4D95B0375C4}"/>
              </a:ext>
            </a:extLst>
          </p:cNvPr>
          <p:cNvSpPr>
            <a:spLocks noGrp="1"/>
          </p:cNvSpPr>
          <p:nvPr>
            <p:ph type="title"/>
          </p:nvPr>
        </p:nvSpPr>
        <p:spPr/>
        <p:txBody>
          <a:bodyPr/>
          <a:lstStyle/>
          <a:p>
            <a:r>
              <a:rPr lang="en-US" dirty="0"/>
              <a:t>Terraform</a:t>
            </a:r>
          </a:p>
        </p:txBody>
      </p:sp>
      <p:sp>
        <p:nvSpPr>
          <p:cNvPr id="4" name="Text Placeholder 3">
            <a:extLst>
              <a:ext uri="{FF2B5EF4-FFF2-40B4-BE49-F238E27FC236}">
                <a16:creationId xmlns:a16="http://schemas.microsoft.com/office/drawing/2014/main" id="{72AADE17-B52B-4E7A-9419-711DB28C0C5F}"/>
              </a:ext>
            </a:extLst>
          </p:cNvPr>
          <p:cNvSpPr>
            <a:spLocks noGrp="1"/>
          </p:cNvSpPr>
          <p:nvPr>
            <p:ph type="body" idx="1"/>
          </p:nvPr>
        </p:nvSpPr>
        <p:spPr/>
        <p:txBody>
          <a:bodyPr/>
          <a:lstStyle/>
          <a:p>
            <a:r>
              <a:rPr lang="en-US" dirty="0">
                <a:latin typeface="Titillium Web Light" panose="020B0604020202020204" charset="0"/>
              </a:rPr>
              <a:t>Open-source Infrastructure as Code (</a:t>
            </a:r>
            <a:r>
              <a:rPr lang="en-US" dirty="0" err="1">
                <a:latin typeface="Titillium Web Light" panose="020B0604020202020204" charset="0"/>
              </a:rPr>
              <a:t>IaC</a:t>
            </a:r>
            <a:r>
              <a:rPr lang="en-US" dirty="0">
                <a:latin typeface="Titillium Web Light" panose="020B0604020202020204" charset="0"/>
              </a:rPr>
              <a:t>) tool</a:t>
            </a:r>
          </a:p>
          <a:p>
            <a:r>
              <a:rPr lang="en-US" dirty="0">
                <a:latin typeface="Titillium Web Light" panose="020B0604020202020204" charset="0"/>
              </a:rPr>
              <a:t>Consistent CLI workflow</a:t>
            </a:r>
          </a:p>
          <a:p>
            <a:r>
              <a:rPr lang="en-US" dirty="0" err="1">
                <a:latin typeface="Titillium Web Light" panose="020B0604020202020204" charset="0"/>
              </a:rPr>
              <a:t>Hashicorp</a:t>
            </a:r>
            <a:r>
              <a:rPr lang="en-US" dirty="0">
                <a:latin typeface="Titillium Web Light" panose="020B0604020202020204" charset="0"/>
              </a:rPr>
              <a:t> Configuration Language (HCL)</a:t>
            </a:r>
          </a:p>
          <a:p>
            <a:r>
              <a:rPr lang="en-US" dirty="0">
                <a:latin typeface="Titillium Web Light" panose="020B0604020202020204" charset="0"/>
              </a:rPr>
              <a:t>Declarative config files</a:t>
            </a:r>
          </a:p>
          <a:p>
            <a:r>
              <a:rPr lang="en-US" dirty="0">
                <a:latin typeface="Titillium Web Light" panose="020B0604020202020204" charset="0"/>
              </a:rPr>
              <a:t>Providers for resource dependencies</a:t>
            </a:r>
          </a:p>
          <a:p>
            <a:r>
              <a:rPr lang="en-US" dirty="0">
                <a:latin typeface="Titillium Web Light" panose="020B0604020202020204" charset="0"/>
              </a:rPr>
              <a:t>State files – resource map</a:t>
            </a:r>
          </a:p>
          <a:p>
            <a:endParaRPr lang="en-US" dirty="0"/>
          </a:p>
        </p:txBody>
      </p:sp>
      <p:sp>
        <p:nvSpPr>
          <p:cNvPr id="2" name="Slide Number Placeholder 1">
            <a:extLst>
              <a:ext uri="{FF2B5EF4-FFF2-40B4-BE49-F238E27FC236}">
                <a16:creationId xmlns:a16="http://schemas.microsoft.com/office/drawing/2014/main" id="{CEFAE5F3-AAAF-4C5E-A69C-2449478505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87308304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096C-93F7-419C-8D33-43ABB6816B19}"/>
              </a:ext>
            </a:extLst>
          </p:cNvPr>
          <p:cNvSpPr>
            <a:spLocks noGrp="1"/>
          </p:cNvSpPr>
          <p:nvPr>
            <p:ph type="title"/>
          </p:nvPr>
        </p:nvSpPr>
        <p:spPr/>
        <p:txBody>
          <a:bodyPr/>
          <a:lstStyle/>
          <a:p>
            <a:r>
              <a:rPr lang="en-US" dirty="0"/>
              <a:t>Ansible</a:t>
            </a:r>
          </a:p>
        </p:txBody>
      </p:sp>
      <p:sp>
        <p:nvSpPr>
          <p:cNvPr id="3" name="Text Placeholder 2">
            <a:extLst>
              <a:ext uri="{FF2B5EF4-FFF2-40B4-BE49-F238E27FC236}">
                <a16:creationId xmlns:a16="http://schemas.microsoft.com/office/drawing/2014/main" id="{8EF97062-A684-43B3-98EC-D3D7149FE8C4}"/>
              </a:ext>
            </a:extLst>
          </p:cNvPr>
          <p:cNvSpPr>
            <a:spLocks noGrp="1"/>
          </p:cNvSpPr>
          <p:nvPr>
            <p:ph type="body" idx="1"/>
          </p:nvPr>
        </p:nvSpPr>
        <p:spPr/>
        <p:txBody>
          <a:bodyPr/>
          <a:lstStyle/>
          <a:p>
            <a:r>
              <a:rPr lang="en-US" dirty="0"/>
              <a:t>Automation framework - relies on SSH &amp; Python</a:t>
            </a:r>
          </a:p>
          <a:p>
            <a:r>
              <a:rPr lang="en-US" dirty="0"/>
              <a:t>Controller machine</a:t>
            </a:r>
          </a:p>
          <a:p>
            <a:r>
              <a:rPr lang="en-US" dirty="0"/>
              <a:t>Inventory  for managed devices (not facts)</a:t>
            </a:r>
          </a:p>
          <a:p>
            <a:r>
              <a:rPr lang="en-US" dirty="0"/>
              <a:t>Playbook, module, task</a:t>
            </a:r>
          </a:p>
          <a:p>
            <a:r>
              <a:rPr lang="en-US" dirty="0"/>
              <a:t>Role for multi-playbook/files</a:t>
            </a:r>
          </a:p>
          <a:p>
            <a:r>
              <a:rPr lang="en-US" dirty="0"/>
              <a:t>Play – provision executer begin to end</a:t>
            </a:r>
          </a:p>
          <a:p>
            <a:endParaRPr lang="en-US" dirty="0"/>
          </a:p>
        </p:txBody>
      </p:sp>
      <p:sp>
        <p:nvSpPr>
          <p:cNvPr id="4" name="Slide Number Placeholder 3">
            <a:extLst>
              <a:ext uri="{FF2B5EF4-FFF2-40B4-BE49-F238E27FC236}">
                <a16:creationId xmlns:a16="http://schemas.microsoft.com/office/drawing/2014/main" id="{8F8DCE6E-2344-4938-BFAA-E1A28F101E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22023276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1" name="Google Shape;311;p35"/>
          <p:cNvSpPr txBox="1">
            <a:spLocks noGrp="1"/>
          </p:cNvSpPr>
          <p:nvPr>
            <p:ph type="ctrTitle" idx="4294967295"/>
          </p:nvPr>
        </p:nvSpPr>
        <p:spPr>
          <a:xfrm>
            <a:off x="3128808" y="369848"/>
            <a:ext cx="4852800" cy="1200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600" dirty="0">
                <a:solidFill>
                  <a:schemeClr val="accent4"/>
                </a:solidFill>
              </a:rPr>
              <a:t>Thanks!</a:t>
            </a:r>
            <a:endParaRPr sz="9600" dirty="0">
              <a:solidFill>
                <a:schemeClr val="accent4"/>
              </a:solidFill>
            </a:endParaRPr>
          </a:p>
        </p:txBody>
      </p:sp>
      <p:sp>
        <p:nvSpPr>
          <p:cNvPr id="312" name="Google Shape;312;p35"/>
          <p:cNvSpPr txBox="1">
            <a:spLocks noGrp="1"/>
          </p:cNvSpPr>
          <p:nvPr>
            <p:ph type="subTitle" idx="4294967295"/>
          </p:nvPr>
        </p:nvSpPr>
        <p:spPr>
          <a:xfrm>
            <a:off x="3288214" y="1573770"/>
            <a:ext cx="4852800" cy="2349046"/>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dirty="0">
                <a:solidFill>
                  <a:schemeClr val="dk1"/>
                </a:solidFill>
                <a:latin typeface="Titillium Web"/>
                <a:ea typeface="Titillium Web"/>
                <a:cs typeface="Titillium Web"/>
                <a:sym typeface="Titillium Web"/>
              </a:rPr>
              <a:t>More Resources</a:t>
            </a:r>
          </a:p>
          <a:p>
            <a:pPr marL="0" lvl="0" indent="0" algn="l" rtl="0">
              <a:spcBef>
                <a:spcPts val="600"/>
              </a:spcBef>
              <a:spcAft>
                <a:spcPts val="0"/>
              </a:spcAft>
              <a:buNone/>
            </a:pPr>
            <a:r>
              <a:rPr lang="en-US" sz="1800" b="1" u="sng" dirty="0">
                <a:solidFill>
                  <a:schemeClr val="dk1"/>
                </a:solidFill>
                <a:latin typeface="Titillium Web"/>
                <a:ea typeface="Titillium Web"/>
                <a:cs typeface="Titillium Web"/>
                <a:sym typeface="Titillium Web"/>
              </a:rPr>
              <a:t>http://bit.ly/VMUGDevOps101</a:t>
            </a:r>
          </a:p>
          <a:p>
            <a:pPr marL="0" lvl="0" indent="0" algn="l" rtl="0">
              <a:spcBef>
                <a:spcPts val="600"/>
              </a:spcBef>
              <a:spcAft>
                <a:spcPts val="0"/>
              </a:spcAft>
              <a:buNone/>
            </a:pPr>
            <a:endParaRPr lang="en" sz="1800" b="1" dirty="0">
              <a:solidFill>
                <a:schemeClr val="dk1"/>
              </a:solidFill>
              <a:latin typeface="Titillium Web"/>
              <a:ea typeface="Titillium Web"/>
              <a:cs typeface="Titillium Web"/>
              <a:sym typeface="Titillium Web"/>
            </a:endParaRPr>
          </a:p>
          <a:p>
            <a:pPr marL="0" lvl="0" indent="0" algn="l" rtl="0">
              <a:spcBef>
                <a:spcPts val="600"/>
              </a:spcBef>
              <a:spcAft>
                <a:spcPts val="0"/>
              </a:spcAft>
              <a:buNone/>
            </a:pPr>
            <a:r>
              <a:rPr lang="en" sz="1800" b="1" dirty="0">
                <a:solidFill>
                  <a:schemeClr val="dk1"/>
                </a:solidFill>
                <a:latin typeface="Titillium Web"/>
                <a:ea typeface="Titillium Web"/>
                <a:cs typeface="Titillium Web"/>
                <a:sym typeface="Titillium Web"/>
              </a:rPr>
              <a:t>Any questions?</a:t>
            </a:r>
            <a:endParaRPr sz="1800" b="1" dirty="0">
              <a:solidFill>
                <a:schemeClr val="dk1"/>
              </a:solidFill>
              <a:latin typeface="Titillium Web"/>
              <a:ea typeface="Titillium Web"/>
              <a:cs typeface="Titillium Web"/>
              <a:sym typeface="Titillium Web"/>
            </a:endParaRPr>
          </a:p>
          <a:p>
            <a:pPr marL="0" lvl="0" indent="0" algn="l" rtl="0">
              <a:spcBef>
                <a:spcPts val="600"/>
              </a:spcBef>
              <a:spcAft>
                <a:spcPts val="0"/>
              </a:spcAft>
              <a:buNone/>
            </a:pPr>
            <a:r>
              <a:rPr lang="en" sz="1800" dirty="0">
                <a:solidFill>
                  <a:schemeClr val="dk1"/>
                </a:solidFill>
              </a:rPr>
              <a:t>You can find me at @jhoughes &amp;</a:t>
            </a:r>
            <a:br>
              <a:rPr lang="en" sz="1800" dirty="0">
                <a:solidFill>
                  <a:schemeClr val="dk1"/>
                </a:solidFill>
              </a:rPr>
            </a:br>
            <a:r>
              <a:rPr lang="en" sz="1800" dirty="0">
                <a:solidFill>
                  <a:schemeClr val="dk1"/>
                </a:solidFill>
              </a:rPr>
              <a:t>joe@fullstackgeek.net</a:t>
            </a:r>
            <a:endParaRPr sz="1800" dirty="0">
              <a:solidFill>
                <a:schemeClr val="dk1"/>
              </a:solidFill>
            </a:endParaRPr>
          </a:p>
        </p:txBody>
      </p:sp>
      <p:cxnSp>
        <p:nvCxnSpPr>
          <p:cNvPr id="313" name="Google Shape;313;p35"/>
          <p:cNvCxnSpPr/>
          <p:nvPr/>
        </p:nvCxnSpPr>
        <p:spPr>
          <a:xfrm>
            <a:off x="0" y="2571750"/>
            <a:ext cx="1144800" cy="0"/>
          </a:xfrm>
          <a:prstGeom prst="straightConnector1">
            <a:avLst/>
          </a:prstGeom>
          <a:noFill/>
          <a:ln w="9525" cap="flat" cmpd="sng">
            <a:solidFill>
              <a:schemeClr val="accent4"/>
            </a:solidFill>
            <a:prstDash val="solid"/>
            <a:round/>
            <a:headEnd type="none" w="med" len="med"/>
            <a:tailEnd type="none" w="med" len="med"/>
          </a:ln>
        </p:spPr>
      </p:cxnSp>
      <p:sp>
        <p:nvSpPr>
          <p:cNvPr id="314" name="Google Shape;314;p35"/>
          <p:cNvSpPr/>
          <p:nvPr/>
        </p:nvSpPr>
        <p:spPr>
          <a:xfrm>
            <a:off x="1152300" y="1649850"/>
            <a:ext cx="1843800" cy="18438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5"/>
          <p:cNvGrpSpPr/>
          <p:nvPr/>
        </p:nvGrpSpPr>
        <p:grpSpPr>
          <a:xfrm>
            <a:off x="1491429" y="2052012"/>
            <a:ext cx="1165552" cy="1039477"/>
            <a:chOff x="3927500" y="301425"/>
            <a:chExt cx="461550" cy="411625"/>
          </a:xfrm>
        </p:grpSpPr>
        <p:sp>
          <p:nvSpPr>
            <p:cNvPr id="316" name="Google Shape;316;p35"/>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1F1C2CB6-796F-4744-AAB6-95A2981C1FBE}"/>
              </a:ext>
            </a:extLst>
          </p:cNvPr>
          <p:cNvPicPr>
            <a:picLocks noChangeAspect="1"/>
          </p:cNvPicPr>
          <p:nvPr/>
        </p:nvPicPr>
        <p:blipFill rotWithShape="1">
          <a:blip r:embed="rId3"/>
          <a:srcRect l="13484" t="-159" r="20764" b="159"/>
          <a:stretch/>
        </p:blipFill>
        <p:spPr>
          <a:xfrm rot="5400000">
            <a:off x="7172078" y="2667420"/>
            <a:ext cx="1615405" cy="1842616"/>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idx="4294967295"/>
          </p:nvPr>
        </p:nvSpPr>
        <p:spPr>
          <a:xfrm>
            <a:off x="3265400" y="1394150"/>
            <a:ext cx="4852800" cy="1200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600" dirty="0">
                <a:solidFill>
                  <a:schemeClr val="accent4"/>
                </a:solidFill>
              </a:rPr>
              <a:t>Howdy!</a:t>
            </a:r>
            <a:endParaRPr sz="9600" dirty="0">
              <a:solidFill>
                <a:schemeClr val="accent4"/>
              </a:solidFill>
            </a:endParaRPr>
          </a:p>
        </p:txBody>
      </p:sp>
      <p:sp>
        <p:nvSpPr>
          <p:cNvPr id="101" name="Google Shape;101;p15"/>
          <p:cNvSpPr txBox="1">
            <a:spLocks noGrp="1"/>
          </p:cNvSpPr>
          <p:nvPr>
            <p:ph type="subTitle" idx="4294967295"/>
          </p:nvPr>
        </p:nvSpPr>
        <p:spPr>
          <a:xfrm>
            <a:off x="3265400" y="2548744"/>
            <a:ext cx="4852800" cy="1200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dirty="0">
                <a:solidFill>
                  <a:schemeClr val="dk1"/>
                </a:solidFill>
                <a:latin typeface="Titillium Web"/>
                <a:ea typeface="Titillium Web"/>
                <a:cs typeface="Titillium Web"/>
                <a:sym typeface="Titillium Web"/>
              </a:rPr>
              <a:t>I’m J</a:t>
            </a:r>
            <a:r>
              <a:rPr lang="en-US" sz="1800" b="1" dirty="0">
                <a:solidFill>
                  <a:schemeClr val="dk1"/>
                </a:solidFill>
                <a:latin typeface="Titillium Web"/>
                <a:ea typeface="Titillium Web"/>
                <a:cs typeface="Titillium Web"/>
                <a:sym typeface="Titillium Web"/>
              </a:rPr>
              <a:t>oe Houghes</a:t>
            </a:r>
            <a:endParaRPr sz="1800" b="1" dirty="0">
              <a:solidFill>
                <a:schemeClr val="dk1"/>
              </a:solidFill>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 sz="1800" dirty="0">
                <a:solidFill>
                  <a:schemeClr val="dk1"/>
                </a:solidFill>
              </a:rPr>
              <a:t>I am here because I am a VMUG leader &amp; I love to get people engaged and learning. </a:t>
            </a:r>
            <a:endParaRPr sz="1800" dirty="0">
              <a:solidFill>
                <a:schemeClr val="dk1"/>
              </a:solidFill>
            </a:endParaRPr>
          </a:p>
          <a:p>
            <a:pPr marL="0" lvl="0" indent="0" algn="l" rtl="0">
              <a:spcBef>
                <a:spcPts val="600"/>
              </a:spcBef>
              <a:spcAft>
                <a:spcPts val="0"/>
              </a:spcAft>
              <a:buClr>
                <a:schemeClr val="dk1"/>
              </a:buClr>
              <a:buSzPts val="1100"/>
              <a:buFont typeface="Arial"/>
              <a:buNone/>
            </a:pPr>
            <a:r>
              <a:rPr lang="en" sz="1800" dirty="0">
                <a:solidFill>
                  <a:schemeClr val="dk1"/>
                </a:solidFill>
              </a:rPr>
              <a:t>You can find me at @jhoughes or</a:t>
            </a:r>
            <a:br>
              <a:rPr lang="en" sz="1800" dirty="0">
                <a:solidFill>
                  <a:schemeClr val="dk1"/>
                </a:solidFill>
              </a:rPr>
            </a:br>
            <a:r>
              <a:rPr lang="en" sz="1800" u="sng" dirty="0">
                <a:solidFill>
                  <a:schemeClr val="dk1"/>
                </a:solidFill>
              </a:rPr>
              <a:t>fullstackgeek.net</a:t>
            </a:r>
          </a:p>
          <a:p>
            <a:pPr marL="0" lvl="0" indent="0" algn="l" rtl="0">
              <a:spcBef>
                <a:spcPts val="600"/>
              </a:spcBef>
              <a:spcAft>
                <a:spcPts val="0"/>
              </a:spcAft>
              <a:buClr>
                <a:schemeClr val="dk1"/>
              </a:buClr>
              <a:buSzPts val="1100"/>
              <a:buFont typeface="Arial"/>
              <a:buNone/>
            </a:pPr>
            <a:endParaRPr lang="en" sz="1800" b="1" u="sng" dirty="0">
              <a:solidFill>
                <a:schemeClr val="dk1"/>
              </a:solidFill>
            </a:endParaRPr>
          </a:p>
          <a:p>
            <a:pPr marL="0" lvl="0" indent="0" algn="l" rtl="0">
              <a:spcBef>
                <a:spcPts val="600"/>
              </a:spcBef>
              <a:spcAft>
                <a:spcPts val="0"/>
              </a:spcAft>
              <a:buClr>
                <a:schemeClr val="dk1"/>
              </a:buClr>
              <a:buSzPts val="1100"/>
              <a:buFont typeface="Arial"/>
              <a:buNone/>
            </a:pPr>
            <a:r>
              <a:rPr lang="en-US" sz="1800" b="1" u="sng" dirty="0">
                <a:solidFill>
                  <a:schemeClr val="dk1"/>
                </a:solidFill>
              </a:rPr>
              <a:t>http://bit.ly/VMUGDevOps101</a:t>
            </a:r>
          </a:p>
        </p:txBody>
      </p:sp>
      <p:sp>
        <p:nvSpPr>
          <p:cNvPr id="103" name="Google Shape;103;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3"/>
                </a:solidFill>
              </a:rPr>
              <a:t>2</a:t>
            </a:fld>
            <a:endParaRPr dirty="0">
              <a:solidFill>
                <a:schemeClr val="accent3"/>
              </a:solidFill>
            </a:endParaRPr>
          </a:p>
        </p:txBody>
      </p:sp>
      <p:cxnSp>
        <p:nvCxnSpPr>
          <p:cNvPr id="104" name="Google Shape;104;p15"/>
          <p:cNvCxnSpPr/>
          <p:nvPr/>
        </p:nvCxnSpPr>
        <p:spPr>
          <a:xfrm>
            <a:off x="0" y="2571750"/>
            <a:ext cx="1144800" cy="0"/>
          </a:xfrm>
          <a:prstGeom prst="straightConnector1">
            <a:avLst/>
          </a:prstGeom>
          <a:noFill/>
          <a:ln w="9525" cap="flat" cmpd="sng">
            <a:solidFill>
              <a:schemeClr val="accent4"/>
            </a:solidFill>
            <a:prstDash val="solid"/>
            <a:round/>
            <a:headEnd type="none" w="med" len="med"/>
            <a:tailEnd type="none" w="med" len="med"/>
          </a:ln>
        </p:spPr>
      </p:cxnSp>
      <p:pic>
        <p:nvPicPr>
          <p:cNvPr id="9" name="Picture 8">
            <a:extLst>
              <a:ext uri="{FF2B5EF4-FFF2-40B4-BE49-F238E27FC236}">
                <a16:creationId xmlns:a16="http://schemas.microsoft.com/office/drawing/2014/main" id="{C449CAE4-C65D-4DAB-B09A-B70A2C70BBB3}"/>
              </a:ext>
            </a:extLst>
          </p:cNvPr>
          <p:cNvPicPr>
            <a:picLocks noChangeAspect="1"/>
          </p:cNvPicPr>
          <p:nvPr/>
        </p:nvPicPr>
        <p:blipFill rotWithShape="1">
          <a:blip r:embed="rId3"/>
          <a:srcRect l="13484" t="-159" r="20764" b="159"/>
          <a:stretch/>
        </p:blipFill>
        <p:spPr>
          <a:xfrm rot="5400000">
            <a:off x="1260716" y="1650443"/>
            <a:ext cx="1615405" cy="1842616"/>
          </a:xfrm>
          <a:prstGeom prst="rect">
            <a:avLst/>
          </a:prstGeo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A19BC1-0A6F-FC82-82A1-DB737A33E785}"/>
              </a:ext>
            </a:extLst>
          </p:cNvPr>
          <p:cNvSpPr>
            <a:spLocks noGrp="1"/>
          </p:cNvSpPr>
          <p:nvPr>
            <p:ph type="title"/>
          </p:nvPr>
        </p:nvSpPr>
        <p:spPr>
          <a:xfrm>
            <a:off x="0" y="221624"/>
            <a:ext cx="7193400" cy="393600"/>
          </a:xfrm>
        </p:spPr>
        <p:txBody>
          <a:bodyPr/>
          <a:lstStyle/>
          <a:p>
            <a:r>
              <a:rPr lang="en-US" dirty="0"/>
              <a:t>Who am I?</a:t>
            </a:r>
          </a:p>
        </p:txBody>
      </p:sp>
      <p:sp>
        <p:nvSpPr>
          <p:cNvPr id="8" name="Text Placeholder 7">
            <a:extLst>
              <a:ext uri="{FF2B5EF4-FFF2-40B4-BE49-F238E27FC236}">
                <a16:creationId xmlns:a16="http://schemas.microsoft.com/office/drawing/2014/main" id="{5FD18B2C-FB2A-26C3-78C3-590BF5CF6B4B}"/>
              </a:ext>
            </a:extLst>
          </p:cNvPr>
          <p:cNvSpPr>
            <a:spLocks noGrp="1"/>
          </p:cNvSpPr>
          <p:nvPr>
            <p:ph type="body" idx="1"/>
          </p:nvPr>
        </p:nvSpPr>
        <p:spPr>
          <a:xfrm>
            <a:off x="703107" y="568192"/>
            <a:ext cx="7193400" cy="2702700"/>
          </a:xfrm>
        </p:spPr>
        <p:txBody>
          <a:bodyPr/>
          <a:lstStyle/>
          <a:p>
            <a:endParaRPr lang="en-US" sz="1800" dirty="0"/>
          </a:p>
          <a:p>
            <a:r>
              <a:rPr lang="en-US" sz="1800" dirty="0"/>
              <a:t>Sr. Solutions Architect @ Pure Storage</a:t>
            </a:r>
          </a:p>
          <a:p>
            <a:r>
              <a:rPr lang="en-US" sz="1800" dirty="0"/>
              <a:t>Co-leader – Denver PowerShell &amp; VMware User Groups</a:t>
            </a:r>
          </a:p>
          <a:p>
            <a:r>
              <a:rPr lang="en-US" sz="1800" dirty="0"/>
              <a:t>Serial collector of Communities</a:t>
            </a:r>
          </a:p>
          <a:p>
            <a:endParaRPr lang="en-US" sz="1800" dirty="0"/>
          </a:p>
          <a:p>
            <a:r>
              <a:rPr lang="en-US" sz="1800" dirty="0"/>
              <a:t>Find me: </a:t>
            </a:r>
            <a:r>
              <a:rPr lang="en-US" sz="1800" strike="sngStrike" dirty="0"/>
              <a:t>Green</a:t>
            </a:r>
            <a:r>
              <a:rPr lang="en-US" sz="1800" dirty="0"/>
              <a:t> </a:t>
            </a:r>
            <a:r>
              <a:rPr lang="en-US" sz="1800" strike="sngStrike" dirty="0"/>
              <a:t>Orange</a:t>
            </a:r>
            <a:r>
              <a:rPr lang="en-US" sz="1800" dirty="0"/>
              <a:t> Colored hat, big grin &amp; the loud "Howdy Y'all."</a:t>
            </a:r>
          </a:p>
          <a:p>
            <a:r>
              <a:rPr lang="en-US" sz="1800" dirty="0"/>
              <a:t>I have little shame, and try to share my learnings with others</a:t>
            </a:r>
          </a:p>
          <a:p>
            <a:endParaRPr lang="en-US" sz="1800" dirty="0"/>
          </a:p>
          <a:p>
            <a:r>
              <a:rPr lang="en-US" sz="1800" dirty="0"/>
              <a:t>Push yourself, Learn more, Don’t fear sharing</a:t>
            </a:r>
          </a:p>
          <a:p>
            <a:r>
              <a:rPr lang="en-US" sz="1800" dirty="0"/>
              <a:t>Share YOUR knowledge (Perspective is important)</a:t>
            </a:r>
          </a:p>
          <a:p>
            <a:r>
              <a:rPr lang="en-US" sz="1800" dirty="0"/>
              <a:t>Teach whatever you can (Be The Master)</a:t>
            </a:r>
          </a:p>
          <a:p>
            <a:r>
              <a:rPr lang="en-US" sz="1800" dirty="0"/>
              <a:t>Job vs Career</a:t>
            </a:r>
          </a:p>
        </p:txBody>
      </p:sp>
      <p:pic>
        <p:nvPicPr>
          <p:cNvPr id="9" name="Picture 8">
            <a:extLst>
              <a:ext uri="{FF2B5EF4-FFF2-40B4-BE49-F238E27FC236}">
                <a16:creationId xmlns:a16="http://schemas.microsoft.com/office/drawing/2014/main" id="{2F521DE0-8C15-C0FF-56A0-27E3C7CF6E4E}"/>
              </a:ext>
            </a:extLst>
          </p:cNvPr>
          <p:cNvPicPr>
            <a:picLocks noChangeAspect="1"/>
          </p:cNvPicPr>
          <p:nvPr/>
        </p:nvPicPr>
        <p:blipFill>
          <a:blip r:embed="rId2"/>
          <a:stretch>
            <a:fillRect/>
          </a:stretch>
        </p:blipFill>
        <p:spPr>
          <a:xfrm>
            <a:off x="7388316" y="2900109"/>
            <a:ext cx="1657784" cy="2145999"/>
          </a:xfrm>
          <a:prstGeom prst="rect">
            <a:avLst/>
          </a:prstGeom>
          <a:ln>
            <a:solidFill>
              <a:srgbClr val="FA5000"/>
            </a:solidFill>
          </a:ln>
        </p:spPr>
      </p:pic>
      <p:sp>
        <p:nvSpPr>
          <p:cNvPr id="10" name="TextBox 9">
            <a:extLst>
              <a:ext uri="{FF2B5EF4-FFF2-40B4-BE49-F238E27FC236}">
                <a16:creationId xmlns:a16="http://schemas.microsoft.com/office/drawing/2014/main" id="{A4FB76AA-1E54-2390-9314-5B9AD8702D14}"/>
              </a:ext>
            </a:extLst>
          </p:cNvPr>
          <p:cNvSpPr txBox="1"/>
          <p:nvPr/>
        </p:nvSpPr>
        <p:spPr>
          <a:xfrm>
            <a:off x="2795446" y="4576508"/>
            <a:ext cx="4947196" cy="522020"/>
          </a:xfrm>
          <a:prstGeom prst="rect">
            <a:avLst/>
          </a:prstGeom>
          <a:noFill/>
        </p:spPr>
        <p:txBody>
          <a:bodyPr wrap="square" rtlCol="0">
            <a:spAutoFit/>
          </a:bodyPr>
          <a:lstStyle/>
          <a:p>
            <a:r>
              <a:rPr lang="en-US" sz="2800" dirty="0">
                <a:solidFill>
                  <a:schemeClr val="tx2"/>
                </a:solidFill>
                <a:latin typeface="Titillium Web Light" panose="00000400000000000000" pitchFamily="2" charset="0"/>
              </a:rPr>
              <a:t>Don’t let any of this scare you!</a:t>
            </a:r>
          </a:p>
        </p:txBody>
      </p:sp>
    </p:spTree>
    <p:extLst>
      <p:ext uri="{BB962C8B-B14F-4D97-AF65-F5344CB8AC3E}">
        <p14:creationId xmlns:p14="http://schemas.microsoft.com/office/powerpoint/2010/main" val="25012065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body" idx="1"/>
          </p:nvPr>
        </p:nvSpPr>
        <p:spPr>
          <a:xfrm>
            <a:off x="975250" y="1780800"/>
            <a:ext cx="7193400" cy="8199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US" dirty="0"/>
              <a:t>So… how do I “do DevOps”??</a:t>
            </a:r>
            <a:br>
              <a:rPr lang="en-US" dirty="0"/>
            </a:br>
            <a:br>
              <a:rPr lang="en-US" dirty="0"/>
            </a:br>
            <a:r>
              <a:rPr lang="en" sz="2000" dirty="0">
                <a:latin typeface="Titillium Web Light" panose="020B0604020202020204" charset="0"/>
              </a:rPr>
              <a:t>This is an IT management philosophy.</a:t>
            </a:r>
          </a:p>
          <a:p>
            <a:pPr marL="0" lvl="0" indent="0" algn="ctr" rtl="0">
              <a:spcBef>
                <a:spcPts val="600"/>
              </a:spcBef>
              <a:spcAft>
                <a:spcPts val="0"/>
              </a:spcAft>
              <a:buNone/>
            </a:pPr>
            <a:r>
              <a:rPr lang="en" sz="2000" dirty="0">
                <a:latin typeface="Titillium Web Light" panose="020B0604020202020204" charset="0"/>
              </a:rPr>
              <a:t>For us, it’s a methodology of full stack engineering,</a:t>
            </a:r>
          </a:p>
          <a:p>
            <a:pPr marL="0" lvl="0" indent="0" algn="ctr" rtl="0">
              <a:spcBef>
                <a:spcPts val="600"/>
              </a:spcBef>
              <a:spcAft>
                <a:spcPts val="0"/>
              </a:spcAft>
              <a:buNone/>
            </a:pPr>
            <a:r>
              <a:rPr lang="en-US" sz="2000" dirty="0">
                <a:latin typeface="Titillium Web Light" panose="020B0604020202020204" charset="0"/>
              </a:rPr>
              <a:t>j</a:t>
            </a:r>
            <a:r>
              <a:rPr lang="en" sz="2000" dirty="0">
                <a:latin typeface="Titillium Web Light" panose="020B0604020202020204" charset="0"/>
              </a:rPr>
              <a:t>ust for the infrastructure half of the stack.</a:t>
            </a:r>
            <a:endParaRPr sz="1800" dirty="0">
              <a:latin typeface="Titillium Web Light" panose="020B0604020202020204" charset="0"/>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6D767C-CC03-431A-957A-8363E57D7A73}"/>
              </a:ext>
            </a:extLst>
          </p:cNvPr>
          <p:cNvSpPr>
            <a:spLocks noGrp="1"/>
          </p:cNvSpPr>
          <p:nvPr>
            <p:ph type="title"/>
          </p:nvPr>
        </p:nvSpPr>
        <p:spPr/>
        <p:txBody>
          <a:bodyPr/>
          <a:lstStyle/>
          <a:p>
            <a:r>
              <a:rPr lang="en-US" dirty="0"/>
              <a:t>DevOps in my organization</a:t>
            </a:r>
          </a:p>
        </p:txBody>
      </p:sp>
      <p:sp>
        <p:nvSpPr>
          <p:cNvPr id="5" name="Text Placeholder 4">
            <a:extLst>
              <a:ext uri="{FF2B5EF4-FFF2-40B4-BE49-F238E27FC236}">
                <a16:creationId xmlns:a16="http://schemas.microsoft.com/office/drawing/2014/main" id="{92F90BED-530F-4F0E-BE88-8E6F76583EC5}"/>
              </a:ext>
            </a:extLst>
          </p:cNvPr>
          <p:cNvSpPr>
            <a:spLocks noGrp="1"/>
          </p:cNvSpPr>
          <p:nvPr>
            <p:ph type="body" idx="1"/>
          </p:nvPr>
        </p:nvSpPr>
        <p:spPr/>
        <p:txBody>
          <a:bodyPr/>
          <a:lstStyle/>
          <a:p>
            <a:endParaRPr lang="en-US" dirty="0"/>
          </a:p>
          <a:p>
            <a:r>
              <a:rPr lang="en-US" dirty="0"/>
              <a:t>What if we don’t do software development?</a:t>
            </a:r>
          </a:p>
          <a:p>
            <a:r>
              <a:rPr lang="en-US" dirty="0"/>
              <a:t>What do we get?</a:t>
            </a:r>
          </a:p>
          <a:p>
            <a:r>
              <a:rPr lang="en-US" dirty="0"/>
              <a:t>Does everyone need to DevOps now?</a:t>
            </a:r>
          </a:p>
          <a:p>
            <a:r>
              <a:rPr lang="en-US" dirty="0"/>
              <a:t>What’s the point?</a:t>
            </a:r>
          </a:p>
          <a:p>
            <a:endParaRPr lang="en-US" dirty="0"/>
          </a:p>
        </p:txBody>
      </p:sp>
    </p:spTree>
    <p:extLst>
      <p:ext uri="{BB962C8B-B14F-4D97-AF65-F5344CB8AC3E}">
        <p14:creationId xmlns:p14="http://schemas.microsoft.com/office/powerpoint/2010/main" val="41185104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418A9F-7B0C-4B3D-B5CB-EC3C3C7057B8}"/>
              </a:ext>
            </a:extLst>
          </p:cNvPr>
          <p:cNvSpPr>
            <a:spLocks noGrp="1"/>
          </p:cNvSpPr>
          <p:nvPr>
            <p:ph type="ctrTitle"/>
          </p:nvPr>
        </p:nvSpPr>
        <p:spPr/>
        <p:txBody>
          <a:bodyPr/>
          <a:lstStyle/>
          <a:p>
            <a:r>
              <a:rPr lang="en-US" dirty="0"/>
              <a:t>Start with a Plan</a:t>
            </a:r>
          </a:p>
        </p:txBody>
      </p:sp>
    </p:spTree>
    <p:extLst>
      <p:ext uri="{BB962C8B-B14F-4D97-AF65-F5344CB8AC3E}">
        <p14:creationId xmlns:p14="http://schemas.microsoft.com/office/powerpoint/2010/main" val="166120483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1B74AB-FB5B-4628-BC30-EC96AC18B072}"/>
              </a:ext>
            </a:extLst>
          </p:cNvPr>
          <p:cNvSpPr>
            <a:spLocks noGrp="1"/>
          </p:cNvSpPr>
          <p:nvPr>
            <p:ph type="title"/>
          </p:nvPr>
        </p:nvSpPr>
        <p:spPr/>
        <p:txBody>
          <a:bodyPr/>
          <a:lstStyle/>
          <a:p>
            <a:r>
              <a:rPr lang="en-US" dirty="0"/>
              <a:t>Define Success at the beginning</a:t>
            </a:r>
          </a:p>
        </p:txBody>
      </p:sp>
      <p:sp>
        <p:nvSpPr>
          <p:cNvPr id="5" name="Text Placeholder 4">
            <a:extLst>
              <a:ext uri="{FF2B5EF4-FFF2-40B4-BE49-F238E27FC236}">
                <a16:creationId xmlns:a16="http://schemas.microsoft.com/office/drawing/2014/main" id="{241B3082-714C-4B3F-8FD9-087DA3FE10A5}"/>
              </a:ext>
            </a:extLst>
          </p:cNvPr>
          <p:cNvSpPr>
            <a:spLocks noGrp="1"/>
          </p:cNvSpPr>
          <p:nvPr>
            <p:ph type="body" idx="1"/>
          </p:nvPr>
        </p:nvSpPr>
        <p:spPr/>
        <p:txBody>
          <a:bodyPr/>
          <a:lstStyle/>
          <a:p>
            <a:r>
              <a:rPr lang="en-US" sz="2400" dirty="0">
                <a:solidFill>
                  <a:schemeClr val="bg1"/>
                </a:solidFill>
              </a:rPr>
              <a:t>Define a Goal - Tasks &amp; measurable results</a:t>
            </a:r>
            <a:endParaRPr lang="ru-RU" sz="2400" dirty="0">
              <a:solidFill>
                <a:schemeClr val="bg1"/>
              </a:solidFill>
            </a:endParaRPr>
          </a:p>
          <a:p>
            <a:endParaRPr lang="en-US" sz="2400" dirty="0">
              <a:solidFill>
                <a:schemeClr val="bg1"/>
              </a:solidFill>
            </a:endParaRPr>
          </a:p>
          <a:p>
            <a:r>
              <a:rPr lang="en-US" sz="2400" dirty="0">
                <a:solidFill>
                  <a:schemeClr val="bg1"/>
                </a:solidFill>
              </a:rPr>
              <a:t>Speed &amp; performance = advantage, not benefit</a:t>
            </a:r>
            <a:endParaRPr lang="ru-RU" sz="2400" dirty="0">
              <a:solidFill>
                <a:schemeClr val="bg1"/>
              </a:solidFill>
            </a:endParaRPr>
          </a:p>
          <a:p>
            <a:endParaRPr lang="en-US" sz="2400" dirty="0">
              <a:solidFill>
                <a:schemeClr val="bg1"/>
              </a:solidFill>
            </a:endParaRPr>
          </a:p>
          <a:p>
            <a:r>
              <a:rPr lang="en-US" sz="2400" dirty="0">
                <a:solidFill>
                  <a:schemeClr val="bg1"/>
                </a:solidFill>
              </a:rPr>
              <a:t>Standardization, validation, efficiencies</a:t>
            </a:r>
            <a:endParaRPr lang="ru-RU" sz="2400" dirty="0">
              <a:solidFill>
                <a:schemeClr val="bg1"/>
              </a:solidFill>
            </a:endParaRPr>
          </a:p>
          <a:p>
            <a:endParaRPr lang="en-US" sz="2400" dirty="0">
              <a:solidFill>
                <a:schemeClr val="bg1"/>
              </a:solidFill>
            </a:endParaRPr>
          </a:p>
          <a:p>
            <a:r>
              <a:rPr lang="en-US" sz="2400" dirty="0">
                <a:solidFill>
                  <a:schemeClr val="bg1"/>
                </a:solidFill>
              </a:rPr>
              <a:t>Small, incremental changes = can be verified (MVP)</a:t>
            </a:r>
            <a:endParaRPr lang="ru-RU" sz="2400" dirty="0">
              <a:solidFill>
                <a:schemeClr val="bg1"/>
              </a:solidFill>
            </a:endParaRPr>
          </a:p>
          <a:p>
            <a:endParaRPr lang="en-US" dirty="0"/>
          </a:p>
        </p:txBody>
      </p:sp>
      <p:pic>
        <p:nvPicPr>
          <p:cNvPr id="6" name="Graphic 5">
            <a:extLst>
              <a:ext uri="{FF2B5EF4-FFF2-40B4-BE49-F238E27FC236}">
                <a16:creationId xmlns:a16="http://schemas.microsoft.com/office/drawing/2014/main" id="{31E47587-1501-40BA-91AE-174920C080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2132" y="1495013"/>
            <a:ext cx="525515" cy="506405"/>
          </a:xfrm>
          <a:prstGeom prst="rect">
            <a:avLst/>
          </a:prstGeom>
        </p:spPr>
      </p:pic>
      <p:pic>
        <p:nvPicPr>
          <p:cNvPr id="7" name="Graphic 6">
            <a:extLst>
              <a:ext uri="{FF2B5EF4-FFF2-40B4-BE49-F238E27FC236}">
                <a16:creationId xmlns:a16="http://schemas.microsoft.com/office/drawing/2014/main" id="{38952340-E9B3-4554-B126-46FF5C7952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4247" y="2393070"/>
            <a:ext cx="533400" cy="533400"/>
          </a:xfrm>
          <a:prstGeom prst="rect">
            <a:avLst/>
          </a:prstGeom>
        </p:spPr>
      </p:pic>
      <p:pic>
        <p:nvPicPr>
          <p:cNvPr id="8" name="Graphic 7">
            <a:extLst>
              <a:ext uri="{FF2B5EF4-FFF2-40B4-BE49-F238E27FC236}">
                <a16:creationId xmlns:a16="http://schemas.microsoft.com/office/drawing/2014/main" id="{3A4D9226-BC30-4D16-AE9A-CBCC6FBC892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9998" y="3318122"/>
            <a:ext cx="533400" cy="466725"/>
          </a:xfrm>
          <a:prstGeom prst="rect">
            <a:avLst/>
          </a:prstGeom>
        </p:spPr>
      </p:pic>
      <p:pic>
        <p:nvPicPr>
          <p:cNvPr id="9" name="Graphic 8">
            <a:extLst>
              <a:ext uri="{FF2B5EF4-FFF2-40B4-BE49-F238E27FC236}">
                <a16:creationId xmlns:a16="http://schemas.microsoft.com/office/drawing/2014/main" id="{8CE499F5-96F2-4FFE-830C-51B7D611B0C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4868" y="4176499"/>
            <a:ext cx="525514" cy="544624"/>
          </a:xfrm>
          <a:prstGeom prst="rect">
            <a:avLst/>
          </a:prstGeom>
        </p:spPr>
      </p:pic>
    </p:spTree>
    <p:extLst>
      <p:ext uri="{BB962C8B-B14F-4D97-AF65-F5344CB8AC3E}">
        <p14:creationId xmlns:p14="http://schemas.microsoft.com/office/powerpoint/2010/main" val="148716776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DAA3-7997-4A10-A132-0E8589FEAE1E}"/>
              </a:ext>
            </a:extLst>
          </p:cNvPr>
          <p:cNvSpPr>
            <a:spLocks noGrp="1"/>
          </p:cNvSpPr>
          <p:nvPr>
            <p:ph type="title"/>
          </p:nvPr>
        </p:nvSpPr>
        <p:spPr/>
        <p:txBody>
          <a:bodyPr/>
          <a:lstStyle/>
          <a:p>
            <a:r>
              <a:rPr lang="en-US" dirty="0"/>
              <a:t>Don’t forget the PowerShell basics</a:t>
            </a:r>
          </a:p>
        </p:txBody>
      </p:sp>
      <p:sp>
        <p:nvSpPr>
          <p:cNvPr id="3" name="Text Placeholder 2">
            <a:extLst>
              <a:ext uri="{FF2B5EF4-FFF2-40B4-BE49-F238E27FC236}">
                <a16:creationId xmlns:a16="http://schemas.microsoft.com/office/drawing/2014/main" id="{074927EF-CA20-41A7-9298-EBA4DB0ADC78}"/>
              </a:ext>
            </a:extLst>
          </p:cNvPr>
          <p:cNvSpPr>
            <a:spLocks noGrp="1"/>
          </p:cNvSpPr>
          <p:nvPr>
            <p:ph type="body" idx="1"/>
          </p:nvPr>
        </p:nvSpPr>
        <p:spPr/>
        <p:txBody>
          <a:bodyPr/>
          <a:lstStyle/>
          <a:p>
            <a:r>
              <a:rPr lang="en-US" sz="2400" dirty="0">
                <a:solidFill>
                  <a:schemeClr val="bg1"/>
                </a:solidFill>
              </a:rPr>
              <a:t>Get-Help is your friend; make your life easier</a:t>
            </a:r>
            <a:endParaRPr lang="ru-RU" sz="2400" dirty="0">
              <a:solidFill>
                <a:schemeClr val="bg1"/>
              </a:solidFill>
            </a:endParaRPr>
          </a:p>
          <a:p>
            <a:r>
              <a:rPr lang="en-US" sz="2400" dirty="0">
                <a:solidFill>
                  <a:schemeClr val="bg1"/>
                </a:solidFill>
              </a:rPr>
              <a:t>PowerShell — Built for pipeline; embrace &amp; use it</a:t>
            </a:r>
            <a:endParaRPr lang="ru-RU" sz="2400" dirty="0">
              <a:solidFill>
                <a:schemeClr val="bg1"/>
              </a:solidFill>
            </a:endParaRPr>
          </a:p>
          <a:p>
            <a:r>
              <a:rPr lang="en-US" sz="2400" dirty="0">
                <a:solidFill>
                  <a:schemeClr val="bg1"/>
                </a:solidFill>
              </a:rPr>
              <a:t>Stack cmdlets &amp; results like Lego </a:t>
            </a:r>
            <a:br>
              <a:rPr lang="ru-RU" sz="2400" dirty="0">
                <a:solidFill>
                  <a:schemeClr val="bg1"/>
                </a:solidFill>
              </a:rPr>
            </a:br>
            <a:r>
              <a:rPr lang="en-US" sz="2400" dirty="0">
                <a:solidFill>
                  <a:schemeClr val="bg1"/>
                </a:solidFill>
              </a:rPr>
              <a:t>	</a:t>
            </a:r>
            <a:r>
              <a:rPr lang="en-US" sz="2400" dirty="0">
                <a:solidFill>
                  <a:schemeClr val="accent5"/>
                </a:solidFill>
              </a:rPr>
              <a:t>(Buy a set if you are outdated on the concept)</a:t>
            </a:r>
          </a:p>
          <a:p>
            <a:r>
              <a:rPr lang="en-US" sz="2400" dirty="0">
                <a:solidFill>
                  <a:schemeClr val="bg1"/>
                </a:solidFill>
              </a:rPr>
              <a:t>Forget what your teachers told you… </a:t>
            </a:r>
            <a:br>
              <a:rPr lang="ru-RU" sz="2400" dirty="0">
                <a:solidFill>
                  <a:schemeClr val="bg1"/>
                </a:solidFill>
              </a:rPr>
            </a:br>
            <a:r>
              <a:rPr lang="en-US" sz="2400" dirty="0">
                <a:solidFill>
                  <a:schemeClr val="bg1"/>
                </a:solidFill>
              </a:rPr>
              <a:t>	</a:t>
            </a:r>
            <a:r>
              <a:rPr lang="en-US" sz="2400" dirty="0">
                <a:solidFill>
                  <a:schemeClr val="accent5"/>
                </a:solidFill>
              </a:rPr>
              <a:t>Cheat/look up the answer whenever possible</a:t>
            </a:r>
          </a:p>
          <a:p>
            <a:endParaRPr lang="en-US" dirty="0"/>
          </a:p>
        </p:txBody>
      </p:sp>
      <p:pic>
        <p:nvPicPr>
          <p:cNvPr id="5" name="Graphic 4">
            <a:extLst>
              <a:ext uri="{FF2B5EF4-FFF2-40B4-BE49-F238E27FC236}">
                <a16:creationId xmlns:a16="http://schemas.microsoft.com/office/drawing/2014/main" id="{A545361A-B4F8-45E4-85ED-D8E4B161F7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0707" y="1458867"/>
            <a:ext cx="533400" cy="533400"/>
          </a:xfrm>
          <a:prstGeom prst="rect">
            <a:avLst/>
          </a:prstGeom>
        </p:spPr>
      </p:pic>
      <p:pic>
        <p:nvPicPr>
          <p:cNvPr id="6" name="Graphic 5">
            <a:extLst>
              <a:ext uri="{FF2B5EF4-FFF2-40B4-BE49-F238E27FC236}">
                <a16:creationId xmlns:a16="http://schemas.microsoft.com/office/drawing/2014/main" id="{AA14305E-8A9E-453B-9A03-319B1AD77A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0900" y="2108521"/>
            <a:ext cx="514350" cy="590550"/>
          </a:xfrm>
          <a:prstGeom prst="rect">
            <a:avLst/>
          </a:prstGeom>
        </p:spPr>
      </p:pic>
      <p:pic>
        <p:nvPicPr>
          <p:cNvPr id="7" name="Graphic 6">
            <a:extLst>
              <a:ext uri="{FF2B5EF4-FFF2-40B4-BE49-F238E27FC236}">
                <a16:creationId xmlns:a16="http://schemas.microsoft.com/office/drawing/2014/main" id="{43430D27-3F9D-45C7-8B28-1F6313BFD76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2132" y="2941684"/>
            <a:ext cx="561975" cy="419100"/>
          </a:xfrm>
          <a:prstGeom prst="rect">
            <a:avLst/>
          </a:prstGeom>
        </p:spPr>
      </p:pic>
      <p:pic>
        <p:nvPicPr>
          <p:cNvPr id="8" name="Graphic 7">
            <a:extLst>
              <a:ext uri="{FF2B5EF4-FFF2-40B4-BE49-F238E27FC236}">
                <a16:creationId xmlns:a16="http://schemas.microsoft.com/office/drawing/2014/main" id="{E8ED65BE-81D8-47F7-8045-7CA150A1161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0707" y="3748237"/>
            <a:ext cx="533400" cy="447675"/>
          </a:xfrm>
          <a:prstGeom prst="rect">
            <a:avLst/>
          </a:prstGeom>
        </p:spPr>
      </p:pic>
    </p:spTree>
    <p:extLst>
      <p:ext uri="{BB962C8B-B14F-4D97-AF65-F5344CB8AC3E}">
        <p14:creationId xmlns:p14="http://schemas.microsoft.com/office/powerpoint/2010/main" val="125039524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8000">
              <a:schemeClr val="accent2"/>
            </a:gs>
            <a:gs pos="100000">
              <a:schemeClr val="accent1"/>
            </a:gs>
          </a:gsLst>
          <a:path path="circle">
            <a:fillToRect r="100000" b="100000"/>
          </a:path>
          <a:tileRect l="-100000" t="-100000"/>
        </a:gradFill>
        <a:effectLst/>
      </p:bgPr>
    </p:bg>
    <p:spTree>
      <p:nvGrpSpPr>
        <p:cNvPr id="1" name="Shape 130"/>
        <p:cNvGrpSpPr/>
        <p:nvPr/>
      </p:nvGrpSpPr>
      <p:grpSpPr>
        <a:xfrm>
          <a:off x="0" y="0"/>
          <a:ext cx="0" cy="0"/>
          <a:chOff x="0" y="0"/>
          <a:chExt cx="0" cy="0"/>
        </a:xfrm>
      </p:grpSpPr>
      <p:sp>
        <p:nvSpPr>
          <p:cNvPr id="131" name="Google Shape;131;p19"/>
          <p:cNvSpPr txBox="1">
            <a:spLocks noGrp="1"/>
          </p:cNvSpPr>
          <p:nvPr>
            <p:ph type="ctrTitle" idx="4294967295"/>
          </p:nvPr>
        </p:nvSpPr>
        <p:spPr>
          <a:xfrm>
            <a:off x="685800" y="2116750"/>
            <a:ext cx="3953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solidFill>
                  <a:schemeClr val="lt2"/>
                </a:solidFill>
              </a:rPr>
              <a:t>Demo Time</a:t>
            </a:r>
            <a:endParaRPr sz="6000" dirty="0">
              <a:solidFill>
                <a:schemeClr val="lt2"/>
              </a:solidFill>
            </a:endParaRPr>
          </a:p>
        </p:txBody>
      </p:sp>
      <p:grpSp>
        <p:nvGrpSpPr>
          <p:cNvPr id="133" name="Google Shape;133;p19"/>
          <p:cNvGrpSpPr/>
          <p:nvPr/>
        </p:nvGrpSpPr>
        <p:grpSpPr>
          <a:xfrm>
            <a:off x="4969177" y="651616"/>
            <a:ext cx="2394503" cy="2394487"/>
            <a:chOff x="6643075" y="3664250"/>
            <a:chExt cx="407950" cy="407975"/>
          </a:xfrm>
        </p:grpSpPr>
        <p:sp>
          <p:nvSpPr>
            <p:cNvPr id="134" name="Google Shape;134;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19"/>
          <p:cNvGrpSpPr/>
          <p:nvPr/>
        </p:nvGrpSpPr>
        <p:grpSpPr>
          <a:xfrm rot="-587459">
            <a:off x="4828848" y="3357972"/>
            <a:ext cx="984473" cy="984417"/>
            <a:chOff x="576250" y="4319400"/>
            <a:chExt cx="442075" cy="442050"/>
          </a:xfrm>
        </p:grpSpPr>
        <p:sp>
          <p:nvSpPr>
            <p:cNvPr id="137" name="Google Shape;137;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9"/>
          <p:cNvSpPr/>
          <p:nvPr/>
        </p:nvSpPr>
        <p:spPr>
          <a:xfrm>
            <a:off x="4396587" y="1204605"/>
            <a:ext cx="374278" cy="35737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rot="2697416">
            <a:off x="6863000" y="3034227"/>
            <a:ext cx="568178" cy="5425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7312483" y="2724518"/>
            <a:ext cx="227572" cy="21740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rot="1280228">
            <a:off x="4137279" y="1977773"/>
            <a:ext cx="227539" cy="21739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theme/theme1.xml><?xml version="1.0" encoding="utf-8"?>
<a:theme xmlns:a="http://schemas.openxmlformats.org/drawingml/2006/main" name="Juno template">
  <a:themeElements>
    <a:clrScheme name="Custom 347">
      <a:dk1>
        <a:srgbClr val="08303F"/>
      </a:dk1>
      <a:lt1>
        <a:srgbClr val="FFFFFF"/>
      </a:lt1>
      <a:dk2>
        <a:srgbClr val="738188"/>
      </a:dk2>
      <a:lt2>
        <a:srgbClr val="D6FFCF"/>
      </a:lt2>
      <a:accent1>
        <a:srgbClr val="08303F"/>
      </a:accent1>
      <a:accent2>
        <a:srgbClr val="145C6B"/>
      </a:accent2>
      <a:accent3>
        <a:srgbClr val="17727E"/>
      </a:accent3>
      <a:accent4>
        <a:srgbClr val="198D8C"/>
      </a:accent4>
      <a:accent5>
        <a:srgbClr val="60B4AC"/>
      </a:accent5>
      <a:accent6>
        <a:srgbClr val="A1D3B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eneral slides">
  <a:themeElements>
    <a:clrScheme name="Veeam_colors">
      <a:dk1>
        <a:srgbClr val="000000"/>
      </a:dk1>
      <a:lt1>
        <a:srgbClr val="FFFFFF"/>
      </a:lt1>
      <a:dk2>
        <a:srgbClr val="00B336"/>
      </a:dk2>
      <a:lt2>
        <a:srgbClr val="FFFFFF"/>
      </a:lt2>
      <a:accent1>
        <a:srgbClr val="00B336"/>
      </a:accent1>
      <a:accent2>
        <a:srgbClr val="9D9D9C"/>
      </a:accent2>
      <a:accent3>
        <a:srgbClr val="BA0200"/>
      </a:accent3>
      <a:accent4>
        <a:srgbClr val="00B336"/>
      </a:accent4>
      <a:accent5>
        <a:srgbClr val="00B492"/>
      </a:accent5>
      <a:accent6>
        <a:srgbClr val="005F4B"/>
      </a:accent6>
      <a:hlink>
        <a:srgbClr val="00B336"/>
      </a:hlink>
      <a:folHlink>
        <a:srgbClr val="00B336"/>
      </a:folHlink>
    </a:clrScheme>
    <a:fontScheme name="Custom 7">
      <a:majorFont>
        <a:latin typeface="Tahoma"/>
        <a:ea typeface=""/>
        <a:cs typeface=""/>
      </a:majorFont>
      <a:minorFont>
        <a:latin typeface="Tahoma"/>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33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defPPr algn="ctr" defTabSz="914099" fontAlgn="base">
          <a:spcBef>
            <a:spcPct val="0"/>
          </a:spcBef>
          <a:spcAft>
            <a:spcPct val="0"/>
          </a:spcAft>
          <a:defRPr spc="0" dirty="0">
            <a:gradFill>
              <a:gsLst>
                <a:gs pos="0">
                  <a:srgbClr val="FFFFFF"/>
                </a:gs>
                <a:gs pos="100000">
                  <a:srgbClr val="FFFFFF"/>
                </a:gs>
              </a:gsLst>
              <a:lin ang="5400000" scaled="0"/>
            </a:gra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9050">
          <a:solidFill>
            <a:srgbClr val="00B336"/>
          </a:solidFill>
          <a:tailEnd type="arrow" w="med" len="sm"/>
        </a:ln>
      </a:spPr>
      <a:bodyPr/>
      <a:lstStyle/>
      <a:style>
        <a:lnRef idx="1">
          <a:schemeClr val="accent1"/>
        </a:lnRef>
        <a:fillRef idx="0">
          <a:schemeClr val="accent1"/>
        </a:fillRef>
        <a:effectRef idx="0">
          <a:schemeClr val="accent1"/>
        </a:effectRef>
        <a:fontRef idx="minor">
          <a:schemeClr val="tx1"/>
        </a:fontRef>
      </a:style>
    </a:lnDef>
    <a:txDef>
      <a:spPr/>
      <a:bodyPr wrap="square" rtlCol="0" anchor="ctr">
        <a:spAutoFit/>
      </a:bodyPr>
      <a:lstStyle>
        <a:defPPr algn="ctr">
          <a:defRPr dirty="0" smtClean="0"/>
        </a:defPPr>
      </a:lstStyle>
    </a:txDef>
  </a:objectDefaults>
  <a:extraClrSchemeLst/>
  <a:extLst>
    <a:ext uri="{05A4C25C-085E-4340-85A3-A5531E510DB2}">
      <thm15:themeFamily xmlns:thm15="http://schemas.microsoft.com/office/thememl/2012/main" name="Veeam_Corporate_Template_16x9" id="{6CBA38E1-9802-4898-A09B-5BF7DE522045}" vid="{857F141E-2C10-42D3-8F02-882F5C66D3AB}"/>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TotalTime>
  <Words>1430</Words>
  <Application>Microsoft Office PowerPoint</Application>
  <PresentationFormat>On-screen Show (16:9)</PresentationFormat>
  <Paragraphs>155</Paragraphs>
  <Slides>17</Slides>
  <Notes>12</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Quantico</vt:lpstr>
      <vt:lpstr>Titillium Web Light</vt:lpstr>
      <vt:lpstr>Calibri Light</vt:lpstr>
      <vt:lpstr>Tahoma</vt:lpstr>
      <vt:lpstr>Titillium Web</vt:lpstr>
      <vt:lpstr>Arial</vt:lpstr>
      <vt:lpstr>Calibri</vt:lpstr>
      <vt:lpstr>Juno template</vt:lpstr>
      <vt:lpstr>General slides</vt:lpstr>
      <vt:lpstr>DevOps 101 for the VI Admin</vt:lpstr>
      <vt:lpstr>Howdy!</vt:lpstr>
      <vt:lpstr>Who am I?</vt:lpstr>
      <vt:lpstr>PowerPoint Presentation</vt:lpstr>
      <vt:lpstr>DevOps in my organization</vt:lpstr>
      <vt:lpstr>Start with a Plan</vt:lpstr>
      <vt:lpstr>Define Success at the beginning</vt:lpstr>
      <vt:lpstr>Don’t forget the PowerShell basics</vt:lpstr>
      <vt:lpstr>Demo Time</vt:lpstr>
      <vt:lpstr>Git Commands</vt:lpstr>
      <vt:lpstr>Git Flow</vt:lpstr>
      <vt:lpstr>Demo Time</vt:lpstr>
      <vt:lpstr>Stackstorm</vt:lpstr>
      <vt:lpstr>Packer</vt:lpstr>
      <vt:lpstr>Terraform</vt:lpstr>
      <vt:lpstr>Ansible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VMs to Kubernetes</dc:title>
  <dc:creator>Joseph Houghes</dc:creator>
  <cp:lastModifiedBy>Joseph Houghes</cp:lastModifiedBy>
  <cp:revision>27</cp:revision>
  <dcterms:modified xsi:type="dcterms:W3CDTF">2023-06-14T16:43:41Z</dcterms:modified>
</cp:coreProperties>
</file>