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5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268" r:id="rId7"/>
    <p:sldId id="278" r:id="rId8"/>
    <p:sldId id="395" r:id="rId9"/>
    <p:sldId id="279" r:id="rId10"/>
  </p:sldIdLst>
  <p:sldSz cx="9144000" cy="5143500" type="screen16x9"/>
  <p:notesSz cx="9296400" cy="7010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0E296"/>
    <a:srgbClr val="9D9D9C"/>
    <a:srgbClr val="00B492"/>
    <a:srgbClr val="93EB20"/>
    <a:srgbClr val="005F4B"/>
    <a:srgbClr val="54B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9F9D3-C32B-4416-B119-B26C60509761}" v="5" dt="2019-03-02T04:52:44.819"/>
    <p1510:client id="{9D8B6027-7B45-4219-BAE1-A4EC18A7BA2E}" v="337" dt="2019-03-02T14:36:55.75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8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19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oughes" userId="a7592c1c19fa598e" providerId="LiveId" clId="{9D8B6027-7B45-4219-BAE1-A4EC18A7BA2E}"/>
    <pc:docChg chg="undo custSel addSld delSld modSld">
      <pc:chgData name="Joseph Houghes" userId="a7592c1c19fa598e" providerId="LiveId" clId="{9D8B6027-7B45-4219-BAE1-A4EC18A7BA2E}" dt="2019-03-02T14:36:55.758" v="336" actId="20577"/>
      <pc:docMkLst>
        <pc:docMk/>
      </pc:docMkLst>
      <pc:sldChg chg="del">
        <pc:chgData name="Joseph Houghes" userId="a7592c1c19fa598e" providerId="LiveId" clId="{9D8B6027-7B45-4219-BAE1-A4EC18A7BA2E}" dt="2019-03-02T14:07:26.178" v="1" actId="2696"/>
        <pc:sldMkLst>
          <pc:docMk/>
          <pc:sldMk cId="3679682793" sldId="258"/>
        </pc:sldMkLst>
      </pc:sldChg>
      <pc:sldChg chg="addSp delSp modSp">
        <pc:chgData name="Joseph Houghes" userId="a7592c1c19fa598e" providerId="LiveId" clId="{9D8B6027-7B45-4219-BAE1-A4EC18A7BA2E}" dt="2019-03-02T14:31:45.665" v="331" actId="20577"/>
        <pc:sldMkLst>
          <pc:docMk/>
          <pc:sldMk cId="2698734252" sldId="278"/>
        </pc:sldMkLst>
        <pc:spChg chg="mod">
          <ac:chgData name="Joseph Houghes" userId="a7592c1c19fa598e" providerId="LiveId" clId="{9D8B6027-7B45-4219-BAE1-A4EC18A7BA2E}" dt="2019-03-02T14:31:45.665" v="331" actId="20577"/>
          <ac:spMkLst>
            <pc:docMk/>
            <pc:sldMk cId="2698734252" sldId="278"/>
            <ac:spMk id="3" creationId="{952FB90B-303B-9D47-98D6-73864D1F366A}"/>
          </ac:spMkLst>
        </pc:spChg>
        <pc:spChg chg="mod">
          <ac:chgData name="Joseph Houghes" userId="a7592c1c19fa598e" providerId="LiveId" clId="{9D8B6027-7B45-4219-BAE1-A4EC18A7BA2E}" dt="2019-03-02T14:08:13.739" v="18" actId="20577"/>
          <ac:spMkLst>
            <pc:docMk/>
            <pc:sldMk cId="2698734252" sldId="278"/>
            <ac:spMk id="8" creationId="{4CB62255-FCA3-49B0-83ED-DC3E5699A365}"/>
          </ac:spMkLst>
        </pc:spChg>
        <pc:picChg chg="del">
          <ac:chgData name="Joseph Houghes" userId="a7592c1c19fa598e" providerId="LiveId" clId="{9D8B6027-7B45-4219-BAE1-A4EC18A7BA2E}" dt="2019-03-02T14:11:34.571" v="56" actId="478"/>
          <ac:picMkLst>
            <pc:docMk/>
            <pc:sldMk cId="2698734252" sldId="278"/>
            <ac:picMk id="4" creationId="{23887AC4-3657-4C91-8A1D-4ED12586D277}"/>
          </ac:picMkLst>
        </pc:picChg>
        <pc:picChg chg="del">
          <ac:chgData name="Joseph Houghes" userId="a7592c1c19fa598e" providerId="LiveId" clId="{9D8B6027-7B45-4219-BAE1-A4EC18A7BA2E}" dt="2019-03-02T14:12:40.400" v="137" actId="478"/>
          <ac:picMkLst>
            <pc:docMk/>
            <pc:sldMk cId="2698734252" sldId="278"/>
            <ac:picMk id="6" creationId="{B53B36B8-A9A1-473B-98E9-A6D65F1A3AFE}"/>
          </ac:picMkLst>
        </pc:picChg>
        <pc:picChg chg="add del mod">
          <ac:chgData name="Joseph Houghes" userId="a7592c1c19fa598e" providerId="LiveId" clId="{9D8B6027-7B45-4219-BAE1-A4EC18A7BA2E}" dt="2019-03-02T14:16:23.177" v="153" actId="478"/>
          <ac:picMkLst>
            <pc:docMk/>
            <pc:sldMk cId="2698734252" sldId="278"/>
            <ac:picMk id="9" creationId="{6D7DB2FA-8016-4E13-B080-F6F83AF99C5D}"/>
          </ac:picMkLst>
        </pc:picChg>
        <pc:picChg chg="add del mod">
          <ac:chgData name="Joseph Houghes" userId="a7592c1c19fa598e" providerId="LiveId" clId="{9D8B6027-7B45-4219-BAE1-A4EC18A7BA2E}" dt="2019-03-02T14:14:39.750" v="146" actId="478"/>
          <ac:picMkLst>
            <pc:docMk/>
            <pc:sldMk cId="2698734252" sldId="278"/>
            <ac:picMk id="10" creationId="{B7B4F671-8A13-4A04-B3E9-58DD1F13A895}"/>
          </ac:picMkLst>
        </pc:picChg>
        <pc:picChg chg="add del mod">
          <ac:chgData name="Joseph Houghes" userId="a7592c1c19fa598e" providerId="LiveId" clId="{9D8B6027-7B45-4219-BAE1-A4EC18A7BA2E}" dt="2019-03-02T14:14:57.110" v="148" actId="478"/>
          <ac:picMkLst>
            <pc:docMk/>
            <pc:sldMk cId="2698734252" sldId="278"/>
            <ac:picMk id="11" creationId="{EBB18D4E-833E-4F1A-ACC7-8E0778F0A397}"/>
          </ac:picMkLst>
        </pc:picChg>
        <pc:picChg chg="add del mod">
          <ac:chgData name="Joseph Houghes" userId="a7592c1c19fa598e" providerId="LiveId" clId="{9D8B6027-7B45-4219-BAE1-A4EC18A7BA2E}" dt="2019-03-02T14:17:42.502" v="170" actId="478"/>
          <ac:picMkLst>
            <pc:docMk/>
            <pc:sldMk cId="2698734252" sldId="278"/>
            <ac:picMk id="12" creationId="{E3C428AA-1F44-482F-AFA5-FCD293CF2D08}"/>
          </ac:picMkLst>
        </pc:picChg>
        <pc:picChg chg="del">
          <ac:chgData name="Joseph Houghes" userId="a7592c1c19fa598e" providerId="LiveId" clId="{9D8B6027-7B45-4219-BAE1-A4EC18A7BA2E}" dt="2019-03-02T14:12:42.081" v="138" actId="478"/>
          <ac:picMkLst>
            <pc:docMk/>
            <pc:sldMk cId="2698734252" sldId="278"/>
            <ac:picMk id="13" creationId="{E3999241-40B8-40BF-8562-005E5A7BFCC9}"/>
          </ac:picMkLst>
        </pc:picChg>
        <pc:picChg chg="add mod">
          <ac:chgData name="Joseph Houghes" userId="a7592c1c19fa598e" providerId="LiveId" clId="{9D8B6027-7B45-4219-BAE1-A4EC18A7BA2E}" dt="2019-03-02T14:16:39.400" v="158" actId="1076"/>
          <ac:picMkLst>
            <pc:docMk/>
            <pc:sldMk cId="2698734252" sldId="278"/>
            <ac:picMk id="14" creationId="{E949F8FD-3FA4-4B59-B467-8347C2EF8D74}"/>
          </ac:picMkLst>
        </pc:picChg>
        <pc:picChg chg="del">
          <ac:chgData name="Joseph Houghes" userId="a7592c1c19fa598e" providerId="LiveId" clId="{9D8B6027-7B45-4219-BAE1-A4EC18A7BA2E}" dt="2019-03-02T14:12:44.296" v="139" actId="478"/>
          <ac:picMkLst>
            <pc:docMk/>
            <pc:sldMk cId="2698734252" sldId="278"/>
            <ac:picMk id="15" creationId="{B06B22C7-139D-4E30-A9FB-39E7ECF9D6FC}"/>
          </ac:picMkLst>
        </pc:picChg>
        <pc:picChg chg="add mod">
          <ac:chgData name="Joseph Houghes" userId="a7592c1c19fa598e" providerId="LiveId" clId="{9D8B6027-7B45-4219-BAE1-A4EC18A7BA2E}" dt="2019-03-02T14:16:36.784" v="157" actId="1076"/>
          <ac:picMkLst>
            <pc:docMk/>
            <pc:sldMk cId="2698734252" sldId="278"/>
            <ac:picMk id="16" creationId="{FA348282-8480-422F-B045-C99478F77FF1}"/>
          </ac:picMkLst>
        </pc:picChg>
        <pc:picChg chg="add del mod">
          <ac:chgData name="Joseph Houghes" userId="a7592c1c19fa598e" providerId="LiveId" clId="{9D8B6027-7B45-4219-BAE1-A4EC18A7BA2E}" dt="2019-03-02T14:20:51.404" v="179"/>
          <ac:picMkLst>
            <pc:docMk/>
            <pc:sldMk cId="2698734252" sldId="278"/>
            <ac:picMk id="17" creationId="{33E309AA-D001-4827-82B2-C3496E406695}"/>
          </ac:picMkLst>
        </pc:picChg>
        <pc:picChg chg="add mod">
          <ac:chgData name="Joseph Houghes" userId="a7592c1c19fa598e" providerId="LiveId" clId="{9D8B6027-7B45-4219-BAE1-A4EC18A7BA2E}" dt="2019-03-02T14:31:31.825" v="328" actId="1076"/>
          <ac:picMkLst>
            <pc:docMk/>
            <pc:sldMk cId="2698734252" sldId="278"/>
            <ac:picMk id="18" creationId="{905F5CB2-47A9-4790-9A3B-C8112227D839}"/>
          </ac:picMkLst>
        </pc:picChg>
        <pc:picChg chg="add mod">
          <ac:chgData name="Joseph Houghes" userId="a7592c1c19fa598e" providerId="LiveId" clId="{9D8B6027-7B45-4219-BAE1-A4EC18A7BA2E}" dt="2019-03-02T14:20:56.690" v="181" actId="1076"/>
          <ac:picMkLst>
            <pc:docMk/>
            <pc:sldMk cId="2698734252" sldId="278"/>
            <ac:picMk id="19" creationId="{87852A52-5FB2-428C-ACF1-4940674FAEBE}"/>
          </ac:picMkLst>
        </pc:picChg>
        <pc:picChg chg="add mod">
          <ac:chgData name="Joseph Houghes" userId="a7592c1c19fa598e" providerId="LiveId" clId="{9D8B6027-7B45-4219-BAE1-A4EC18A7BA2E}" dt="2019-03-02T14:31:31.825" v="328" actId="1076"/>
          <ac:picMkLst>
            <pc:docMk/>
            <pc:sldMk cId="2698734252" sldId="278"/>
            <ac:picMk id="20" creationId="{F376B234-5427-459B-9B01-B6FF15C8DAE3}"/>
          </ac:picMkLst>
        </pc:picChg>
        <pc:picChg chg="add mod">
          <ac:chgData name="Joseph Houghes" userId="a7592c1c19fa598e" providerId="LiveId" clId="{9D8B6027-7B45-4219-BAE1-A4EC18A7BA2E}" dt="2019-03-02T14:31:27.285" v="327" actId="1076"/>
          <ac:picMkLst>
            <pc:docMk/>
            <pc:sldMk cId="2698734252" sldId="278"/>
            <ac:picMk id="21" creationId="{D09BC620-85F0-4FDC-ACBF-35AB3BA792C3}"/>
          </ac:picMkLst>
        </pc:picChg>
        <pc:picChg chg="add mod">
          <ac:chgData name="Joseph Houghes" userId="a7592c1c19fa598e" providerId="LiveId" clId="{9D8B6027-7B45-4219-BAE1-A4EC18A7BA2E}" dt="2019-03-02T14:31:27.285" v="327" actId="1076"/>
          <ac:picMkLst>
            <pc:docMk/>
            <pc:sldMk cId="2698734252" sldId="278"/>
            <ac:picMk id="22" creationId="{B887E289-C06C-416F-8081-DF478DD22377}"/>
          </ac:picMkLst>
        </pc:picChg>
        <pc:picChg chg="add mod">
          <ac:chgData name="Joseph Houghes" userId="a7592c1c19fa598e" providerId="LiveId" clId="{9D8B6027-7B45-4219-BAE1-A4EC18A7BA2E}" dt="2019-03-02T14:31:27.285" v="327" actId="1076"/>
          <ac:picMkLst>
            <pc:docMk/>
            <pc:sldMk cId="2698734252" sldId="278"/>
            <ac:picMk id="23" creationId="{AAF60886-8D60-4E08-83F7-9CD3221FAB38}"/>
          </ac:picMkLst>
        </pc:picChg>
        <pc:picChg chg="add mod">
          <ac:chgData name="Joseph Houghes" userId="a7592c1c19fa598e" providerId="LiveId" clId="{9D8B6027-7B45-4219-BAE1-A4EC18A7BA2E}" dt="2019-03-02T14:31:27.285" v="327" actId="1076"/>
          <ac:picMkLst>
            <pc:docMk/>
            <pc:sldMk cId="2698734252" sldId="278"/>
            <ac:picMk id="24" creationId="{13C34D66-61C4-4A73-B0E0-450B02E1ADD7}"/>
          </ac:picMkLst>
        </pc:picChg>
        <pc:picChg chg="add mod">
          <ac:chgData name="Joseph Houghes" userId="a7592c1c19fa598e" providerId="LiveId" clId="{9D8B6027-7B45-4219-BAE1-A4EC18A7BA2E}" dt="2019-03-02T14:31:27.285" v="327" actId="1076"/>
          <ac:picMkLst>
            <pc:docMk/>
            <pc:sldMk cId="2698734252" sldId="278"/>
            <ac:picMk id="25" creationId="{68BECCED-B82E-47FC-BDCF-085C7160AF0F}"/>
          </ac:picMkLst>
        </pc:picChg>
      </pc:sldChg>
      <pc:sldChg chg="modSp">
        <pc:chgData name="Joseph Houghes" userId="a7592c1c19fa598e" providerId="LiveId" clId="{9D8B6027-7B45-4219-BAE1-A4EC18A7BA2E}" dt="2019-03-02T14:36:55.758" v="336" actId="20577"/>
        <pc:sldMkLst>
          <pc:docMk/>
          <pc:sldMk cId="3371126496" sldId="279"/>
        </pc:sldMkLst>
        <pc:spChg chg="mod">
          <ac:chgData name="Joseph Houghes" userId="a7592c1c19fa598e" providerId="LiveId" clId="{9D8B6027-7B45-4219-BAE1-A4EC18A7BA2E}" dt="2019-03-02T14:36:55.758" v="336" actId="20577"/>
          <ac:spMkLst>
            <pc:docMk/>
            <pc:sldMk cId="3371126496" sldId="279"/>
            <ac:spMk id="3" creationId="{952FB90B-303B-9D47-98D6-73864D1F366A}"/>
          </ac:spMkLst>
        </pc:spChg>
        <pc:picChg chg="mod">
          <ac:chgData name="Joseph Houghes" userId="a7592c1c19fa598e" providerId="LiveId" clId="{9D8B6027-7B45-4219-BAE1-A4EC18A7BA2E}" dt="2019-03-02T14:36:46.498" v="333" actId="1076"/>
          <ac:picMkLst>
            <pc:docMk/>
            <pc:sldMk cId="3371126496" sldId="279"/>
            <ac:picMk id="16" creationId="{6436097A-1A6F-45D4-9A27-9602749F3185}"/>
          </ac:picMkLst>
        </pc:picChg>
      </pc:sldChg>
      <pc:sldChg chg="add del">
        <pc:chgData name="Joseph Houghes" userId="a7592c1c19fa598e" providerId="LiveId" clId="{9D8B6027-7B45-4219-BAE1-A4EC18A7BA2E}" dt="2019-03-02T14:34:43.822" v="332" actId="2696"/>
        <pc:sldMkLst>
          <pc:docMk/>
          <pc:sldMk cId="1072062367" sldId="394"/>
        </pc:sldMkLst>
      </pc:sldChg>
      <pc:sldChg chg="add">
        <pc:chgData name="Joseph Houghes" userId="a7592c1c19fa598e" providerId="LiveId" clId="{9D8B6027-7B45-4219-BAE1-A4EC18A7BA2E}" dt="2019-03-02T14:07:57.323" v="2"/>
        <pc:sldMkLst>
          <pc:docMk/>
          <pc:sldMk cId="2028020961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B9AD4B-8655-4940-A3C2-456FA4D65BFE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0144F6-1F44-484E-96B6-CAB23FCB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B19F-5D68-443B-83C4-B5DD3CA42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0" y="365760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298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pag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3923928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27"/>
            <a:ext cx="3923928" cy="513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1450"/>
            <a:ext cx="3174452" cy="1495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2081160"/>
            <a:ext cx="3178317" cy="1059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39952" y="171450"/>
            <a:ext cx="4608512" cy="45605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0612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18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6066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212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785479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610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549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5524" userDrawn="1">
          <p15:clr>
            <a:srgbClr val="F26B43"/>
          </p15:clr>
        </p15:guide>
        <p15:guide id="4" orient="horz" pos="30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88158"/>
            <a:ext cx="83639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2019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9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9" r:id="rId4"/>
    <p:sldLayoutId id="2147483691" r:id="rId5"/>
    <p:sldLayoutId id="2147483693" r:id="rId6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088157"/>
            <a:ext cx="8363937" cy="36438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2907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2019 Veeam Software. Confidential information. All rights reserved. All trademarks are the property of their respective owners.</a:t>
            </a:r>
          </a:p>
        </p:txBody>
      </p:sp>
      <p:grpSp>
        <p:nvGrpSpPr>
          <p:cNvPr id="7" name="Group 6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8" name="Group 7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6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>
    <p:fade/>
  </p:transition>
  <p:txStyles>
    <p:titleStyle>
      <a:lvl1pPr algn="l" defTabSz="686047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47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2900" indent="-342900" algn="l" defTabSz="686047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89" indent="-167946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74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99" indent="-17271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52CF05C-C0E2-4917-AF47-C297DBD229CD}"/>
              </a:ext>
            </a:extLst>
          </p:cNvPr>
          <p:cNvSpPr>
            <a:spLocks noGrp="1"/>
          </p:cNvSpPr>
          <p:nvPr/>
        </p:nvSpPr>
        <p:spPr>
          <a:xfrm>
            <a:off x="308368" y="1733499"/>
            <a:ext cx="7355679" cy="7478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540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3C74E-9087-48DB-8F0B-C6FE13D96D78}"/>
              </a:ext>
            </a:extLst>
          </p:cNvPr>
          <p:cNvSpPr>
            <a:spLocks noGrp="1"/>
          </p:cNvSpPr>
          <p:nvPr/>
        </p:nvSpPr>
        <p:spPr>
          <a:xfrm>
            <a:off x="308366" y="2720402"/>
            <a:ext cx="5636696" cy="3323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72856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472856" algn="l"/>
              </a:tabLst>
              <a:defRPr sz="21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5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5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F74AD-0E67-45FA-8E21-D05B90460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Veeam and </a:t>
            </a:r>
            <a:r>
              <a:rPr lang="en-GB" dirty="0"/>
              <a:t>Automation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C8D4CB-0390-B642-A799-0B2CA4E9F0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" y="3433151"/>
            <a:ext cx="5624255" cy="332399"/>
          </a:xfrm>
        </p:spPr>
        <p:txBody>
          <a:bodyPr/>
          <a:lstStyle/>
          <a:p>
            <a:r>
              <a:rPr lang="en-US" b="1" dirty="0"/>
              <a:t>Joe Houghes</a:t>
            </a:r>
          </a:p>
          <a:p>
            <a:r>
              <a:rPr lang="en-US" dirty="0"/>
              <a:t>Solutions Architect,</a:t>
            </a:r>
            <a:br>
              <a:rPr lang="en-US" dirty="0"/>
            </a:br>
            <a:r>
              <a:rPr lang="en-US" dirty="0" err="1"/>
              <a:t>FullStackGeek</a:t>
            </a:r>
            <a:r>
              <a:rPr lang="en-US" dirty="0"/>
              <a:t>, Lazy Admin</a:t>
            </a:r>
          </a:p>
        </p:txBody>
      </p:sp>
    </p:spTree>
    <p:extLst>
      <p:ext uri="{BB962C8B-B14F-4D97-AF65-F5344CB8AC3E}">
        <p14:creationId xmlns:p14="http://schemas.microsoft.com/office/powerpoint/2010/main" val="11946147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538609"/>
          </a:xfrm>
        </p:spPr>
        <p:txBody>
          <a:bodyPr/>
          <a:lstStyle/>
          <a:p>
            <a:r>
              <a:rPr lang="en-US" sz="3500" dirty="0"/>
              <a:t>Automation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085851"/>
            <a:ext cx="8363938" cy="3718148"/>
          </a:xfrm>
        </p:spPr>
        <p:txBody>
          <a:bodyPr/>
          <a:lstStyle/>
          <a:p>
            <a:r>
              <a:rPr lang="en-US" sz="2800" dirty="0"/>
              <a:t>				Veeam Components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				Virtual environment &amp;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			VBO &amp; VAO</a:t>
            </a:r>
          </a:p>
          <a:p>
            <a:endParaRPr lang="en-US" sz="2800" dirty="0"/>
          </a:p>
          <a:p>
            <a:r>
              <a:rPr lang="en-US" sz="2800" dirty="0"/>
              <a:t>					Staged Restore &amp; Explorers</a:t>
            </a:r>
          </a:p>
          <a:p>
            <a:r>
              <a:rPr lang="en-US" sz="2800" dirty="0"/>
              <a:t>							</a:t>
            </a:r>
            <a:endParaRPr lang="ru-RU" dirty="0"/>
          </a:p>
        </p:txBody>
      </p:sp>
      <p:pic>
        <p:nvPicPr>
          <p:cNvPr id="14" name="Picture 141" descr="\\amust.local\spb\Marketing\Graphics\Working\DIAGRAMS\Technical_Diagrams\veeam_icons\png\Veeam Backup and Replication.png">
            <a:extLst>
              <a:ext uri="{FF2B5EF4-FFF2-40B4-BE49-F238E27FC236}">
                <a16:creationId xmlns:a16="http://schemas.microsoft.com/office/drawing/2014/main" id="{E949F8FD-3FA4-4B59-B467-8347C2EF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062306"/>
            <a:ext cx="507425" cy="5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19" descr="\\amust.local\spb\Marketing\Graphics\Working\DIAGRAMS\Technical_Diagrams\veeam_icons\png\vSphere.png">
            <a:extLst>
              <a:ext uri="{FF2B5EF4-FFF2-40B4-BE49-F238E27FC236}">
                <a16:creationId xmlns:a16="http://schemas.microsoft.com/office/drawing/2014/main" id="{FA348282-8480-422F-B045-C99478F7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945522"/>
            <a:ext cx="507425" cy="50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5F5CB2-47A9-4790-9A3B-C8112227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0" y="2795331"/>
            <a:ext cx="507575" cy="507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852A52-5FB2-428C-ACF1-4940674FA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06" y="1945522"/>
            <a:ext cx="507575" cy="507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76B234-5427-459B-9B01-B6FF15C8D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05" y="2794115"/>
            <a:ext cx="507575" cy="507425"/>
          </a:xfrm>
          <a:prstGeom prst="rect">
            <a:avLst/>
          </a:prstGeom>
        </p:spPr>
      </p:pic>
      <p:pic>
        <p:nvPicPr>
          <p:cNvPr id="21" name="Picture 204" descr="\\amust.local\spb\Marketing\Graphics\Working\DIAGRAMS\Technical_Diagrams\veeam_icons\png\Virtual Lab.png">
            <a:extLst>
              <a:ext uri="{FF2B5EF4-FFF2-40B4-BE49-F238E27FC236}">
                <a16:creationId xmlns:a16="http://schemas.microsoft.com/office/drawing/2014/main" id="{D09BC620-85F0-4FDC-ACBF-35AB3BA7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0" y="3646357"/>
            <a:ext cx="502482" cy="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3" descr="\\amust.local\spb\Marketing\Graphics\Working\DIAGRAMS\Technical_Diagrams\veeam_icons\png\Veeam Explorer for Microsoft Exchange.png">
            <a:extLst>
              <a:ext uri="{FF2B5EF4-FFF2-40B4-BE49-F238E27FC236}">
                <a16:creationId xmlns:a16="http://schemas.microsoft.com/office/drawing/2014/main" id="{B887E289-C06C-416F-8081-DF478DD2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63" y="3646357"/>
            <a:ext cx="502482" cy="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2" descr="\\amust.local\spb\Marketing\Graphics\Working\DIAGRAMS\Technical_Diagrams\veeam_icons\png\Veeam Explorer for Active Directory.png">
            <a:extLst>
              <a:ext uri="{FF2B5EF4-FFF2-40B4-BE49-F238E27FC236}">
                <a16:creationId xmlns:a16="http://schemas.microsoft.com/office/drawing/2014/main" id="{AAF60886-8D60-4E08-83F7-9CD3221F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09" y="3646357"/>
            <a:ext cx="502482" cy="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35" descr="\\amust.local\spb\Marketing\Graphics\Working\DIAGRAMS\Technical_Diagrams\veeam_icons\png\Veeam Explorer for Microsoft SQL.png">
            <a:extLst>
              <a:ext uri="{FF2B5EF4-FFF2-40B4-BE49-F238E27FC236}">
                <a16:creationId xmlns:a16="http://schemas.microsoft.com/office/drawing/2014/main" id="{13C34D66-61C4-4A73-B0E0-450B02E1A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55" y="3646357"/>
            <a:ext cx="502482" cy="50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BECCED-B82E-47FC-BDCF-085C7160A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612" y="3646357"/>
            <a:ext cx="502631" cy="5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342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538609"/>
          </a:xfrm>
        </p:spPr>
        <p:txBody>
          <a:bodyPr/>
          <a:lstStyle/>
          <a:p>
            <a:r>
              <a:rPr lang="en-US" sz="3500" dirty="0"/>
              <a:t>Defining Success for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		Plan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	Speed or performance - 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	Standardize, validate and repeat</a:t>
            </a:r>
          </a:p>
          <a:p>
            <a:endParaRPr lang="en-US" sz="2800" dirty="0"/>
          </a:p>
          <a:p>
            <a:r>
              <a:rPr lang="en-US" sz="2800" dirty="0"/>
              <a:t>		MVP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87AC4-3657-4C91-8A1D-4ED12586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2" y="1085851"/>
            <a:ext cx="538609" cy="53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B36B8-A9A1-473B-98E9-A6D65F1A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1" y="1901397"/>
            <a:ext cx="538609" cy="538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999241-40B8-40BF-8562-005E5A7B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00" y="2766370"/>
            <a:ext cx="538610" cy="5386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6B22C7-139D-4E30-A9FB-39E7ECF9D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3" y="3631344"/>
            <a:ext cx="533247" cy="5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0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CB62255-FCA3-49B0-83ED-DC3E569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71451"/>
            <a:ext cx="8363938" cy="538609"/>
          </a:xfrm>
        </p:spPr>
        <p:txBody>
          <a:bodyPr/>
          <a:lstStyle/>
          <a:p>
            <a:r>
              <a:rPr lang="en-US" sz="3500" dirty="0"/>
              <a:t>PowerShell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B90B-303B-9D47-98D6-73864D1F3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		Get-Help is your friend, make your life easier.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82563" lvl="2" indent="-182563"/>
            <a:r>
              <a:rPr lang="en-US" sz="2400" dirty="0"/>
              <a:t>			PowerShell - built for pipeline, embrace &amp; utilize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Stack cmdlets and results like Legos</a:t>
            </a:r>
          </a:p>
          <a:p>
            <a:r>
              <a:rPr lang="en-US" sz="2400" dirty="0">
                <a:solidFill>
                  <a:srgbClr val="00B336"/>
                </a:solidFill>
              </a:rPr>
              <a:t>			(Buy a set </a:t>
            </a:r>
            <a:r>
              <a:rPr lang="en-US" sz="2400">
                <a:solidFill>
                  <a:srgbClr val="00B336"/>
                </a:solidFill>
              </a:rPr>
              <a:t>if you are </a:t>
            </a:r>
            <a:r>
              <a:rPr lang="en-US" sz="2400" dirty="0">
                <a:solidFill>
                  <a:srgbClr val="00B336"/>
                </a:solidFill>
              </a:rPr>
              <a:t>outdated on the concept)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	Forget what your teachers told you:</a:t>
            </a:r>
          </a:p>
          <a:p>
            <a:r>
              <a:rPr lang="en-US" sz="2400" dirty="0"/>
              <a:t>		Cheat/look up the answer whenever possible.</a:t>
            </a:r>
            <a:endParaRPr lang="ru-R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AE66B-D74D-4E90-AF95-D22EC952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00656"/>
            <a:ext cx="555068" cy="546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73CE-2580-47B4-B542-83B20D23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2" y="1786795"/>
            <a:ext cx="555068" cy="555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0E87CC-5582-40D2-B4AB-283A78686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637206"/>
            <a:ext cx="538609" cy="538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36097A-1A6F-45D4-9A27-9602749F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02" y="3712373"/>
            <a:ext cx="555068" cy="5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64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6CBA38E1-9802-4898-A09B-5BF7DE522045}" vid="{9C3FAA57-619B-429C-93BE-F76CBA5F5F1C}"/>
    </a:ext>
  </a:extLst>
</a:theme>
</file>

<file path=ppt/theme/theme2.xml><?xml version="1.0" encoding="utf-8"?>
<a:theme xmlns:a="http://schemas.openxmlformats.org/drawingml/2006/main" name="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6CBA38E1-9802-4898-A09B-5BF7DE522045}" vid="{857F141E-2C10-42D3-8F02-882F5C66D3AB}"/>
    </a:ext>
  </a:extLst>
</a:theme>
</file>

<file path=ppt/theme/theme3.xml><?xml version="1.0" encoding="utf-8"?>
<a:theme xmlns:a="http://schemas.openxmlformats.org/drawingml/2006/main" name="Veeam Corporate Slides Template Main (3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4000" dirty="0" err="1" smtClean="0">
            <a:solidFill>
              <a:schemeClr val="tx1">
                <a:lumMod val="50000"/>
                <a:lumOff val="50000"/>
              </a:schemeClr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6CBA38E1-9802-4898-A09B-5BF7DE522045}" vid="{841BB4F1-D975-4C12-91F1-623CF66C61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593C8006C30499F2944E0A8A9581A" ma:contentTypeVersion="2" ma:contentTypeDescription="Create a new document." ma:contentTypeScope="" ma:versionID="b631bdccec28abf94ce1bb418a5379c5">
  <xsd:schema xmlns:xsd="http://www.w3.org/2001/XMLSchema" xmlns:xs="http://www.w3.org/2001/XMLSchema" xmlns:p="http://schemas.microsoft.com/office/2006/metadata/properties" xmlns:ns1="http://schemas.microsoft.com/sharepoint/v3" xmlns:ns2="d05dc32b-c3f3-4763-8fa9-04829637c5c0" targetNamespace="http://schemas.microsoft.com/office/2006/metadata/properties" ma:root="true" ma:fieldsID="e7bd35c2624c449394c1f6a62c8cbf7f" ns1:_="" ns2:_="">
    <xsd:import namespace="http://schemas.microsoft.com/sharepoint/v3"/>
    <xsd:import namespace="d05dc32b-c3f3-4763-8fa9-04829637c5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dc32b-c3f3-4763-8fa9-04829637c5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91D2E0E-0F7A-4C02-9474-48277E6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5dc32b-c3f3-4763-8fa9-04829637c5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D9305-F2A6-4227-837C-B4043BC74E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39AA7-EB4B-4889-9FB7-D13BB39487B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</TotalTime>
  <Words>17</Words>
  <Application>Microsoft Office PowerPoint</Application>
  <PresentationFormat>On-screen Show 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UI</vt:lpstr>
      <vt:lpstr>Tahoma</vt:lpstr>
      <vt:lpstr>Veeam Corporate Slides Template (1)</vt:lpstr>
      <vt:lpstr>Veeam Corporate Slides Template</vt:lpstr>
      <vt:lpstr>Veeam Corporate Slides Template Main (3)</vt:lpstr>
      <vt:lpstr>PowerPoint Presentation</vt:lpstr>
      <vt:lpstr>Automation Tasks</vt:lpstr>
      <vt:lpstr>Defining Success for Your Organization</vt:lpstr>
      <vt:lpstr>PowerShell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Rachinskaya</dc:creator>
  <cp:lastModifiedBy>Joseph Houghes</cp:lastModifiedBy>
  <cp:revision>13</cp:revision>
  <cp:lastPrinted>2017-05-13T15:11:09Z</cp:lastPrinted>
  <dcterms:created xsi:type="dcterms:W3CDTF">2018-09-26T10:35:07Z</dcterms:created>
  <dcterms:modified xsi:type="dcterms:W3CDTF">2019-03-02T14:36:58Z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3;#English|07f96b39-8f94-4216-97e6-b78eba3c58e1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/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pf314b354fff4d4aa1f45915919fefca">
    <vt:lpwstr/>
  </property>
  <property fmtid="{D5CDD505-2E9C-101B-9397-08002B2CF9AE}" pid="11" name="ECMUIType">
    <vt:lpwstr/>
  </property>
  <property fmtid="{D5CDD505-2E9C-101B-9397-08002B2CF9AE}" pid="12" name="ECMPrintGraphicsSubject">
    <vt:lpwstr/>
  </property>
  <property fmtid="{D5CDD505-2E9C-101B-9397-08002B2CF9AE}" pid="13" name="neb7c065c857415f9da8b13e76c99072">
    <vt:lpwstr>Presentations|de4c0233-fbe6-422a-80a4-179d0996851d</vt:lpwstr>
  </property>
  <property fmtid="{D5CDD505-2E9C-101B-9397-08002B2CF9AE}" pid="14" name="ECMAlliances">
    <vt:lpwstr>263;#All Solutions|c9767bc9-9e10-4aa9-8cdd-5882c5154d8e</vt:lpwstr>
  </property>
  <property fmtid="{D5CDD505-2E9C-101B-9397-08002B2CF9AE}" pid="15" name="ECMHypervisor">
    <vt:lpwstr/>
  </property>
  <property fmtid="{D5CDD505-2E9C-101B-9397-08002B2CF9AE}" pid="16" name="j34c59180bf04b139f26e4d7d5575b31">
    <vt:lpwstr/>
  </property>
  <property fmtid="{D5CDD505-2E9C-101B-9397-08002B2CF9AE}" pid="17" name="ECMDesignResourcesSubject">
    <vt:lpwstr/>
  </property>
  <property fmtid="{D5CDD505-2E9C-101B-9397-08002B2CF9AE}" pid="18" name="LikesCount">
    <vt:i4>1</vt:i4>
  </property>
  <property fmtid="{D5CDD505-2E9C-101B-9397-08002B2CF9AE}" pid="19" name="e6ef8ae30fac436c9569166a91d4fc76">
    <vt:lpwstr/>
  </property>
  <property fmtid="{D5CDD505-2E9C-101B-9397-08002B2CF9AE}" pid="20" name="ECMCallScriptType">
    <vt:lpwstr/>
  </property>
  <property fmtid="{D5CDD505-2E9C-101B-9397-08002B2CF9AE}" pid="21" name="ECMMarketingStage">
    <vt:lpwstr/>
  </property>
  <property fmtid="{D5CDD505-2E9C-101B-9397-08002B2CF9AE}" pid="22" name="ContentTypeId">
    <vt:lpwstr>0x01010097A593C8006C30499F2944E0A8A9581A</vt:lpwstr>
  </property>
  <property fmtid="{D5CDD505-2E9C-101B-9397-08002B2CF9AE}" pid="23" name="oed54f3a74e34a46ae004ab2cb3bf7e8">
    <vt:lpwstr/>
  </property>
  <property fmtid="{D5CDD505-2E9C-101B-9397-08002B2CF9AE}" pid="24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5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6" name="ECMInternalExternal">
    <vt:lpwstr>110;#Internal (Veeam)|70588c4f-df11-4018-95c2-d32a8f0632bb</vt:lpwstr>
  </property>
  <property fmtid="{D5CDD505-2E9C-101B-9397-08002B2CF9AE}" pid="27" name="ECMGraphicsType">
    <vt:lpwstr/>
  </property>
  <property fmtid="{D5CDD505-2E9C-101B-9397-08002B2CF9AE}" pid="28" name="TaxKeywordTaxHTField">
    <vt:lpwstr/>
  </property>
  <property fmtid="{D5CDD505-2E9C-101B-9397-08002B2CF9AE}" pid="29" name="ECMParentDoc">
    <vt:lpwstr>, </vt:lpwstr>
  </property>
  <property fmtid="{D5CDD505-2E9C-101B-9397-08002B2CF9AE}" pid="30" name="Disposition_x0020_Type">
    <vt:lpwstr/>
  </property>
  <property fmtid="{D5CDD505-2E9C-101B-9397-08002B2CF9AE}" pid="31" name="ECMProduct">
    <vt:lpwstr>259;#N/A|b72144cb-7888-4a2d-81fa-9da212a1619f</vt:lpwstr>
  </property>
  <property fmtid="{D5CDD505-2E9C-101B-9397-08002B2CF9AE}" pid="32" name="ECMStageOfSale">
    <vt:lpwstr>52;#1-Qualify|47022983-abe8-463e-ae6c-9db6a793a786;#63;#2-Identify|bcea8331-d022-4da7-b580-3c5d590c963a;#111;#3-Propose|0c3124ce-1c63-4040-a928-5205805e9eba;#112;#4-Validate Solution|922b3c00-814f-4f2c-b49f-ec9519d895e1;#193;#5-Close|1b26a1e7-5c6e-4170-87</vt:lpwstr>
  </property>
  <property fmtid="{D5CDD505-2E9C-101B-9397-08002B2CF9AE}" pid="33" name="pff748c0bd734496b79ea7ae06c0e132">
    <vt:lpwstr/>
  </property>
  <property fmtid="{D5CDD505-2E9C-101B-9397-08002B2CF9AE}" pid="34" name="f8c6466bdf284165b502514ef0960a93">
    <vt:lpwstr/>
  </property>
  <property fmtid="{D5CDD505-2E9C-101B-9397-08002B2CF9AE}" pid="35" name="ECMVendor">
    <vt:lpwstr/>
  </property>
  <property fmtid="{D5CDD505-2E9C-101B-9397-08002B2CF9AE}" pid="36" name="pd774d1a8be446d397f375a0336488e0">
    <vt:lpwstr/>
  </property>
  <property fmtid="{D5CDD505-2E9C-101B-9397-08002B2CF9AE}" pid="37" name="ECMDisposition">
    <vt:lpwstr/>
  </property>
  <property fmtid="{D5CDD505-2E9C-101B-9397-08002B2CF9AE}" pid="38" name="Link to veeam.com">
    <vt:lpwstr>, </vt:lpwstr>
  </property>
  <property fmtid="{D5CDD505-2E9C-101B-9397-08002B2CF9AE}" pid="39" name="ECMRegion">
    <vt:lpwstr>37;#Global|56018d5f-5315-4f9a-8407-54d0e761a94a</vt:lpwstr>
  </property>
  <property fmtid="{D5CDD505-2E9C-101B-9397-08002B2CF9AE}" pid="40" name="ECMPrintGraphicsType">
    <vt:lpwstr/>
  </property>
  <property fmtid="{D5CDD505-2E9C-101B-9397-08002B2CF9AE}" pid="41" name="ECMWebGraphicsType">
    <vt:lpwstr/>
  </property>
  <property fmtid="{D5CDD505-2E9C-101B-9397-08002B2CF9AE}" pid="42" name="Disposition Type">
    <vt:lpwstr/>
  </property>
  <property fmtid="{D5CDD505-2E9C-101B-9397-08002B2CF9AE}" pid="43" name="ECMIndustrySegment">
    <vt:lpwstr/>
  </property>
  <property fmtid="{D5CDD505-2E9C-101B-9397-08002B2CF9AE}" pid="44" name="d72d41b6328346bbac04a2cb37c4c885">
    <vt:lpwstr/>
  </property>
  <property fmtid="{D5CDD505-2E9C-101B-9397-08002B2CF9AE}" pid="45" name="pdff2c3639cc4f0fac7d1b55534dac16">
    <vt:lpwstr/>
  </property>
  <property fmtid="{D5CDD505-2E9C-101B-9397-08002B2CF9AE}" pid="46" name="ECMCampaignName">
    <vt:lpwstr/>
  </property>
  <property fmtid="{D5CDD505-2E9C-101B-9397-08002B2CF9AE}" pid="47" name="ECMPresentationsGraphicsType">
    <vt:lpwstr>249;#Template|5cf4d992-6a87-462f-98f4-455ae2039662</vt:lpwstr>
  </property>
  <property fmtid="{D5CDD505-2E9C-101B-9397-08002B2CF9AE}" pid="48" name="je6b2c9d664e4a95a3790782edc82042">
    <vt:lpwstr/>
  </property>
  <property fmtid="{D5CDD505-2E9C-101B-9397-08002B2CF9AE}" pid="49" name="ECMCompetitiveType">
    <vt:lpwstr/>
  </property>
  <property fmtid="{D5CDD505-2E9C-101B-9397-08002B2CF9AE}" pid="50" name="Link to Campaign in SF">
    <vt:lpwstr>, </vt:lpwstr>
  </property>
  <property fmtid="{D5CDD505-2E9C-101B-9397-08002B2CF9AE}" pid="51" name="ebe0cd54f2cc46259de1b1d3aff537a0">
    <vt:lpwstr/>
  </property>
  <property fmtid="{D5CDD505-2E9C-101B-9397-08002B2CF9AE}" pid="52" name="ECMTargetedBuyerPerson">
    <vt:lpwstr/>
  </property>
  <property fmtid="{D5CDD505-2E9C-101B-9397-08002B2CF9AE}" pid="53" name="ECMBroadNarrowAudience">
    <vt:lpwstr/>
  </property>
  <property fmtid="{D5CDD505-2E9C-101B-9397-08002B2CF9AE}" pid="54" name="ECMGuidelinesType">
    <vt:lpwstr/>
  </property>
  <property fmtid="{D5CDD505-2E9C-101B-9397-08002B2CF9AE}" pid="55" name="eaa3a7d15bed42669d645562376fe50b">
    <vt:lpwstr/>
  </property>
  <property fmtid="{D5CDD505-2E9C-101B-9397-08002B2CF9AE}" pid="56" name="c1e74be1eae249c58b0d9b737e0870a5">
    <vt:lpwstr/>
  </property>
  <property fmtid="{D5CDD505-2E9C-101B-9397-08002B2CF9AE}" pid="57" name="p0cfc8a4168949819f0998e437ec9051">
    <vt:lpwstr/>
  </property>
  <property fmtid="{D5CDD505-2E9C-101B-9397-08002B2CF9AE}" pid="58" name="n3287bb41ba64452b2830fcc408704c9">
    <vt:lpwstr/>
  </property>
  <property fmtid="{D5CDD505-2E9C-101B-9397-08002B2CF9AE}" pid="59" name="m439c7bec22e426ab1454bd2998b8711">
    <vt:lpwstr/>
  </property>
  <property fmtid="{D5CDD505-2E9C-101B-9397-08002B2CF9AE}" pid="60" name="ECMApplicationRecovery">
    <vt:lpwstr/>
  </property>
  <property fmtid="{D5CDD505-2E9C-101B-9397-08002B2CF9AE}" pid="61" name="ECMCheatSheetType">
    <vt:lpwstr/>
  </property>
  <property fmtid="{D5CDD505-2E9C-101B-9397-08002B2CF9AE}" pid="62" name="ECMAudience">
    <vt:lpwstr>171;#ALL|ad0e3522-d098-49cb-9fa5-82217f4767c5</vt:lpwstr>
  </property>
  <property fmtid="{D5CDD505-2E9C-101B-9397-08002B2CF9AE}" pid="63" name="ECMUISubject">
    <vt:lpwstr/>
  </property>
  <property fmtid="{D5CDD505-2E9C-101B-9397-08002B2CF9AE}" pid="64" name="jd36fb717478479e835e22d281dd20a3">
    <vt:lpwstr/>
  </property>
  <property fmtid="{D5CDD505-2E9C-101B-9397-08002B2CF9AE}" pid="65" name="Link to ProPartner">
    <vt:lpwstr>, </vt:lpwstr>
  </property>
  <property fmtid="{D5CDD505-2E9C-101B-9397-08002B2CF9AE}" pid="66" name="becc5d3b2da9439b90dc674b28110750">
    <vt:lpwstr/>
  </property>
  <property fmtid="{D5CDD505-2E9C-101B-9397-08002B2CF9AE}" pid="67" name="i69dcc2a6214460aa01b1136dd585917">
    <vt:lpwstr/>
  </property>
  <property fmtid="{D5CDD505-2E9C-101B-9397-08002B2CF9AE}" pid="68" name="ECMProductPresentationType">
    <vt:lpwstr/>
  </property>
  <property fmtid="{D5CDD505-2E9C-101B-9397-08002B2CF9AE}" pid="69" name="dc0d93916a9e4e28a485206eb207dc70">
    <vt:lpwstr>Template|5cf4d992-6a87-462f-98f4-455ae2039662</vt:lpwstr>
  </property>
  <property fmtid="{D5CDD505-2E9C-101B-9397-08002B2CF9AE}" pid="70" name="o85c8aad9a314074a476b64376f3fceb">
    <vt:lpwstr/>
  </property>
  <property fmtid="{D5CDD505-2E9C-101B-9397-08002B2CF9AE}" pid="71" name="ECMProductVerion">
    <vt:lpwstr>151;#N/A|13c94ca0-6b62-49d8-bd25-c160e52d2f21</vt:lpwstr>
  </property>
  <property fmtid="{D5CDD505-2E9C-101B-9397-08002B2CF9AE}" pid="72" name="ECMGuidelinesDesignSubject">
    <vt:lpwstr>179;#Presentations|de4c0233-fbe6-422a-80a4-179d0996851d</vt:lpwstr>
  </property>
  <property fmtid="{D5CDD505-2E9C-101B-9397-08002B2CF9AE}" pid="73" name="ECMDesignResourcesType">
    <vt:lpwstr/>
  </property>
  <property fmtid="{D5CDD505-2E9C-101B-9397-08002B2CF9AE}" pid="74" name="ECMWebGraphicsSubject">
    <vt:lpwstr/>
  </property>
  <property fmtid="{D5CDD505-2E9C-101B-9397-08002B2CF9AE}" pid="75" name="_dlc_DocIdItemGuid">
    <vt:lpwstr>1ac20b7d-ec00-4dbe-aef2-b76d891967eb</vt:lpwstr>
  </property>
  <property fmtid="{D5CDD505-2E9C-101B-9397-08002B2CF9AE}" pid="76" name="ECMDatasheetType">
    <vt:lpwstr/>
  </property>
  <property fmtid="{D5CDD505-2E9C-101B-9397-08002B2CF9AE}" pid="77" name="ECMEvent">
    <vt:lpwstr/>
  </property>
  <property fmtid="{D5CDD505-2E9C-101B-9397-08002B2CF9AE}" pid="78" name="ECMCompetitiveProduct">
    <vt:lpwstr/>
  </property>
  <property fmtid="{D5CDD505-2E9C-101B-9397-08002B2CF9AE}" pid="79" name="k3d1248032604096bf36963f0f8276f3">
    <vt:lpwstr/>
  </property>
  <property fmtid="{D5CDD505-2E9C-101B-9397-08002B2CF9AE}" pid="80" name="LikedBy">
    <vt:lpwstr>2;#i:0#.w|amust\eborisova</vt:lpwstr>
  </property>
  <property fmtid="{D5CDD505-2E9C-101B-9397-08002B2CF9AE}" pid="81" name="c07b6a7c25d340ec8c290ead2d7d00b1">
    <vt:lpwstr/>
  </property>
  <property fmtid="{D5CDD505-2E9C-101B-9397-08002B2CF9AE}" pid="82" name="k2148110fdb94449a6b87b8849495725">
    <vt:lpwstr/>
  </property>
  <property fmtid="{D5CDD505-2E9C-101B-9397-08002B2CF9AE}" pid="83" name="ECMFlyerType">
    <vt:lpwstr/>
  </property>
  <property fmtid="{D5CDD505-2E9C-101B-9397-08002B2CF9AE}" pid="84" name="ECMWebinarType">
    <vt:lpwstr/>
  </property>
  <property fmtid="{D5CDD505-2E9C-101B-9397-08002B2CF9AE}" pid="85" name="o86f45d8573047a98345fda25e79eb23">
    <vt:lpwstr/>
  </property>
  <property fmtid="{D5CDD505-2E9C-101B-9397-08002B2CF9AE}" pid="86" name="b3717f551f6a4808b617198e71622fc9">
    <vt:lpwstr/>
  </property>
  <property fmtid="{D5CDD505-2E9C-101B-9397-08002B2CF9AE}" pid="87" name="ECMPlaybookType">
    <vt:lpwstr/>
  </property>
  <property fmtid="{D5CDD505-2E9C-101B-9397-08002B2CF9AE}" pid="88" name="ECMFAQType">
    <vt:lpwstr/>
  </property>
  <property fmtid="{D5CDD505-2E9C-101B-9397-08002B2CF9AE}" pid="89" name="Order">
    <vt:r8>11200</vt:r8>
  </property>
  <property fmtid="{D5CDD505-2E9C-101B-9397-08002B2CF9AE}" pid="90" name="xd_ProgID">
    <vt:lpwstr/>
  </property>
  <property fmtid="{D5CDD505-2E9C-101B-9397-08002B2CF9AE}" pid="91" name="_SourceUrl">
    <vt:lpwstr/>
  </property>
  <property fmtid="{D5CDD505-2E9C-101B-9397-08002B2CF9AE}" pid="92" name="_SharedFileIndex">
    <vt:lpwstr/>
  </property>
  <property fmtid="{D5CDD505-2E9C-101B-9397-08002B2CF9AE}" pid="93" name="TemplateUrl">
    <vt:lpwstr/>
  </property>
  <property fmtid="{D5CDD505-2E9C-101B-9397-08002B2CF9AE}" pid="94" name="_CopySource">
    <vt:lpwstr>https://team.veeam.com/brandspace/Pages/Veeam_Corporate_Template_16x9_2019.pptx</vt:lpwstr>
  </property>
</Properties>
</file>