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 id="2147483702" r:id="rId2"/>
    <p:sldMasterId id="2147483656" r:id="rId3"/>
    <p:sldMasterId id="2147483716" r:id="rId4"/>
    <p:sldMasterId id="2147483720" r:id="rId5"/>
  </p:sldMasterIdLst>
  <p:notesMasterIdLst>
    <p:notesMasterId r:id="rId32"/>
  </p:notesMasterIdLst>
  <p:handoutMasterIdLst>
    <p:handoutMasterId r:id="rId33"/>
  </p:handoutMasterIdLst>
  <p:sldIdLst>
    <p:sldId id="260" r:id="rId6"/>
    <p:sldId id="269" r:id="rId7"/>
    <p:sldId id="268" r:id="rId8"/>
    <p:sldId id="1121" r:id="rId9"/>
    <p:sldId id="1119" r:id="rId10"/>
    <p:sldId id="1137" r:id="rId11"/>
    <p:sldId id="261" r:id="rId12"/>
    <p:sldId id="1125" r:id="rId13"/>
    <p:sldId id="1118" r:id="rId14"/>
    <p:sldId id="1138" r:id="rId15"/>
    <p:sldId id="1123" r:id="rId16"/>
    <p:sldId id="1130" r:id="rId17"/>
    <p:sldId id="1127" r:id="rId18"/>
    <p:sldId id="1139" r:id="rId19"/>
    <p:sldId id="1122" r:id="rId20"/>
    <p:sldId id="1129" r:id="rId21"/>
    <p:sldId id="1131" r:id="rId22"/>
    <p:sldId id="1132" r:id="rId23"/>
    <p:sldId id="1140" r:id="rId24"/>
    <p:sldId id="1134" r:id="rId25"/>
    <p:sldId id="1133" r:id="rId26"/>
    <p:sldId id="1135" r:id="rId27"/>
    <p:sldId id="272" r:id="rId28"/>
    <p:sldId id="1136" r:id="rId29"/>
    <p:sldId id="275" r:id="rId30"/>
    <p:sldId id="111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uidelines" id="{9B16A620-8A0E-46F3-92C2-3DB3FB5B532A}">
          <p14:sldIdLst/>
        </p14:section>
        <p14:section name="Orange Master" id="{3108393B-FF29-4C86-8432-0634BD892378}">
          <p14:sldIdLst>
            <p14:sldId id="260"/>
            <p14:sldId id="269"/>
            <p14:sldId id="268"/>
            <p14:sldId id="1121"/>
            <p14:sldId id="1119"/>
            <p14:sldId id="1137"/>
            <p14:sldId id="261"/>
            <p14:sldId id="1125"/>
            <p14:sldId id="1118"/>
            <p14:sldId id="1138"/>
            <p14:sldId id="1123"/>
            <p14:sldId id="1130"/>
            <p14:sldId id="1127"/>
            <p14:sldId id="1139"/>
            <p14:sldId id="1122"/>
            <p14:sldId id="1129"/>
            <p14:sldId id="1131"/>
            <p14:sldId id="1132"/>
            <p14:sldId id="1140"/>
            <p14:sldId id="1134"/>
            <p14:sldId id="1133"/>
            <p14:sldId id="1135"/>
            <p14:sldId id="272"/>
            <p14:sldId id="1136"/>
            <p14:sldId id="275"/>
            <p14:sldId id="1116"/>
          </p14:sldIdLst>
        </p14:section>
        <p14:section name="Teal Master" id="{A114540F-B13D-4C01-A8F1-20F2C40426A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00757D"/>
    <a:srgbClr val="C2520B"/>
    <a:srgbClr val="2023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36C613-42B3-4278-A22D-4D34D0CBBE7D}" v="85" dt="2019-09-25T02:42:51.826"/>
    <p1510:client id="{E62FF55D-953F-4754-B3BF-01F0F1DD3C0E}" v="29" dt="2019-09-25T11:13:48.5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69837" autoAdjust="0"/>
  </p:normalViewPr>
  <p:slideViewPr>
    <p:cSldViewPr snapToGrid="0" snapToObjects="1">
      <p:cViewPr varScale="1">
        <p:scale>
          <a:sx n="76" d="100"/>
          <a:sy n="76" d="100"/>
        </p:scale>
        <p:origin x="1866" y="84"/>
      </p:cViewPr>
      <p:guideLst/>
    </p:cSldViewPr>
  </p:slideViewPr>
  <p:outlineViewPr>
    <p:cViewPr>
      <p:scale>
        <a:sx n="33" d="100"/>
        <a:sy n="33" d="100"/>
      </p:scale>
      <p:origin x="0" y="-64240"/>
    </p:cViewPr>
  </p:outlineViewPr>
  <p:notesTextViewPr>
    <p:cViewPr>
      <p:scale>
        <a:sx n="3" d="2"/>
        <a:sy n="3" d="2"/>
      </p:scale>
      <p:origin x="0" y="0"/>
    </p:cViewPr>
  </p:notesTextViewPr>
  <p:sorterViewPr>
    <p:cViewPr varScale="1">
      <p:scale>
        <a:sx n="100" d="100"/>
        <a:sy n="100" d="100"/>
      </p:scale>
      <p:origin x="0" y="-7968"/>
    </p:cViewPr>
  </p:sorterViewPr>
  <p:notesViewPr>
    <p:cSldViewPr snapToGrid="0" snapToObjects="1">
      <p:cViewPr varScale="1">
        <p:scale>
          <a:sx n="85" d="100"/>
          <a:sy n="85" d="100"/>
        </p:scale>
        <p:origin x="3928"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Houghes" userId="a7592c1c19fa598e" providerId="LiveId" clId="{07047D06-E15D-4A5A-8DDD-962DF7111CB9}"/>
    <pc:docChg chg="undo custSel addSld modSld sldOrd">
      <pc:chgData name="Joseph Houghes" userId="a7592c1c19fa598e" providerId="LiveId" clId="{07047D06-E15D-4A5A-8DDD-962DF7111CB9}" dt="2019-09-15T15:02:34.400" v="1531" actId="20577"/>
      <pc:docMkLst>
        <pc:docMk/>
      </pc:docMkLst>
      <pc:sldChg chg="modSp ord">
        <pc:chgData name="Joseph Houghes" userId="a7592c1c19fa598e" providerId="LiveId" clId="{07047D06-E15D-4A5A-8DDD-962DF7111CB9}" dt="2019-09-15T14:36:40.145" v="108" actId="20577"/>
        <pc:sldMkLst>
          <pc:docMk/>
          <pc:sldMk cId="777864419" sldId="261"/>
        </pc:sldMkLst>
        <pc:spChg chg="mod">
          <ac:chgData name="Joseph Houghes" userId="a7592c1c19fa598e" providerId="LiveId" clId="{07047D06-E15D-4A5A-8DDD-962DF7111CB9}" dt="2019-09-15T14:36:40.145" v="108" actId="20577"/>
          <ac:spMkLst>
            <pc:docMk/>
            <pc:sldMk cId="777864419" sldId="261"/>
            <ac:spMk id="5" creationId="{B4137F3C-95C5-46C4-BCC2-E7C93F8EAD72}"/>
          </ac:spMkLst>
        </pc:spChg>
        <pc:spChg chg="mod">
          <ac:chgData name="Joseph Houghes" userId="a7592c1c19fa598e" providerId="LiveId" clId="{07047D06-E15D-4A5A-8DDD-962DF7111CB9}" dt="2019-09-15T14:36:30.537" v="101" actId="20577"/>
          <ac:spMkLst>
            <pc:docMk/>
            <pc:sldMk cId="777864419" sldId="261"/>
            <ac:spMk id="8" creationId="{AB253B02-97AD-48A2-8484-29AD781C4A66}"/>
          </ac:spMkLst>
        </pc:spChg>
      </pc:sldChg>
      <pc:sldChg chg="add">
        <pc:chgData name="Joseph Houghes" userId="a7592c1c19fa598e" providerId="LiveId" clId="{07047D06-E15D-4A5A-8DDD-962DF7111CB9}" dt="2019-09-15T14:33:48.486" v="2"/>
        <pc:sldMkLst>
          <pc:docMk/>
          <pc:sldMk cId="1536688045" sldId="1118"/>
        </pc:sldMkLst>
      </pc:sldChg>
      <pc:sldChg chg="add">
        <pc:chgData name="Joseph Houghes" userId="a7592c1c19fa598e" providerId="LiveId" clId="{07047D06-E15D-4A5A-8DDD-962DF7111CB9}" dt="2019-09-15T14:34:50.122" v="9"/>
        <pc:sldMkLst>
          <pc:docMk/>
          <pc:sldMk cId="526956348" sldId="1119"/>
        </pc:sldMkLst>
      </pc:sldChg>
      <pc:sldChg chg="delSp modSp add ord modNotesTx">
        <pc:chgData name="Joseph Houghes" userId="a7592c1c19fa598e" providerId="LiveId" clId="{07047D06-E15D-4A5A-8DDD-962DF7111CB9}" dt="2019-09-15T15:02:34.400" v="1531" actId="20577"/>
        <pc:sldMkLst>
          <pc:docMk/>
          <pc:sldMk cId="1671673590" sldId="1121"/>
        </pc:sldMkLst>
        <pc:spChg chg="mod">
          <ac:chgData name="Joseph Houghes" userId="a7592c1c19fa598e" providerId="LiveId" clId="{07047D06-E15D-4A5A-8DDD-962DF7111CB9}" dt="2019-09-15T14:39:00.202" v="223" actId="20577"/>
          <ac:spMkLst>
            <pc:docMk/>
            <pc:sldMk cId="1671673590" sldId="1121"/>
            <ac:spMk id="2" creationId="{00000000-0000-0000-0000-000000000000}"/>
          </ac:spMkLst>
        </pc:spChg>
        <pc:spChg chg="del mod">
          <ac:chgData name="Joseph Houghes" userId="a7592c1c19fa598e" providerId="LiveId" clId="{07047D06-E15D-4A5A-8DDD-962DF7111CB9}" dt="2019-09-15T14:52:02.336" v="309" actId="478"/>
          <ac:spMkLst>
            <pc:docMk/>
            <pc:sldMk cId="1671673590" sldId="1121"/>
            <ac:spMk id="3" creationId="{00000000-0000-0000-0000-000000000000}"/>
          </ac:spMkLst>
        </pc:spChg>
        <pc:spChg chg="mod">
          <ac:chgData name="Joseph Houghes" userId="a7592c1c19fa598e" providerId="LiveId" clId="{07047D06-E15D-4A5A-8DDD-962DF7111CB9}" dt="2019-09-15T14:59:45.173" v="846" actId="6549"/>
          <ac:spMkLst>
            <pc:docMk/>
            <pc:sldMk cId="1671673590" sldId="1121"/>
            <ac:spMk id="5" creationId="{00000000-0000-0000-0000-000000000000}"/>
          </ac:spMkLst>
        </pc:spChg>
        <pc:spChg chg="mod">
          <ac:chgData name="Joseph Houghes" userId="a7592c1c19fa598e" providerId="LiveId" clId="{07047D06-E15D-4A5A-8DDD-962DF7111CB9}" dt="2019-09-15T14:52:12.254" v="310" actId="14100"/>
          <ac:spMkLst>
            <pc:docMk/>
            <pc:sldMk cId="1671673590" sldId="1121"/>
            <ac:spMk id="17" creationId="{9B84F1E5-46B8-4B06-B109-5127A85B9600}"/>
          </ac:spMkLst>
        </pc:spChg>
      </pc:sldChg>
    </pc:docChg>
  </pc:docChgLst>
  <pc:docChgLst>
    <pc:chgData name="Joseph Houghes" userId="a7592c1c19fa598e" providerId="LiveId" clId="{C536C613-42B3-4278-A22D-4D34D0CBBE7D}"/>
    <pc:docChg chg="undo custSel modSld">
      <pc:chgData name="Joseph Houghes" userId="a7592c1c19fa598e" providerId="LiveId" clId="{C536C613-42B3-4278-A22D-4D34D0CBBE7D}" dt="2019-09-25T02:42:51.826" v="729"/>
      <pc:docMkLst>
        <pc:docMk/>
      </pc:docMkLst>
      <pc:sldChg chg="modAnim">
        <pc:chgData name="Joseph Houghes" userId="a7592c1c19fa598e" providerId="LiveId" clId="{C536C613-42B3-4278-A22D-4D34D0CBBE7D}" dt="2019-09-25T02:36:25.663" v="654"/>
        <pc:sldMkLst>
          <pc:docMk/>
          <pc:sldMk cId="777864419" sldId="261"/>
        </pc:sldMkLst>
      </pc:sldChg>
      <pc:sldChg chg="modAnim">
        <pc:chgData name="Joseph Houghes" userId="a7592c1c19fa598e" providerId="LiveId" clId="{C536C613-42B3-4278-A22D-4D34D0CBBE7D}" dt="2019-09-25T02:38:31.116" v="701"/>
        <pc:sldMkLst>
          <pc:docMk/>
          <pc:sldMk cId="1536688045" sldId="1118"/>
        </pc:sldMkLst>
      </pc:sldChg>
      <pc:sldChg chg="modSp modNotesTx">
        <pc:chgData name="Joseph Houghes" userId="a7592c1c19fa598e" providerId="LiveId" clId="{C536C613-42B3-4278-A22D-4D34D0CBBE7D}" dt="2019-09-25T01:52:10.214" v="103" actId="20577"/>
        <pc:sldMkLst>
          <pc:docMk/>
          <pc:sldMk cId="526956348" sldId="1119"/>
        </pc:sldMkLst>
        <pc:spChg chg="mod">
          <ac:chgData name="Joseph Houghes" userId="a7592c1c19fa598e" providerId="LiveId" clId="{C536C613-42B3-4278-A22D-4D34D0CBBE7D}" dt="2019-09-25T01:52:10.214" v="103" actId="20577"/>
          <ac:spMkLst>
            <pc:docMk/>
            <pc:sldMk cId="526956348" sldId="1119"/>
            <ac:spMk id="8" creationId="{AB253B02-97AD-48A2-8484-29AD781C4A66}"/>
          </ac:spMkLst>
        </pc:spChg>
      </pc:sldChg>
      <pc:sldChg chg="modAnim">
        <pc:chgData name="Joseph Houghes" userId="a7592c1c19fa598e" providerId="LiveId" clId="{C536C613-42B3-4278-A22D-4D34D0CBBE7D}" dt="2019-09-25T02:41:34.401" v="723"/>
        <pc:sldMkLst>
          <pc:docMk/>
          <pc:sldMk cId="3527613901" sldId="1122"/>
        </pc:sldMkLst>
      </pc:sldChg>
      <pc:sldChg chg="modAnim modNotesTx">
        <pc:chgData name="Joseph Houghes" userId="a7592c1c19fa598e" providerId="LiveId" clId="{C536C613-42B3-4278-A22D-4D34D0CBBE7D}" dt="2019-09-25T02:40:37.272" v="715"/>
        <pc:sldMkLst>
          <pc:docMk/>
          <pc:sldMk cId="1100501974" sldId="1123"/>
        </pc:sldMkLst>
      </pc:sldChg>
      <pc:sldChg chg="modAnim modNotesTx">
        <pc:chgData name="Joseph Houghes" userId="a7592c1c19fa598e" providerId="LiveId" clId="{C536C613-42B3-4278-A22D-4D34D0CBBE7D}" dt="2019-09-25T02:41:05.142" v="720"/>
        <pc:sldMkLst>
          <pc:docMk/>
          <pc:sldMk cId="2313697473" sldId="1127"/>
        </pc:sldMkLst>
      </pc:sldChg>
      <pc:sldChg chg="modAnim">
        <pc:chgData name="Joseph Houghes" userId="a7592c1c19fa598e" providerId="LiveId" clId="{C536C613-42B3-4278-A22D-4D34D0CBBE7D}" dt="2019-09-25T02:41:40.357" v="724"/>
        <pc:sldMkLst>
          <pc:docMk/>
          <pc:sldMk cId="394398888" sldId="1129"/>
        </pc:sldMkLst>
      </pc:sldChg>
      <pc:sldChg chg="modAnim modNotesTx">
        <pc:chgData name="Joseph Houghes" userId="a7592c1c19fa598e" providerId="LiveId" clId="{C536C613-42B3-4278-A22D-4D34D0CBBE7D}" dt="2019-09-25T02:39:38.438" v="707"/>
        <pc:sldMkLst>
          <pc:docMk/>
          <pc:sldMk cId="1733058652" sldId="1130"/>
        </pc:sldMkLst>
      </pc:sldChg>
      <pc:sldChg chg="modAnim">
        <pc:chgData name="Joseph Houghes" userId="a7592c1c19fa598e" providerId="LiveId" clId="{C536C613-42B3-4278-A22D-4D34D0CBBE7D}" dt="2019-09-25T02:41:49.509" v="725"/>
        <pc:sldMkLst>
          <pc:docMk/>
          <pc:sldMk cId="2538084479" sldId="1131"/>
        </pc:sldMkLst>
      </pc:sldChg>
      <pc:sldChg chg="modAnim">
        <pc:chgData name="Joseph Houghes" userId="a7592c1c19fa598e" providerId="LiveId" clId="{C536C613-42B3-4278-A22D-4D34D0CBBE7D}" dt="2019-09-25T02:42:11.703" v="726"/>
        <pc:sldMkLst>
          <pc:docMk/>
          <pc:sldMk cId="1285790190" sldId="1132"/>
        </pc:sldMkLst>
      </pc:sldChg>
      <pc:sldChg chg="modAnim">
        <pc:chgData name="Joseph Houghes" userId="a7592c1c19fa598e" providerId="LiveId" clId="{C536C613-42B3-4278-A22D-4D34D0CBBE7D}" dt="2019-09-25T02:42:37.375" v="728"/>
        <pc:sldMkLst>
          <pc:docMk/>
          <pc:sldMk cId="1513328767" sldId="1133"/>
        </pc:sldMkLst>
      </pc:sldChg>
      <pc:sldChg chg="modAnim">
        <pc:chgData name="Joseph Houghes" userId="a7592c1c19fa598e" providerId="LiveId" clId="{C536C613-42B3-4278-A22D-4D34D0CBBE7D}" dt="2019-09-25T02:42:30.683" v="727"/>
        <pc:sldMkLst>
          <pc:docMk/>
          <pc:sldMk cId="2358649406" sldId="1134"/>
        </pc:sldMkLst>
      </pc:sldChg>
      <pc:sldChg chg="modAnim">
        <pc:chgData name="Joseph Houghes" userId="a7592c1c19fa598e" providerId="LiveId" clId="{C536C613-42B3-4278-A22D-4D34D0CBBE7D}" dt="2019-09-25T02:42:51.826" v="729"/>
        <pc:sldMkLst>
          <pc:docMk/>
          <pc:sldMk cId="751314683" sldId="1135"/>
        </pc:sldMkLst>
      </pc:sldChg>
    </pc:docChg>
  </pc:docChgLst>
  <pc:docChgLst>
    <pc:chgData name="Joseph Houghes" userId="a7592c1c19fa598e" providerId="LiveId" clId="{E62FF55D-953F-4754-B3BF-01F0F1DD3C0E}"/>
    <pc:docChg chg="undo redo custSel addSld delSld modSld sldOrd modSection">
      <pc:chgData name="Joseph Houghes" userId="a7592c1c19fa598e" providerId="LiveId" clId="{E62FF55D-953F-4754-B3BF-01F0F1DD3C0E}" dt="2019-09-25T11:15:40.982" v="3939" actId="6549"/>
      <pc:docMkLst>
        <pc:docMk/>
      </pc:docMkLst>
      <pc:sldChg chg="modSp modNotesTx">
        <pc:chgData name="Joseph Houghes" userId="a7592c1c19fa598e" providerId="LiveId" clId="{E62FF55D-953F-4754-B3BF-01F0F1DD3C0E}" dt="2019-09-25T11:12:04.059" v="3657" actId="2"/>
        <pc:sldMkLst>
          <pc:docMk/>
          <pc:sldMk cId="777864419" sldId="261"/>
        </pc:sldMkLst>
        <pc:spChg chg="mod">
          <ac:chgData name="Joseph Houghes" userId="a7592c1c19fa598e" providerId="LiveId" clId="{E62FF55D-953F-4754-B3BF-01F0F1DD3C0E}" dt="2019-09-25T11:12:04.059" v="3657" actId="2"/>
          <ac:spMkLst>
            <pc:docMk/>
            <pc:sldMk cId="777864419" sldId="261"/>
            <ac:spMk id="8" creationId="{AB253B02-97AD-48A2-8484-29AD781C4A66}"/>
          </ac:spMkLst>
        </pc:spChg>
      </pc:sldChg>
      <pc:sldChg chg="modSp ord">
        <pc:chgData name="Joseph Houghes" userId="a7592c1c19fa598e" providerId="LiveId" clId="{E62FF55D-953F-4754-B3BF-01F0F1DD3C0E}" dt="2019-09-17T06:24:16.253" v="3521" actId="20577"/>
        <pc:sldMkLst>
          <pc:docMk/>
          <pc:sldMk cId="3913424623" sldId="272"/>
        </pc:sldMkLst>
        <pc:spChg chg="mod">
          <ac:chgData name="Joseph Houghes" userId="a7592c1c19fa598e" providerId="LiveId" clId="{E62FF55D-953F-4754-B3BF-01F0F1DD3C0E}" dt="2019-09-17T06:24:16.253" v="3521" actId="20577"/>
          <ac:spMkLst>
            <pc:docMk/>
            <pc:sldMk cId="3913424623" sldId="272"/>
            <ac:spMk id="2" creationId="{00000000-0000-0000-0000-000000000000}"/>
          </ac:spMkLst>
        </pc:spChg>
      </pc:sldChg>
      <pc:sldChg chg="modNotesTx">
        <pc:chgData name="Joseph Houghes" userId="a7592c1c19fa598e" providerId="LiveId" clId="{E62FF55D-953F-4754-B3BF-01F0F1DD3C0E}" dt="2019-09-25T11:15:14.636" v="3894" actId="20577"/>
        <pc:sldMkLst>
          <pc:docMk/>
          <pc:sldMk cId="1536688045" sldId="1118"/>
        </pc:sldMkLst>
      </pc:sldChg>
      <pc:sldChg chg="modSp ord">
        <pc:chgData name="Joseph Houghes" userId="a7592c1c19fa598e" providerId="LiveId" clId="{E62FF55D-953F-4754-B3BF-01F0F1DD3C0E}" dt="2019-09-17T05:04:13.162" v="149" actId="20577"/>
        <pc:sldMkLst>
          <pc:docMk/>
          <pc:sldMk cId="526956348" sldId="1119"/>
        </pc:sldMkLst>
        <pc:spChg chg="mod">
          <ac:chgData name="Joseph Houghes" userId="a7592c1c19fa598e" providerId="LiveId" clId="{E62FF55D-953F-4754-B3BF-01F0F1DD3C0E}" dt="2019-09-17T05:04:13.162" v="149" actId="20577"/>
          <ac:spMkLst>
            <pc:docMk/>
            <pc:sldMk cId="526956348" sldId="1119"/>
            <ac:spMk id="8" creationId="{AB253B02-97AD-48A2-8484-29AD781C4A66}"/>
          </ac:spMkLst>
        </pc:spChg>
      </pc:sldChg>
      <pc:sldChg chg="modNotesTx">
        <pc:chgData name="Joseph Houghes" userId="a7592c1c19fa598e" providerId="LiveId" clId="{E62FF55D-953F-4754-B3BF-01F0F1DD3C0E}" dt="2019-09-25T11:11:59.461" v="3656" actId="2"/>
        <pc:sldMkLst>
          <pc:docMk/>
          <pc:sldMk cId="1671673590" sldId="1121"/>
        </pc:sldMkLst>
      </pc:sldChg>
      <pc:sldChg chg="modSp modNotesTx">
        <pc:chgData name="Joseph Houghes" userId="a7592c1c19fa598e" providerId="LiveId" clId="{E62FF55D-953F-4754-B3BF-01F0F1DD3C0E}" dt="2019-09-25T11:11:30.756" v="3655" actId="20577"/>
        <pc:sldMkLst>
          <pc:docMk/>
          <pc:sldMk cId="3527613901" sldId="1122"/>
        </pc:sldMkLst>
        <pc:spChg chg="mod">
          <ac:chgData name="Joseph Houghes" userId="a7592c1c19fa598e" providerId="LiveId" clId="{E62FF55D-953F-4754-B3BF-01F0F1DD3C0E}" dt="2019-09-17T05:15:59.436" v="938"/>
          <ac:spMkLst>
            <pc:docMk/>
            <pc:sldMk cId="3527613901" sldId="1122"/>
            <ac:spMk id="8" creationId="{AB253B02-97AD-48A2-8484-29AD781C4A66}"/>
          </ac:spMkLst>
        </pc:spChg>
      </pc:sldChg>
      <pc:sldChg chg="modNotesTx">
        <pc:chgData name="Joseph Houghes" userId="a7592c1c19fa598e" providerId="LiveId" clId="{E62FF55D-953F-4754-B3BF-01F0F1DD3C0E}" dt="2019-09-25T11:15:40.982" v="3939" actId="6549"/>
        <pc:sldMkLst>
          <pc:docMk/>
          <pc:sldMk cId="1100501974" sldId="1123"/>
        </pc:sldMkLst>
      </pc:sldChg>
      <pc:sldChg chg="modNotesTx">
        <pc:chgData name="Joseph Houghes" userId="a7592c1c19fa598e" providerId="LiveId" clId="{E62FF55D-953F-4754-B3BF-01F0F1DD3C0E}" dt="2019-09-25T11:15:29.874" v="3934" actId="20577"/>
        <pc:sldMkLst>
          <pc:docMk/>
          <pc:sldMk cId="3118609662" sldId="1125"/>
        </pc:sldMkLst>
      </pc:sldChg>
      <pc:sldChg chg="modSp ord">
        <pc:chgData name="Joseph Houghes" userId="a7592c1c19fa598e" providerId="LiveId" clId="{E62FF55D-953F-4754-B3BF-01F0F1DD3C0E}" dt="2019-09-17T05:16:32.044" v="942"/>
        <pc:sldMkLst>
          <pc:docMk/>
          <pc:sldMk cId="2313697473" sldId="1127"/>
        </pc:sldMkLst>
        <pc:spChg chg="mod">
          <ac:chgData name="Joseph Houghes" userId="a7592c1c19fa598e" providerId="LiveId" clId="{E62FF55D-953F-4754-B3BF-01F0F1DD3C0E}" dt="2019-09-17T05:16:24.126" v="941" actId="5793"/>
          <ac:spMkLst>
            <pc:docMk/>
            <pc:sldMk cId="2313697473" sldId="1127"/>
            <ac:spMk id="8" creationId="{AB253B02-97AD-48A2-8484-29AD781C4A66}"/>
          </ac:spMkLst>
        </pc:spChg>
      </pc:sldChg>
      <pc:sldChg chg="modSp">
        <pc:chgData name="Joseph Houghes" userId="a7592c1c19fa598e" providerId="LiveId" clId="{E62FF55D-953F-4754-B3BF-01F0F1DD3C0E}" dt="2019-09-25T03:46:11.521" v="3637" actId="20577"/>
        <pc:sldMkLst>
          <pc:docMk/>
          <pc:sldMk cId="394398888" sldId="1129"/>
        </pc:sldMkLst>
        <pc:spChg chg="mod">
          <ac:chgData name="Joseph Houghes" userId="a7592c1c19fa598e" providerId="LiveId" clId="{E62FF55D-953F-4754-B3BF-01F0F1DD3C0E}" dt="2019-09-17T05:54:41.422" v="2608" actId="255"/>
          <ac:spMkLst>
            <pc:docMk/>
            <pc:sldMk cId="394398888" sldId="1129"/>
            <ac:spMk id="5" creationId="{B4137F3C-95C5-46C4-BCC2-E7C93F8EAD72}"/>
          </ac:spMkLst>
        </pc:spChg>
        <pc:spChg chg="mod">
          <ac:chgData name="Joseph Houghes" userId="a7592c1c19fa598e" providerId="LiveId" clId="{E62FF55D-953F-4754-B3BF-01F0F1DD3C0E}" dt="2019-09-25T03:46:11.521" v="3637" actId="20577"/>
          <ac:spMkLst>
            <pc:docMk/>
            <pc:sldMk cId="394398888" sldId="1129"/>
            <ac:spMk id="8" creationId="{AB253B02-97AD-48A2-8484-29AD781C4A66}"/>
          </ac:spMkLst>
        </pc:spChg>
      </pc:sldChg>
      <pc:sldChg chg="modSp add ord modNotesTx">
        <pc:chgData name="Joseph Houghes" userId="a7592c1c19fa598e" providerId="LiveId" clId="{E62FF55D-953F-4754-B3BF-01F0F1DD3C0E}" dt="2019-09-17T05:16:44.966" v="963" actId="20577"/>
        <pc:sldMkLst>
          <pc:docMk/>
          <pc:sldMk cId="1733058652" sldId="1130"/>
        </pc:sldMkLst>
        <pc:spChg chg="mod">
          <ac:chgData name="Joseph Houghes" userId="a7592c1c19fa598e" providerId="LiveId" clId="{E62FF55D-953F-4754-B3BF-01F0F1DD3C0E}" dt="2019-09-17T05:16:44.966" v="963" actId="20577"/>
          <ac:spMkLst>
            <pc:docMk/>
            <pc:sldMk cId="1733058652" sldId="1130"/>
            <ac:spMk id="5" creationId="{B4137F3C-95C5-46C4-BCC2-E7C93F8EAD72}"/>
          </ac:spMkLst>
        </pc:spChg>
        <pc:spChg chg="mod">
          <ac:chgData name="Joseph Houghes" userId="a7592c1c19fa598e" providerId="LiveId" clId="{E62FF55D-953F-4754-B3BF-01F0F1DD3C0E}" dt="2019-09-17T05:13:11.714" v="762"/>
          <ac:spMkLst>
            <pc:docMk/>
            <pc:sldMk cId="1733058652" sldId="1130"/>
            <ac:spMk id="8" creationId="{AB253B02-97AD-48A2-8484-29AD781C4A66}"/>
          </ac:spMkLst>
        </pc:spChg>
      </pc:sldChg>
      <pc:sldChg chg="modSp add">
        <pc:chgData name="Joseph Houghes" userId="a7592c1c19fa598e" providerId="LiveId" clId="{E62FF55D-953F-4754-B3BF-01F0F1DD3C0E}" dt="2019-09-17T06:05:28.832" v="3025" actId="20577"/>
        <pc:sldMkLst>
          <pc:docMk/>
          <pc:sldMk cId="2538084479" sldId="1131"/>
        </pc:sldMkLst>
        <pc:spChg chg="mod">
          <ac:chgData name="Joseph Houghes" userId="a7592c1c19fa598e" providerId="LiveId" clId="{E62FF55D-953F-4754-B3BF-01F0F1DD3C0E}" dt="2019-09-17T05:46:16.282" v="2279" actId="20577"/>
          <ac:spMkLst>
            <pc:docMk/>
            <pc:sldMk cId="2538084479" sldId="1131"/>
            <ac:spMk id="5" creationId="{B4137F3C-95C5-46C4-BCC2-E7C93F8EAD72}"/>
          </ac:spMkLst>
        </pc:spChg>
        <pc:spChg chg="mod">
          <ac:chgData name="Joseph Houghes" userId="a7592c1c19fa598e" providerId="LiveId" clId="{E62FF55D-953F-4754-B3BF-01F0F1DD3C0E}" dt="2019-09-17T06:05:28.832" v="3025" actId="20577"/>
          <ac:spMkLst>
            <pc:docMk/>
            <pc:sldMk cId="2538084479" sldId="1131"/>
            <ac:spMk id="8" creationId="{AB253B02-97AD-48A2-8484-29AD781C4A66}"/>
          </ac:spMkLst>
        </pc:spChg>
      </pc:sldChg>
      <pc:sldChg chg="modSp add">
        <pc:chgData name="Joseph Houghes" userId="a7592c1c19fa598e" providerId="LiveId" clId="{E62FF55D-953F-4754-B3BF-01F0F1DD3C0E}" dt="2019-09-25T03:09:03.072" v="3618"/>
        <pc:sldMkLst>
          <pc:docMk/>
          <pc:sldMk cId="1285790190" sldId="1132"/>
        </pc:sldMkLst>
        <pc:spChg chg="mod">
          <ac:chgData name="Joseph Houghes" userId="a7592c1c19fa598e" providerId="LiveId" clId="{E62FF55D-953F-4754-B3BF-01F0F1DD3C0E}" dt="2019-09-25T03:09:03.072" v="3618"/>
          <ac:spMkLst>
            <pc:docMk/>
            <pc:sldMk cId="1285790190" sldId="1132"/>
            <ac:spMk id="5" creationId="{B4137F3C-95C5-46C4-BCC2-E7C93F8EAD72}"/>
          </ac:spMkLst>
        </pc:spChg>
        <pc:spChg chg="mod">
          <ac:chgData name="Joseph Houghes" userId="a7592c1c19fa598e" providerId="LiveId" clId="{E62FF55D-953F-4754-B3BF-01F0F1DD3C0E}" dt="2019-09-17T05:50:26.650" v="2413" actId="1076"/>
          <ac:spMkLst>
            <pc:docMk/>
            <pc:sldMk cId="1285790190" sldId="1132"/>
            <ac:spMk id="8" creationId="{AB253B02-97AD-48A2-8484-29AD781C4A66}"/>
          </ac:spMkLst>
        </pc:spChg>
      </pc:sldChg>
      <pc:sldChg chg="modSp add del ord">
        <pc:chgData name="Joseph Houghes" userId="a7592c1c19fa598e" providerId="LiveId" clId="{E62FF55D-953F-4754-B3BF-01F0F1DD3C0E}" dt="2019-09-25T03:09:33.418" v="3619"/>
        <pc:sldMkLst>
          <pc:docMk/>
          <pc:sldMk cId="1513328767" sldId="1133"/>
        </pc:sldMkLst>
        <pc:spChg chg="mod">
          <ac:chgData name="Joseph Houghes" userId="a7592c1c19fa598e" providerId="LiveId" clId="{E62FF55D-953F-4754-B3BF-01F0F1DD3C0E}" dt="2019-09-25T03:09:33.418" v="3619"/>
          <ac:spMkLst>
            <pc:docMk/>
            <pc:sldMk cId="1513328767" sldId="1133"/>
            <ac:spMk id="5" creationId="{B4137F3C-95C5-46C4-BCC2-E7C93F8EAD72}"/>
          </ac:spMkLst>
        </pc:spChg>
        <pc:spChg chg="mod">
          <ac:chgData name="Joseph Houghes" userId="a7592c1c19fa598e" providerId="LiveId" clId="{E62FF55D-953F-4754-B3BF-01F0F1DD3C0E}" dt="2019-09-17T06:22:54.119" v="3467"/>
          <ac:spMkLst>
            <pc:docMk/>
            <pc:sldMk cId="1513328767" sldId="1133"/>
            <ac:spMk id="8" creationId="{AB253B02-97AD-48A2-8484-29AD781C4A66}"/>
          </ac:spMkLst>
        </pc:spChg>
      </pc:sldChg>
      <pc:sldChg chg="modSp add ord">
        <pc:chgData name="Joseph Houghes" userId="a7592c1c19fa598e" providerId="LiveId" clId="{E62FF55D-953F-4754-B3BF-01F0F1DD3C0E}" dt="2019-09-17T06:23:51.289" v="3488" actId="20577"/>
        <pc:sldMkLst>
          <pc:docMk/>
          <pc:sldMk cId="2358649406" sldId="1134"/>
        </pc:sldMkLst>
        <pc:spChg chg="mod">
          <ac:chgData name="Joseph Houghes" userId="a7592c1c19fa598e" providerId="LiveId" clId="{E62FF55D-953F-4754-B3BF-01F0F1DD3C0E}" dt="2019-09-17T05:51:15.576" v="2454" actId="20577"/>
          <ac:spMkLst>
            <pc:docMk/>
            <pc:sldMk cId="2358649406" sldId="1134"/>
            <ac:spMk id="5" creationId="{B4137F3C-95C5-46C4-BCC2-E7C93F8EAD72}"/>
          </ac:spMkLst>
        </pc:spChg>
        <pc:spChg chg="mod">
          <ac:chgData name="Joseph Houghes" userId="a7592c1c19fa598e" providerId="LiveId" clId="{E62FF55D-953F-4754-B3BF-01F0F1DD3C0E}" dt="2019-09-17T06:23:51.289" v="3488" actId="20577"/>
          <ac:spMkLst>
            <pc:docMk/>
            <pc:sldMk cId="2358649406" sldId="1134"/>
            <ac:spMk id="8" creationId="{AB253B02-97AD-48A2-8484-29AD781C4A66}"/>
          </ac:spMkLst>
        </pc:spChg>
      </pc:sldChg>
      <pc:sldChg chg="modSp add">
        <pc:chgData name="Joseph Houghes" userId="a7592c1c19fa598e" providerId="LiveId" clId="{E62FF55D-953F-4754-B3BF-01F0F1DD3C0E}" dt="2019-09-17T06:22:59.063" v="3468"/>
        <pc:sldMkLst>
          <pc:docMk/>
          <pc:sldMk cId="751314683" sldId="1135"/>
        </pc:sldMkLst>
        <pc:spChg chg="mod">
          <ac:chgData name="Joseph Houghes" userId="a7592c1c19fa598e" providerId="LiveId" clId="{E62FF55D-953F-4754-B3BF-01F0F1DD3C0E}" dt="2019-09-17T05:55:33.424" v="2621" actId="20577"/>
          <ac:spMkLst>
            <pc:docMk/>
            <pc:sldMk cId="751314683" sldId="1135"/>
            <ac:spMk id="5" creationId="{B4137F3C-95C5-46C4-BCC2-E7C93F8EAD72}"/>
          </ac:spMkLst>
        </pc:spChg>
        <pc:spChg chg="mod">
          <ac:chgData name="Joseph Houghes" userId="a7592c1c19fa598e" providerId="LiveId" clId="{E62FF55D-953F-4754-B3BF-01F0F1DD3C0E}" dt="2019-09-17T06:22:59.063" v="3468"/>
          <ac:spMkLst>
            <pc:docMk/>
            <pc:sldMk cId="751314683" sldId="1135"/>
            <ac:spMk id="8" creationId="{AB253B02-97AD-48A2-8484-29AD781C4A66}"/>
          </ac:spMkLst>
        </pc:spChg>
      </pc:sldChg>
      <pc:sldChg chg="modSp add modNotesTx">
        <pc:chgData name="Joseph Houghes" userId="a7592c1c19fa598e" providerId="LiveId" clId="{E62FF55D-953F-4754-B3BF-01F0F1DD3C0E}" dt="2019-09-25T05:46:17.636" v="3654" actId="114"/>
        <pc:sldMkLst>
          <pc:docMk/>
          <pc:sldMk cId="3544603251" sldId="1136"/>
        </pc:sldMkLst>
        <pc:spChg chg="mod">
          <ac:chgData name="Joseph Houghes" userId="a7592c1c19fa598e" providerId="LiveId" clId="{E62FF55D-953F-4754-B3BF-01F0F1DD3C0E}" dt="2019-09-17T06:01:29.360" v="2918"/>
          <ac:spMkLst>
            <pc:docMk/>
            <pc:sldMk cId="3544603251" sldId="1136"/>
            <ac:spMk id="5" creationId="{B4137F3C-95C5-46C4-BCC2-E7C93F8EAD72}"/>
          </ac:spMkLst>
        </pc:spChg>
        <pc:spChg chg="mod">
          <ac:chgData name="Joseph Houghes" userId="a7592c1c19fa598e" providerId="LiveId" clId="{E62FF55D-953F-4754-B3BF-01F0F1DD3C0E}" dt="2019-09-25T05:33:51.011" v="3653" actId="20577"/>
          <ac:spMkLst>
            <pc:docMk/>
            <pc:sldMk cId="3544603251" sldId="1136"/>
            <ac:spMk id="8" creationId="{AB253B02-97AD-48A2-8484-29AD781C4A66}"/>
          </ac:spMkLst>
        </pc:spChg>
      </pc:sldChg>
      <pc:sldChg chg="modSp add ord">
        <pc:chgData name="Joseph Houghes" userId="a7592c1c19fa598e" providerId="LiveId" clId="{E62FF55D-953F-4754-B3BF-01F0F1DD3C0E}" dt="2019-09-17T06:24:37.480" v="3538" actId="20577"/>
        <pc:sldMkLst>
          <pc:docMk/>
          <pc:sldMk cId="3966172023" sldId="1137"/>
        </pc:sldMkLst>
        <pc:spChg chg="mod">
          <ac:chgData name="Joseph Houghes" userId="a7592c1c19fa598e" providerId="LiveId" clId="{E62FF55D-953F-4754-B3BF-01F0F1DD3C0E}" dt="2019-09-17T06:24:37.480" v="3538" actId="20577"/>
          <ac:spMkLst>
            <pc:docMk/>
            <pc:sldMk cId="3966172023" sldId="1137"/>
            <ac:spMk id="2" creationId="{00000000-0000-0000-0000-000000000000}"/>
          </ac:spMkLst>
        </pc:spChg>
      </pc:sldChg>
      <pc:sldChg chg="modSp add ord">
        <pc:chgData name="Joseph Houghes" userId="a7592c1c19fa598e" providerId="LiveId" clId="{E62FF55D-953F-4754-B3BF-01F0F1DD3C0E}" dt="2019-09-17T06:24:55.421" v="3558" actId="20577"/>
        <pc:sldMkLst>
          <pc:docMk/>
          <pc:sldMk cId="4202680308" sldId="1138"/>
        </pc:sldMkLst>
        <pc:spChg chg="mod">
          <ac:chgData name="Joseph Houghes" userId="a7592c1c19fa598e" providerId="LiveId" clId="{E62FF55D-953F-4754-B3BF-01F0F1DD3C0E}" dt="2019-09-17T06:24:55.421" v="3558" actId="20577"/>
          <ac:spMkLst>
            <pc:docMk/>
            <pc:sldMk cId="4202680308" sldId="1138"/>
            <ac:spMk id="2" creationId="{00000000-0000-0000-0000-000000000000}"/>
          </ac:spMkLst>
        </pc:spChg>
      </pc:sldChg>
      <pc:sldChg chg="modSp add ord">
        <pc:chgData name="Joseph Houghes" userId="a7592c1c19fa598e" providerId="LiveId" clId="{E62FF55D-953F-4754-B3BF-01F0F1DD3C0E}" dt="2019-09-17T06:25:19.819" v="3586" actId="20577"/>
        <pc:sldMkLst>
          <pc:docMk/>
          <pc:sldMk cId="4226472961" sldId="1139"/>
        </pc:sldMkLst>
        <pc:spChg chg="mod">
          <ac:chgData name="Joseph Houghes" userId="a7592c1c19fa598e" providerId="LiveId" clId="{E62FF55D-953F-4754-B3BF-01F0F1DD3C0E}" dt="2019-09-17T06:25:19.819" v="3586" actId="20577"/>
          <ac:spMkLst>
            <pc:docMk/>
            <pc:sldMk cId="4226472961" sldId="1139"/>
            <ac:spMk id="2" creationId="{00000000-0000-0000-0000-000000000000}"/>
          </ac:spMkLst>
        </pc:spChg>
      </pc:sldChg>
      <pc:sldChg chg="modSp add ord">
        <pc:chgData name="Joseph Houghes" userId="a7592c1c19fa598e" providerId="LiveId" clId="{E62FF55D-953F-4754-B3BF-01F0F1DD3C0E}" dt="2019-09-17T06:25:51.994" v="3609" actId="20577"/>
        <pc:sldMkLst>
          <pc:docMk/>
          <pc:sldMk cId="4209949734" sldId="1140"/>
        </pc:sldMkLst>
        <pc:spChg chg="mod">
          <ac:chgData name="Joseph Houghes" userId="a7592c1c19fa598e" providerId="LiveId" clId="{E62FF55D-953F-4754-B3BF-01F0F1DD3C0E}" dt="2019-09-17T06:25:51.994" v="3609" actId="20577"/>
          <ac:spMkLst>
            <pc:docMk/>
            <pc:sldMk cId="4209949734" sldId="1140"/>
            <ac:spMk id="2" creationId="{00000000-0000-0000-0000-000000000000}"/>
          </ac:spMkLst>
        </pc:spChg>
      </pc:sldChg>
      <pc:sldMasterChg chg="delSldLayout">
        <pc:chgData name="Joseph Houghes" userId="a7592c1c19fa598e" providerId="LiveId" clId="{E62FF55D-953F-4754-B3BF-01F0F1DD3C0E}" dt="2019-09-17T06:24:08.516" v="3501" actId="2696"/>
        <pc:sldMasterMkLst>
          <pc:docMk/>
          <pc:sldMasterMk cId="441004033" sldId="2147483716"/>
        </pc:sldMasterMkLst>
      </pc:sldMasterChg>
      <pc:sldMasterChg chg="delSldLayout">
        <pc:chgData name="Joseph Houghes" userId="a7592c1c19fa598e" providerId="LiveId" clId="{E62FF55D-953F-4754-B3BF-01F0F1DD3C0E}" dt="2019-09-17T06:24:07.393" v="3499" actId="2696"/>
        <pc:sldMasterMkLst>
          <pc:docMk/>
          <pc:sldMasterMk cId="1113954185" sldId="2147483720"/>
        </pc:sldMasterMkLst>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210820-8008-8C46-BD85-6A59296332B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8C6EDD-367A-5043-BBFD-19562BDC5D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B6F569-6D71-6247-B80F-4030B6CA3062}" type="datetimeFigureOut">
              <a:rPr lang="en-US" smtClean="0"/>
              <a:t>9/25/2019</a:t>
            </a:fld>
            <a:endParaRPr lang="en-US"/>
          </a:p>
        </p:txBody>
      </p:sp>
      <p:sp>
        <p:nvSpPr>
          <p:cNvPr id="4" name="Footer Placeholder 3">
            <a:extLst>
              <a:ext uri="{FF2B5EF4-FFF2-40B4-BE49-F238E27FC236}">
                <a16:creationId xmlns:a16="http://schemas.microsoft.com/office/drawing/2014/main" id="{FC6F7E9E-125F-AF42-8AC4-82D350F069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7E8D441-9E9F-F748-9A05-150C220CA4C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3DF163-D0CA-DA48-824E-4FA3B6DC5117}" type="slidenum">
              <a:rPr lang="en-US" smtClean="0"/>
              <a:t>‹#›</a:t>
            </a:fld>
            <a:endParaRPr lang="en-US"/>
          </a:p>
        </p:txBody>
      </p:sp>
    </p:spTree>
    <p:extLst>
      <p:ext uri="{BB962C8B-B14F-4D97-AF65-F5344CB8AC3E}">
        <p14:creationId xmlns:p14="http://schemas.microsoft.com/office/powerpoint/2010/main" val="2642400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Century Gothic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Century Gothic Regular"/>
              </a:defRPr>
            </a:lvl1pPr>
          </a:lstStyle>
          <a:p>
            <a:fld id="{50D17FB0-985C-B344-9D34-4EEDD4E1EFAC}" type="datetimeFigureOut">
              <a:rPr lang="en-US" smtClean="0"/>
              <a:pPr/>
              <a:t>9/25/2019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Century Gothic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Century Gothic Regular"/>
              </a:defRPr>
            </a:lvl1pPr>
          </a:lstStyle>
          <a:p>
            <a:fld id="{508EF9CC-5578-0A48-AD29-BF6B8F96C50B}" type="slidenum">
              <a:rPr lang="en-US" smtClean="0"/>
              <a:pPr/>
              <a:t>‹#›</a:t>
            </a:fld>
            <a:endParaRPr lang="en-US" dirty="0"/>
          </a:p>
        </p:txBody>
      </p:sp>
    </p:spTree>
    <p:extLst>
      <p:ext uri="{BB962C8B-B14F-4D97-AF65-F5344CB8AC3E}">
        <p14:creationId xmlns:p14="http://schemas.microsoft.com/office/powerpoint/2010/main" val="774212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entury Gothic Regular"/>
        <a:ea typeface="+mn-ea"/>
        <a:cs typeface="+mn-cs"/>
      </a:defRPr>
    </a:lvl1pPr>
    <a:lvl2pPr marL="457200" algn="l" defTabSz="914400" rtl="0" eaLnBrk="1" latinLnBrk="0" hangingPunct="1">
      <a:defRPr sz="1200" b="0" i="0" kern="1200">
        <a:solidFill>
          <a:schemeClr val="tx1"/>
        </a:solidFill>
        <a:latin typeface="Century Gothic Regular"/>
        <a:ea typeface="+mn-ea"/>
        <a:cs typeface="+mn-cs"/>
      </a:defRPr>
    </a:lvl2pPr>
    <a:lvl3pPr marL="914400" algn="l" defTabSz="914400" rtl="0" eaLnBrk="1" latinLnBrk="0" hangingPunct="1">
      <a:defRPr sz="1200" b="0" i="0" kern="1200">
        <a:solidFill>
          <a:schemeClr val="tx1"/>
        </a:solidFill>
        <a:latin typeface="Century Gothic Regular"/>
        <a:ea typeface="+mn-ea"/>
        <a:cs typeface="+mn-cs"/>
      </a:defRPr>
    </a:lvl3pPr>
    <a:lvl4pPr marL="1371600" algn="l" defTabSz="914400" rtl="0" eaLnBrk="1" latinLnBrk="0" hangingPunct="1">
      <a:defRPr sz="1200" b="0" i="0" kern="1200">
        <a:solidFill>
          <a:schemeClr val="tx1"/>
        </a:solidFill>
        <a:latin typeface="Century Gothic Regular"/>
        <a:ea typeface="+mn-ea"/>
        <a:cs typeface="+mn-cs"/>
      </a:defRPr>
    </a:lvl4pPr>
    <a:lvl5pPr marL="1828800" algn="l" defTabSz="914400" rtl="0" eaLnBrk="1" latinLnBrk="0" hangingPunct="1">
      <a:defRPr sz="1200" b="0" i="0" kern="1200">
        <a:solidFill>
          <a:schemeClr val="tx1"/>
        </a:solidFill>
        <a:latin typeface="Century Gothic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Austin, Texas native; Solutions Architect @ Veeam</a:t>
            </a:r>
          </a:p>
          <a:p>
            <a:pPr marL="171450" indent="-171450">
              <a:buFont typeface="Arial" panose="020B0604020202020204" pitchFamily="34" charset="0"/>
              <a:buChar char="•"/>
            </a:pPr>
            <a:r>
              <a:rPr lang="en-US" dirty="0"/>
              <a:t>Co-leader - Austin VMUG &amp; PowerShell User Group</a:t>
            </a:r>
          </a:p>
          <a:p>
            <a:pPr marL="171450" indent="-171450">
              <a:buFont typeface="Arial" panose="020B0604020202020204" pitchFamily="34" charset="0"/>
              <a:buChar char="•"/>
            </a:pPr>
            <a:r>
              <a:rPr lang="en-US" dirty="0"/>
              <a:t>Typically in training or community presentation</a:t>
            </a:r>
          </a:p>
          <a:p>
            <a:pPr marL="171450" indent="-171450">
              <a:buFont typeface="Arial" panose="020B0604020202020204" pitchFamily="34" charset="0"/>
              <a:buChar char="•"/>
            </a:pPr>
            <a:r>
              <a:rPr lang="en-US" dirty="0"/>
              <a:t>Green hat, big grin and the loud "Howdy Y'all."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Automation requires more in-depth thinking &amp; focus </a:t>
            </a:r>
          </a:p>
          <a:p>
            <a:pPr marL="171450" indent="-171450">
              <a:buFont typeface="Arial" panose="020B0604020202020204" pitchFamily="34" charset="0"/>
              <a:buChar char="•"/>
            </a:pPr>
            <a:r>
              <a:rPr lang="en-US" dirty="0"/>
              <a:t>Result is then repeatable and consistent</a:t>
            </a:r>
          </a:p>
          <a:p>
            <a:pPr marL="171450" indent="-171450">
              <a:buFont typeface="Arial" panose="020B0604020202020204" pitchFamily="34" charset="0"/>
              <a:buChar char="•"/>
            </a:pPr>
            <a:r>
              <a:rPr lang="en-US" dirty="0"/>
              <a:t>Understand why we should do the easy tasks better</a:t>
            </a:r>
          </a:p>
          <a:p>
            <a:pPr marL="171450" indent="-171450">
              <a:buFont typeface="Arial" panose="020B0604020202020204" pitchFamily="34" charset="0"/>
              <a:buChar char="•"/>
            </a:pPr>
            <a:r>
              <a:rPr lang="en-US" dirty="0"/>
              <a:t>Jeff Snover – “No Technical Fellows of Cafeterias @ Microsoft”</a:t>
            </a:r>
          </a:p>
          <a:p>
            <a:pPr marL="171450" indent="-171450">
              <a:buFont typeface="Arial" panose="020B0604020202020204" pitchFamily="34" charset="0"/>
              <a:buChar char="•"/>
            </a:pPr>
            <a:r>
              <a:rPr lang="en-US" dirty="0"/>
              <a:t>Whose company makes more money or widgets based on your Exchange skills – Go O365</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Push yourself to acquire new skills, always be willing to learn more about something that interests you</a:t>
            </a:r>
          </a:p>
          <a:p>
            <a:pPr marL="171450" indent="-171450">
              <a:buFont typeface="Arial" panose="020B0604020202020204" pitchFamily="34" charset="0"/>
              <a:buChar char="•"/>
            </a:pPr>
            <a:r>
              <a:rPr lang="en-US" dirty="0"/>
              <a:t>Keep technology fun &amp; interesting - it can be a job, a hobby, and more importantly, an awesome career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Imposter syndrome is real – but push past it (or if you need very direct advice, get over it) and help out others</a:t>
            </a:r>
          </a:p>
          <a:p>
            <a:pPr marL="171450" indent="-171450">
              <a:buFont typeface="Arial" panose="020B0604020202020204" pitchFamily="34" charset="0"/>
              <a:buChar char="•"/>
            </a:pPr>
            <a:r>
              <a:rPr lang="en-US" dirty="0"/>
              <a:t>It is important to share your story and your journey, you may have learned something different, or explain something in a way that others can relate to</a:t>
            </a:r>
          </a:p>
          <a:p>
            <a:pPr marL="171450" indent="-171450">
              <a:buFont typeface="Arial" panose="020B0604020202020204" pitchFamily="34" charset="0"/>
              <a:buChar char="•"/>
            </a:pPr>
            <a:r>
              <a:rPr lang="en-US" dirty="0"/>
              <a:t>Sometimes it just takes the right perspective to understand a concept, and yours may be the perfect one for someone else</a:t>
            </a:r>
          </a:p>
          <a:p>
            <a:pPr marL="171450" indent="-171450">
              <a:buFont typeface="Arial" panose="020B0604020202020204" pitchFamily="34" charset="0"/>
              <a:buChar char="•"/>
            </a:pPr>
            <a:r>
              <a:rPr lang="en-US" dirty="0"/>
              <a:t>Teach whatever you can, don’t restrict this to IT or even technology</a:t>
            </a:r>
          </a:p>
          <a:p>
            <a:pPr marL="171450" indent="-171450">
              <a:buFont typeface="Arial" panose="020B0604020202020204" pitchFamily="34" charset="0"/>
              <a:buChar char="•"/>
            </a:pPr>
            <a:r>
              <a:rPr lang="en-US" dirty="0"/>
              <a:t>Plug for Don Jones &amp; Be The Master – great book &amp; workbook/planning methodology, even a great course – Just leave more than you took</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08EF9CC-5578-0A48-AD29-BF6B8F96C50B}" type="slidenum">
              <a:rPr lang="en-US" smtClean="0"/>
              <a:pPr/>
              <a:t>4</a:t>
            </a:fld>
            <a:endParaRPr lang="en-US" dirty="0"/>
          </a:p>
        </p:txBody>
      </p:sp>
    </p:spTree>
    <p:extLst>
      <p:ext uri="{BB962C8B-B14F-4D97-AF65-F5344CB8AC3E}">
        <p14:creationId xmlns:p14="http://schemas.microsoft.com/office/powerpoint/2010/main" val="1984505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Follow the PowerShell way, even when building your own tool </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Remember what we learned about the PowerShell basics, look at the help files.  If you are still stuck or need more help, check out the examples and online documentation.  O</a:t>
            </a:r>
            <a:r>
              <a:rPr lang="en-US" sz="1200" dirty="0"/>
              <a:t>ther people are also normally glad to save you some pain in your journey.</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pipeline concept is simple: first, get an object, then work with it.  Once you learn how to leverage the pipeline to connect cmdlets together, you will see how quickly you can achieve massive results with PowerShell.</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Seriously, get some Legos to practice. The new sets can be a complex final product with many distinct steps to get you to that final product.  This is why you should have an expected result at the start, then specific steps to achieve that result.</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Believe it or not, you can even cheat from yourself.  If you are trying to learn the code or find a specific setting, create or change it in the GUI and then pull it up in PowerShell to find how it was done.</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You can teach this to yourself if you just put in the effort, and you can always ask for help if you get stuck. Focus on the result, it is only important that you attain the goal or desired result.</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path to get there doesn’t matter to the business as long as you achieve success.</a:t>
            </a:r>
          </a:p>
          <a:p>
            <a:endParaRPr lang="en-US" dirty="0"/>
          </a:p>
          <a:p>
            <a:endParaRPr lang="en-US" dirty="0"/>
          </a:p>
        </p:txBody>
      </p:sp>
      <p:sp>
        <p:nvSpPr>
          <p:cNvPr id="4" name="Slide Number Placeholder 3"/>
          <p:cNvSpPr>
            <a:spLocks noGrp="1"/>
          </p:cNvSpPr>
          <p:nvPr>
            <p:ph type="sldNum" sz="quarter" idx="5"/>
          </p:nvPr>
        </p:nvSpPr>
        <p:spPr/>
        <p:txBody>
          <a:bodyPr/>
          <a:lstStyle/>
          <a:p>
            <a:fld id="{508EF9CC-5578-0A48-AD29-BF6B8F96C50B}" type="slidenum">
              <a:rPr lang="en-US" smtClean="0"/>
              <a:pPr/>
              <a:t>13</a:t>
            </a:fld>
            <a:endParaRPr lang="en-US" dirty="0"/>
          </a:p>
        </p:txBody>
      </p:sp>
    </p:spTree>
    <p:extLst>
      <p:ext uri="{BB962C8B-B14F-4D97-AF65-F5344CB8AC3E}">
        <p14:creationId xmlns:p14="http://schemas.microsoft.com/office/powerpoint/2010/main" val="1717843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8EF9CC-5578-0A48-AD29-BF6B8F96C50B}" type="slidenum">
              <a:rPr lang="en-US" smtClean="0"/>
              <a:t>14</a:t>
            </a:fld>
            <a:endParaRPr lang="en-US"/>
          </a:p>
        </p:txBody>
      </p:sp>
    </p:spTree>
    <p:extLst>
      <p:ext uri="{BB962C8B-B14F-4D97-AF65-F5344CB8AC3E}">
        <p14:creationId xmlns:p14="http://schemas.microsoft.com/office/powerpoint/2010/main" val="3676721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we want to understand when you may want to script something, and when you should write a function.</a:t>
            </a:r>
          </a:p>
          <a:p>
            <a:endParaRPr lang="en-US" dirty="0"/>
          </a:p>
          <a:p>
            <a:r>
              <a:rPr lang="en-US" dirty="0"/>
              <a:t>Scripts are an all-in-one point solution, most likely completely self contained or includes all required information, and are only updated when changes are necessary.</a:t>
            </a:r>
          </a:p>
          <a:p>
            <a:endParaRPr lang="en-US" dirty="0"/>
          </a:p>
          <a:p>
            <a:r>
              <a:rPr lang="en-US" dirty="0"/>
              <a:t>Functions are modular pieces of code, which should not contain any environment-specific information and should allow for input of any required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gives the best of both worlds to allow customization for your environment, with flexibility elsewhere</a:t>
            </a:r>
          </a:p>
          <a:p>
            <a:endParaRPr lang="en-US" dirty="0"/>
          </a:p>
        </p:txBody>
      </p:sp>
      <p:sp>
        <p:nvSpPr>
          <p:cNvPr id="4" name="Slide Number Placeholder 3"/>
          <p:cNvSpPr>
            <a:spLocks noGrp="1"/>
          </p:cNvSpPr>
          <p:nvPr>
            <p:ph type="sldNum" sz="quarter" idx="5"/>
          </p:nvPr>
        </p:nvSpPr>
        <p:spPr/>
        <p:txBody>
          <a:bodyPr/>
          <a:lstStyle/>
          <a:p>
            <a:fld id="{508EF9CC-5578-0A48-AD29-BF6B8F96C50B}" type="slidenum">
              <a:rPr lang="en-US" smtClean="0"/>
              <a:pPr/>
              <a:t>15</a:t>
            </a:fld>
            <a:endParaRPr lang="en-US" dirty="0"/>
          </a:p>
        </p:txBody>
      </p:sp>
    </p:spTree>
    <p:extLst>
      <p:ext uri="{BB962C8B-B14F-4D97-AF65-F5344CB8AC3E}">
        <p14:creationId xmlns:p14="http://schemas.microsoft.com/office/powerpoint/2010/main" val="1766371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8EF9CC-5578-0A48-AD29-BF6B8F96C50B}" type="slidenum">
              <a:rPr lang="en-US" smtClean="0"/>
              <a:t>19</a:t>
            </a:fld>
            <a:endParaRPr lang="en-US"/>
          </a:p>
        </p:txBody>
      </p:sp>
    </p:spTree>
    <p:extLst>
      <p:ext uri="{BB962C8B-B14F-4D97-AF65-F5344CB8AC3E}">
        <p14:creationId xmlns:p14="http://schemas.microsoft.com/office/powerpoint/2010/main" val="2312431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8EF9CC-5578-0A48-AD29-BF6B8F96C50B}" type="slidenum">
              <a:rPr lang="en-US" smtClean="0"/>
              <a:t>23</a:t>
            </a:fld>
            <a:endParaRPr lang="en-US"/>
          </a:p>
        </p:txBody>
      </p:sp>
    </p:spTree>
    <p:extLst>
      <p:ext uri="{BB962C8B-B14F-4D97-AF65-F5344CB8AC3E}">
        <p14:creationId xmlns:p14="http://schemas.microsoft.com/office/powerpoint/2010/main" val="4181059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Century Gothic Regular"/>
                <a:ea typeface="+mn-ea"/>
                <a:cs typeface="+mn-cs"/>
              </a:rPr>
              <a:t>Jeff Hicks' POWERSHELL SCRIPTING AND TOOLMAKING TRAPS Session (</a:t>
            </a:r>
            <a:r>
              <a:rPr lang="en-US" sz="1200" b="0" i="0" kern="1200" dirty="0" err="1">
                <a:solidFill>
                  <a:schemeClr val="tx1"/>
                </a:solidFill>
                <a:effectLst/>
                <a:latin typeface="Century Gothic Regular"/>
                <a:ea typeface="+mn-ea"/>
                <a:cs typeface="+mn-cs"/>
              </a:rPr>
              <a:t>SpiceWorld</a:t>
            </a:r>
            <a:r>
              <a:rPr lang="en-US" sz="1200" b="0" i="0" kern="1200" dirty="0">
                <a:solidFill>
                  <a:schemeClr val="tx1"/>
                </a:solidFill>
                <a:effectLst/>
                <a:latin typeface="Century Gothic Regular"/>
                <a:ea typeface="+mn-ea"/>
                <a:cs typeface="+mn-cs"/>
              </a:rPr>
              <a:t> 2019) - https://github.com/jdhitsolutions/PowerShellScriptingTraps</a:t>
            </a:r>
          </a:p>
          <a:p>
            <a:br>
              <a:rPr lang="en-US" sz="1200" b="0" i="0" kern="1200" dirty="0">
                <a:solidFill>
                  <a:schemeClr val="tx1"/>
                </a:solidFill>
                <a:effectLst/>
                <a:latin typeface="Century Gothic Regular"/>
                <a:ea typeface="+mn-ea"/>
                <a:cs typeface="+mn-cs"/>
              </a:rPr>
            </a:br>
            <a:r>
              <a:rPr lang="en-US" sz="1200" b="0" i="0" kern="1200" dirty="0">
                <a:solidFill>
                  <a:schemeClr val="tx1"/>
                </a:solidFill>
                <a:effectLst/>
                <a:latin typeface="Century Gothic Regular"/>
                <a:ea typeface="+mn-ea"/>
                <a:cs typeface="+mn-cs"/>
              </a:rPr>
              <a:t>PowerShell.org YouTube Channel:</a:t>
            </a:r>
          </a:p>
          <a:p>
            <a:r>
              <a:rPr lang="en-US" sz="1200" b="0" i="0" kern="1200" dirty="0">
                <a:solidFill>
                  <a:schemeClr val="tx1"/>
                </a:solidFill>
                <a:effectLst/>
                <a:latin typeface="Century Gothic Regular"/>
                <a:ea typeface="+mn-ea"/>
                <a:cs typeface="+mn-cs"/>
              </a:rPr>
              <a:t>Functions/Toolmaking - Don Jones Toolmaking (3 videos)</a:t>
            </a:r>
          </a:p>
          <a:p>
            <a:r>
              <a:rPr lang="en-US" sz="1200" b="0" i="0" kern="1200" dirty="0">
                <a:solidFill>
                  <a:schemeClr val="tx1"/>
                </a:solidFill>
                <a:effectLst/>
                <a:latin typeface="Century Gothic Regular"/>
                <a:ea typeface="+mn-ea"/>
                <a:cs typeface="+mn-cs"/>
              </a:rPr>
              <a:t>https://youtu.be/KprrLkjPq_c</a:t>
            </a:r>
          </a:p>
          <a:p>
            <a:r>
              <a:rPr lang="en-US" sz="1200" b="0" i="0" kern="1200" dirty="0">
                <a:solidFill>
                  <a:schemeClr val="tx1"/>
                </a:solidFill>
                <a:effectLst/>
                <a:latin typeface="Century Gothic Regular"/>
                <a:ea typeface="+mn-ea"/>
                <a:cs typeface="+mn-cs"/>
              </a:rPr>
              <a:t>https://youtu.be/U849a17G7Ro</a:t>
            </a:r>
          </a:p>
          <a:p>
            <a:r>
              <a:rPr lang="en-US" sz="1200" b="0" i="0" kern="1200" dirty="0">
                <a:solidFill>
                  <a:schemeClr val="tx1"/>
                </a:solidFill>
                <a:effectLst/>
                <a:latin typeface="Century Gothic Regular"/>
                <a:ea typeface="+mn-ea"/>
                <a:cs typeface="+mn-cs"/>
              </a:rPr>
              <a:t>https://youtu.be/GXdmjCPYYNM</a:t>
            </a:r>
          </a:p>
          <a:p>
            <a:br>
              <a:rPr lang="en-US" sz="1200" b="0" i="0" kern="1200" dirty="0">
                <a:solidFill>
                  <a:schemeClr val="tx1"/>
                </a:solidFill>
                <a:effectLst/>
                <a:latin typeface="Century Gothic Regular"/>
                <a:ea typeface="+mn-ea"/>
                <a:cs typeface="+mn-cs"/>
              </a:rPr>
            </a:br>
            <a:r>
              <a:rPr lang="en-US" sz="1200" b="0" i="0" kern="1200" dirty="0">
                <a:solidFill>
                  <a:schemeClr val="tx1"/>
                </a:solidFill>
                <a:effectLst/>
                <a:latin typeface="Century Gothic Regular"/>
                <a:ea typeface="+mn-ea"/>
                <a:cs typeface="+mn-cs"/>
              </a:rPr>
              <a:t>Proxy Functions - Jeff Hicks - Accelerated Toolmaking</a:t>
            </a:r>
          </a:p>
          <a:p>
            <a:r>
              <a:rPr lang="en-US" sz="1200" b="0" i="0" kern="1200" dirty="0">
                <a:solidFill>
                  <a:schemeClr val="tx1"/>
                </a:solidFill>
                <a:effectLst/>
                <a:latin typeface="Century Gothic Regular"/>
                <a:ea typeface="+mn-ea"/>
                <a:cs typeface="+mn-cs"/>
              </a:rPr>
              <a:t>https://youtu.be/zWh4Y_7lNBg</a:t>
            </a:r>
          </a:p>
          <a:p>
            <a:br>
              <a:rPr lang="en-US" sz="1200" b="0" i="0" kern="1200" dirty="0">
                <a:solidFill>
                  <a:schemeClr val="tx1"/>
                </a:solidFill>
                <a:effectLst/>
                <a:latin typeface="Century Gothic Regular"/>
                <a:ea typeface="+mn-ea"/>
                <a:cs typeface="+mn-cs"/>
              </a:rPr>
            </a:br>
            <a:r>
              <a:rPr lang="en-US" sz="1200" b="0" i="0" kern="1200" dirty="0">
                <a:solidFill>
                  <a:schemeClr val="tx1"/>
                </a:solidFill>
                <a:effectLst/>
                <a:latin typeface="Century Gothic Regular"/>
                <a:ea typeface="+mn-ea"/>
                <a:cs typeface="+mn-cs"/>
              </a:rPr>
              <a:t>Optimizing Performance – Joshua King - Whip Your Scripts into Shape</a:t>
            </a:r>
          </a:p>
          <a:p>
            <a:r>
              <a:rPr lang="en-US" sz="1200" b="0" i="0" kern="1200" dirty="0">
                <a:solidFill>
                  <a:schemeClr val="tx1"/>
                </a:solidFill>
                <a:effectLst/>
                <a:latin typeface="Century Gothic Regular"/>
                <a:ea typeface="+mn-ea"/>
                <a:cs typeface="+mn-cs"/>
              </a:rPr>
              <a:t>https://youtu.be/Yp_m5T_kyJU</a:t>
            </a:r>
          </a:p>
          <a:p>
            <a:br>
              <a:rPr lang="en-US" sz="1200" b="0" i="0" kern="1200" dirty="0">
                <a:solidFill>
                  <a:schemeClr val="tx1"/>
                </a:solidFill>
                <a:effectLst/>
                <a:latin typeface="Century Gothic Regular"/>
                <a:ea typeface="+mn-ea"/>
                <a:cs typeface="+mn-cs"/>
              </a:rPr>
            </a:br>
            <a:r>
              <a:rPr lang="en-US" sz="1200" b="0" i="0" kern="1200" dirty="0">
                <a:solidFill>
                  <a:schemeClr val="tx1"/>
                </a:solidFill>
                <a:effectLst/>
                <a:latin typeface="Century Gothic Regular"/>
                <a:ea typeface="+mn-ea"/>
                <a:cs typeface="+mn-cs"/>
              </a:rPr>
              <a:t>eBooks:</a:t>
            </a:r>
          </a:p>
          <a:p>
            <a:r>
              <a:rPr lang="en-US" sz="1200" b="0" i="0" kern="1200" dirty="0">
                <a:solidFill>
                  <a:schemeClr val="tx1"/>
                </a:solidFill>
                <a:effectLst/>
                <a:latin typeface="Century Gothic Regular"/>
                <a:ea typeface="+mn-ea"/>
                <a:cs typeface="+mn-cs"/>
              </a:rPr>
              <a:t>The PowerShell Scripting &amp; Toolmaking Book – Don Jones/Jeff Hicks</a:t>
            </a:r>
          </a:p>
          <a:p>
            <a:r>
              <a:rPr lang="en-US" sz="1200" b="0" i="0" kern="1200" dirty="0">
                <a:solidFill>
                  <a:schemeClr val="tx1"/>
                </a:solidFill>
                <a:effectLst/>
                <a:latin typeface="Century Gothic Regular"/>
                <a:ea typeface="+mn-ea"/>
                <a:cs typeface="+mn-cs"/>
              </a:rPr>
              <a:t>https://leanpub.com/powershell-scripting-toolmaking</a:t>
            </a:r>
          </a:p>
          <a:p>
            <a:br>
              <a:rPr lang="en-US" sz="1200" b="0" i="0" kern="1200" dirty="0">
                <a:solidFill>
                  <a:schemeClr val="tx1"/>
                </a:solidFill>
                <a:effectLst/>
                <a:latin typeface="Century Gothic Regular"/>
                <a:ea typeface="+mn-ea"/>
                <a:cs typeface="+mn-cs"/>
              </a:rPr>
            </a:br>
            <a:r>
              <a:rPr lang="en-US" sz="1200" b="0" i="0" kern="1200" dirty="0">
                <a:solidFill>
                  <a:schemeClr val="tx1"/>
                </a:solidFill>
                <a:effectLst/>
                <a:latin typeface="Century Gothic Regular"/>
                <a:ea typeface="+mn-ea"/>
                <a:cs typeface="+mn-cs"/>
              </a:rPr>
              <a:t>Learn Windows PowerShell in a Month of Lunches, Third Edition </a:t>
            </a:r>
          </a:p>
          <a:p>
            <a:r>
              <a:rPr lang="en-US" sz="1200" b="0" i="0" kern="1200" dirty="0">
                <a:solidFill>
                  <a:schemeClr val="tx1"/>
                </a:solidFill>
                <a:effectLst/>
                <a:latin typeface="Century Gothic Regular"/>
                <a:ea typeface="+mn-ea"/>
                <a:cs typeface="+mn-cs"/>
              </a:rPr>
              <a:t>https://www.manning.com/books/learn-windows-powershell-in-a-month-of-lunches-third-edition</a:t>
            </a:r>
          </a:p>
          <a:p>
            <a:br>
              <a:rPr lang="en-US" sz="1200" b="0" i="0" kern="1200" dirty="0">
                <a:solidFill>
                  <a:schemeClr val="tx1"/>
                </a:solidFill>
                <a:effectLst/>
                <a:latin typeface="Century Gothic Regular"/>
                <a:ea typeface="+mn-ea"/>
                <a:cs typeface="+mn-cs"/>
              </a:rPr>
            </a:br>
            <a:r>
              <a:rPr lang="en-US" sz="1200" b="0" i="0" kern="1200" dirty="0">
                <a:solidFill>
                  <a:schemeClr val="tx1"/>
                </a:solidFill>
                <a:effectLst/>
                <a:latin typeface="Century Gothic Regular"/>
                <a:ea typeface="+mn-ea"/>
                <a:cs typeface="+mn-cs"/>
              </a:rPr>
              <a:t>Learn PowerShell Toolmaking in a Month of Lunches</a:t>
            </a:r>
          </a:p>
          <a:p>
            <a:r>
              <a:rPr lang="en-US" sz="1200" b="0" i="0" kern="1200" dirty="0">
                <a:solidFill>
                  <a:schemeClr val="tx1"/>
                </a:solidFill>
                <a:effectLst/>
                <a:latin typeface="Century Gothic Regular"/>
                <a:ea typeface="+mn-ea"/>
                <a:cs typeface="+mn-cs"/>
              </a:rPr>
              <a:t>https://www.manning.com/books/learn-powershell-toolmaking-in-a-month-of-lunches</a:t>
            </a:r>
          </a:p>
          <a:p>
            <a:br>
              <a:rPr lang="en-US" sz="1200" b="0" i="0" kern="1200" dirty="0">
                <a:solidFill>
                  <a:schemeClr val="tx1"/>
                </a:solidFill>
                <a:effectLst/>
                <a:latin typeface="Century Gothic Regular"/>
                <a:ea typeface="+mn-ea"/>
                <a:cs typeface="+mn-cs"/>
              </a:rPr>
            </a:br>
            <a:r>
              <a:rPr lang="en-US" sz="1200" b="0" i="0" kern="1200" dirty="0">
                <a:solidFill>
                  <a:schemeClr val="tx1"/>
                </a:solidFill>
                <a:effectLst/>
                <a:latin typeface="Century Gothic Regular"/>
                <a:ea typeface="+mn-ea"/>
                <a:cs typeface="+mn-cs"/>
              </a:rPr>
              <a:t>Learn PowerShell Scripting in a Month of Lunches </a:t>
            </a:r>
          </a:p>
          <a:p>
            <a:r>
              <a:rPr lang="en-US" sz="1200" b="0" i="0" kern="1200" dirty="0">
                <a:solidFill>
                  <a:schemeClr val="tx1"/>
                </a:solidFill>
                <a:effectLst/>
                <a:latin typeface="Century Gothic Regular"/>
                <a:ea typeface="+mn-ea"/>
                <a:cs typeface="+mn-cs"/>
              </a:rPr>
              <a:t>https://www.manning.com/books/learn-powershell-scripting-in-a-month-of-lunches</a:t>
            </a:r>
          </a:p>
          <a:p>
            <a:br>
              <a:rPr lang="en-US" sz="1200" b="0" i="0" kern="1200" dirty="0">
                <a:solidFill>
                  <a:schemeClr val="tx1"/>
                </a:solidFill>
                <a:effectLst/>
                <a:latin typeface="Century Gothic Regular"/>
                <a:ea typeface="+mn-ea"/>
                <a:cs typeface="+mn-cs"/>
              </a:rPr>
            </a:br>
            <a:r>
              <a:rPr lang="en-US" sz="1200" b="0" i="0" kern="1200" dirty="0">
                <a:solidFill>
                  <a:schemeClr val="tx1"/>
                </a:solidFill>
                <a:effectLst/>
                <a:latin typeface="Century Gothic Regular"/>
                <a:ea typeface="+mn-ea"/>
                <a:cs typeface="+mn-cs"/>
              </a:rPr>
              <a:t>The PowerShell Best Practices and Style Guide</a:t>
            </a:r>
          </a:p>
          <a:p>
            <a:r>
              <a:rPr lang="en-US" sz="1200" b="0" i="0" kern="1200" dirty="0">
                <a:solidFill>
                  <a:schemeClr val="tx1"/>
                </a:solidFill>
                <a:effectLst/>
                <a:latin typeface="Century Gothic Regular"/>
                <a:ea typeface="+mn-ea"/>
                <a:cs typeface="+mn-cs"/>
              </a:rPr>
              <a:t>https://github.com/PoshCode/PowerShellPracticeAndStyle</a:t>
            </a:r>
          </a:p>
          <a:p>
            <a:br>
              <a:rPr lang="en-US" sz="1200" b="0" i="0" kern="1200" dirty="0">
                <a:solidFill>
                  <a:schemeClr val="tx1"/>
                </a:solidFill>
                <a:effectLst/>
                <a:latin typeface="Century Gothic Regular"/>
                <a:ea typeface="+mn-ea"/>
                <a:cs typeface="+mn-cs"/>
              </a:rPr>
            </a:br>
            <a:r>
              <a:rPr lang="en-US" sz="1200" b="0" i="0" kern="1200" dirty="0">
                <a:solidFill>
                  <a:schemeClr val="tx1"/>
                </a:solidFill>
                <a:effectLst/>
                <a:latin typeface="Century Gothic Regular"/>
                <a:ea typeface="+mn-ea"/>
                <a:cs typeface="+mn-cs"/>
              </a:rPr>
              <a:t>Free eBook on PowerShell Advanced Functions</a:t>
            </a:r>
          </a:p>
          <a:p>
            <a:r>
              <a:rPr lang="en-US" sz="1200" b="0" i="0" kern="1200" dirty="0">
                <a:solidFill>
                  <a:schemeClr val="tx1"/>
                </a:solidFill>
                <a:effectLst/>
                <a:latin typeface="Century Gothic Regular"/>
                <a:ea typeface="+mn-ea"/>
                <a:cs typeface="+mn-cs"/>
              </a:rPr>
              <a:t>http://mikefrobbins.com/2015/04/17/free-ebook-on-powershell-advanced-functions/</a:t>
            </a:r>
          </a:p>
          <a:p>
            <a:br>
              <a:rPr lang="en-US" sz="1200" b="0" i="0" kern="1200" dirty="0">
                <a:solidFill>
                  <a:schemeClr val="tx1"/>
                </a:solidFill>
                <a:effectLst/>
                <a:latin typeface="Century Gothic Regular"/>
                <a:ea typeface="+mn-ea"/>
                <a:cs typeface="+mn-cs"/>
              </a:rPr>
            </a:br>
            <a:r>
              <a:rPr lang="en-US" sz="1200" b="0" i="0" kern="1200" dirty="0">
                <a:solidFill>
                  <a:schemeClr val="tx1"/>
                </a:solidFill>
                <a:effectLst/>
                <a:latin typeface="Century Gothic Regular"/>
                <a:ea typeface="+mn-ea"/>
                <a:cs typeface="+mn-cs"/>
              </a:rPr>
              <a:t>PowerShell.org Books (DevOps Collective)</a:t>
            </a:r>
          </a:p>
          <a:p>
            <a:r>
              <a:rPr lang="en-US" sz="1200" b="0" i="0" kern="1200" dirty="0">
                <a:solidFill>
                  <a:schemeClr val="tx1"/>
                </a:solidFill>
                <a:effectLst/>
                <a:latin typeface="Century Gothic Regular"/>
                <a:ea typeface="+mn-ea"/>
                <a:cs typeface="+mn-cs"/>
              </a:rPr>
              <a:t>https://leanpub.com/u/devopscollective</a:t>
            </a:r>
          </a:p>
          <a:p>
            <a:br>
              <a:rPr lang="en-US" sz="1200" b="0" i="0" kern="1200" dirty="0">
                <a:solidFill>
                  <a:schemeClr val="tx1"/>
                </a:solidFill>
                <a:effectLst/>
                <a:latin typeface="Century Gothic Regular"/>
                <a:ea typeface="+mn-ea"/>
                <a:cs typeface="+mn-cs"/>
              </a:rPr>
            </a:br>
            <a:r>
              <a:rPr lang="en-US" sz="1200" b="0" i="0" kern="1200" dirty="0" err="1">
                <a:solidFill>
                  <a:schemeClr val="tx1"/>
                </a:solidFill>
                <a:effectLst/>
                <a:latin typeface="Century Gothic Regular"/>
                <a:ea typeface="+mn-ea"/>
                <a:cs typeface="+mn-cs"/>
              </a:rPr>
              <a:t>ATXPowerShell</a:t>
            </a:r>
            <a:r>
              <a:rPr lang="en-US" sz="1200" b="0" i="0" kern="1200" dirty="0">
                <a:solidFill>
                  <a:schemeClr val="tx1"/>
                </a:solidFill>
                <a:effectLst/>
                <a:latin typeface="Century Gothic Regular"/>
                <a:ea typeface="+mn-ea"/>
                <a:cs typeface="+mn-cs"/>
              </a:rPr>
              <a:t> YouTube Channel:</a:t>
            </a:r>
          </a:p>
          <a:p>
            <a:r>
              <a:rPr lang="en-US" sz="1200" b="0" i="0" kern="1200" dirty="0">
                <a:solidFill>
                  <a:schemeClr val="tx1"/>
                </a:solidFill>
                <a:effectLst/>
                <a:latin typeface="Century Gothic Regular"/>
                <a:ea typeface="+mn-ea"/>
                <a:cs typeface="+mn-cs"/>
              </a:rPr>
              <a:t>Debugging PowerShell in </a:t>
            </a:r>
            <a:r>
              <a:rPr lang="en-US" sz="1200" b="0" i="0" kern="1200" dirty="0" err="1">
                <a:solidFill>
                  <a:schemeClr val="tx1"/>
                </a:solidFill>
                <a:effectLst/>
                <a:latin typeface="Century Gothic Regular"/>
                <a:ea typeface="+mn-ea"/>
                <a:cs typeface="+mn-cs"/>
              </a:rPr>
              <a:t>VSCode</a:t>
            </a:r>
            <a:r>
              <a:rPr lang="en-US" sz="1200" b="0" i="0" kern="1200" dirty="0">
                <a:solidFill>
                  <a:schemeClr val="tx1"/>
                </a:solidFill>
                <a:effectLst/>
                <a:latin typeface="Century Gothic Regular"/>
                <a:ea typeface="+mn-ea"/>
                <a:cs typeface="+mn-cs"/>
              </a:rPr>
              <a:t> w/Josh </a:t>
            </a:r>
            <a:r>
              <a:rPr lang="en-US" sz="1200" b="0" i="0" kern="1200" dirty="0" err="1">
                <a:solidFill>
                  <a:schemeClr val="tx1"/>
                </a:solidFill>
                <a:effectLst/>
                <a:latin typeface="Century Gothic Regular"/>
                <a:ea typeface="+mn-ea"/>
                <a:cs typeface="+mn-cs"/>
              </a:rPr>
              <a:t>Duffney</a:t>
            </a:r>
            <a:endParaRPr lang="en-US" sz="1200" b="0" i="0" kern="1200" dirty="0">
              <a:solidFill>
                <a:schemeClr val="tx1"/>
              </a:solidFill>
              <a:effectLst/>
              <a:latin typeface="Century Gothic Regular"/>
              <a:ea typeface="+mn-ea"/>
              <a:cs typeface="+mn-cs"/>
            </a:endParaRPr>
          </a:p>
          <a:p>
            <a:r>
              <a:rPr lang="en-US" sz="1200" b="0" i="0" kern="1200" dirty="0">
                <a:solidFill>
                  <a:schemeClr val="tx1"/>
                </a:solidFill>
                <a:effectLst/>
                <a:latin typeface="Century Gothic Regular"/>
                <a:ea typeface="+mn-ea"/>
                <a:cs typeface="+mn-cs"/>
              </a:rPr>
              <a:t>https://youtu.be/Kg5eKslokao</a:t>
            </a:r>
          </a:p>
          <a:p>
            <a:br>
              <a:rPr lang="en-US" sz="1200" b="0" i="0" kern="1200" dirty="0">
                <a:solidFill>
                  <a:schemeClr val="tx1"/>
                </a:solidFill>
                <a:effectLst/>
                <a:latin typeface="Century Gothic Regular"/>
                <a:ea typeface="+mn-ea"/>
                <a:cs typeface="+mn-cs"/>
              </a:rPr>
            </a:br>
            <a:r>
              <a:rPr lang="en-US" sz="1200" b="0" i="0" kern="1200" dirty="0">
                <a:solidFill>
                  <a:schemeClr val="tx1"/>
                </a:solidFill>
                <a:effectLst/>
                <a:latin typeface="Century Gothic Regular"/>
                <a:ea typeface="+mn-ea"/>
                <a:cs typeface="+mn-cs"/>
              </a:rPr>
              <a:t>Modules (GitHub)</a:t>
            </a:r>
          </a:p>
          <a:p>
            <a:r>
              <a:rPr lang="en-US" sz="1200" b="0" i="0" kern="1200" dirty="0" err="1">
                <a:solidFill>
                  <a:schemeClr val="tx1"/>
                </a:solidFill>
                <a:effectLst/>
                <a:latin typeface="Century Gothic Regular"/>
                <a:ea typeface="+mn-ea"/>
                <a:cs typeface="+mn-cs"/>
              </a:rPr>
              <a:t>PSKoans</a:t>
            </a:r>
            <a:r>
              <a:rPr lang="en-US" sz="1200" b="0" i="0" kern="1200" dirty="0">
                <a:solidFill>
                  <a:schemeClr val="tx1"/>
                </a:solidFill>
                <a:effectLst/>
                <a:latin typeface="Century Gothic Regular"/>
                <a:ea typeface="+mn-ea"/>
                <a:cs typeface="+mn-cs"/>
              </a:rPr>
              <a:t> – Learn PowerShell through Pester</a:t>
            </a:r>
          </a:p>
          <a:p>
            <a:r>
              <a:rPr lang="en-US" sz="1200" b="0" i="0" kern="1200" dirty="0">
                <a:solidFill>
                  <a:schemeClr val="tx1"/>
                </a:solidFill>
                <a:effectLst/>
                <a:latin typeface="Century Gothic Regular"/>
                <a:ea typeface="+mn-ea"/>
                <a:cs typeface="+mn-cs"/>
              </a:rPr>
              <a:t>https://github.com/vexx32/PSKoans</a:t>
            </a:r>
          </a:p>
          <a:p>
            <a:br>
              <a:rPr lang="en-US" sz="1200" b="0" i="0" kern="1200" dirty="0">
                <a:solidFill>
                  <a:schemeClr val="tx1"/>
                </a:solidFill>
                <a:effectLst/>
                <a:latin typeface="Century Gothic Regular"/>
                <a:ea typeface="+mn-ea"/>
                <a:cs typeface="+mn-cs"/>
              </a:rPr>
            </a:br>
            <a:r>
              <a:rPr lang="en-US" sz="1200" b="0" i="0" kern="1200" dirty="0">
                <a:solidFill>
                  <a:schemeClr val="tx1"/>
                </a:solidFill>
                <a:effectLst/>
                <a:latin typeface="Century Gothic Regular"/>
                <a:ea typeface="+mn-ea"/>
                <a:cs typeface="+mn-cs"/>
              </a:rPr>
              <a:t>Plaster – “Scaffolding” of modules, Pester tests, DSC configs, etc.</a:t>
            </a:r>
          </a:p>
          <a:p>
            <a:r>
              <a:rPr lang="en-US" sz="1200" b="0" i="0" kern="1200" dirty="0">
                <a:solidFill>
                  <a:schemeClr val="tx1"/>
                </a:solidFill>
                <a:effectLst/>
                <a:latin typeface="Century Gothic Regular"/>
                <a:ea typeface="+mn-ea"/>
                <a:cs typeface="+mn-cs"/>
              </a:rPr>
              <a:t>https://github.com/PowerShell/Plaster</a:t>
            </a:r>
          </a:p>
          <a:p>
            <a:br>
              <a:rPr lang="en-US" sz="1200" b="0" i="0" kern="1200" dirty="0">
                <a:solidFill>
                  <a:schemeClr val="tx1"/>
                </a:solidFill>
                <a:effectLst/>
                <a:latin typeface="Century Gothic Regular"/>
                <a:ea typeface="+mn-ea"/>
                <a:cs typeface="+mn-cs"/>
              </a:rPr>
            </a:br>
            <a:r>
              <a:rPr lang="en-US" sz="1200" b="0" i="0" kern="1200" dirty="0" err="1">
                <a:solidFill>
                  <a:schemeClr val="tx1"/>
                </a:solidFill>
                <a:effectLst/>
                <a:latin typeface="Century Gothic Regular"/>
                <a:ea typeface="+mn-ea"/>
                <a:cs typeface="+mn-cs"/>
              </a:rPr>
              <a:t>PlatyPS</a:t>
            </a:r>
            <a:r>
              <a:rPr lang="en-US" sz="1200" b="0" i="0" kern="1200" dirty="0">
                <a:solidFill>
                  <a:schemeClr val="tx1"/>
                </a:solidFill>
                <a:effectLst/>
                <a:latin typeface="Century Gothic Regular"/>
                <a:ea typeface="+mn-ea"/>
                <a:cs typeface="+mn-cs"/>
              </a:rPr>
              <a:t> – Write PowerShell External Help in Markdown</a:t>
            </a:r>
          </a:p>
          <a:p>
            <a:r>
              <a:rPr lang="en-US" sz="1200" b="0" i="0" kern="1200" dirty="0">
                <a:solidFill>
                  <a:schemeClr val="tx1"/>
                </a:solidFill>
                <a:effectLst/>
                <a:latin typeface="Century Gothic Regular"/>
                <a:ea typeface="+mn-ea"/>
                <a:cs typeface="+mn-cs"/>
              </a:rPr>
              <a:t>https://github.com/PowerShell/platyPS</a:t>
            </a:r>
          </a:p>
          <a:p>
            <a:br>
              <a:rPr lang="en-US" sz="1200" b="0" i="0" kern="1200" dirty="0">
                <a:solidFill>
                  <a:schemeClr val="tx1"/>
                </a:solidFill>
                <a:effectLst/>
                <a:latin typeface="Century Gothic Regular"/>
                <a:ea typeface="+mn-ea"/>
                <a:cs typeface="+mn-cs"/>
              </a:rPr>
            </a:br>
            <a:endParaRPr lang="en-US" sz="1200" b="0" i="0" kern="1200" dirty="0">
              <a:solidFill>
                <a:schemeClr val="tx1"/>
              </a:solidFill>
              <a:effectLst/>
              <a:latin typeface="Century Gothic Regular"/>
              <a:ea typeface="+mn-ea"/>
              <a:cs typeface="+mn-cs"/>
            </a:endParaRPr>
          </a:p>
        </p:txBody>
      </p:sp>
      <p:sp>
        <p:nvSpPr>
          <p:cNvPr id="4" name="Slide Number Placeholder 3"/>
          <p:cNvSpPr>
            <a:spLocks noGrp="1"/>
          </p:cNvSpPr>
          <p:nvPr>
            <p:ph type="sldNum" sz="quarter" idx="5"/>
          </p:nvPr>
        </p:nvSpPr>
        <p:spPr/>
        <p:txBody>
          <a:bodyPr/>
          <a:lstStyle/>
          <a:p>
            <a:fld id="{508EF9CC-5578-0A48-AD29-BF6B8F96C50B}" type="slidenum">
              <a:rPr lang="en-US" smtClean="0"/>
              <a:pPr/>
              <a:t>24</a:t>
            </a:fld>
            <a:endParaRPr lang="en-US" dirty="0"/>
          </a:p>
        </p:txBody>
      </p:sp>
    </p:spTree>
    <p:extLst>
      <p:ext uri="{BB962C8B-B14F-4D97-AF65-F5344CB8AC3E}">
        <p14:creationId xmlns:p14="http://schemas.microsoft.com/office/powerpoint/2010/main" val="459018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Know what you’re trying to do, and write it down somewhere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Searching isn't learning</a:t>
            </a:r>
          </a:p>
          <a:p>
            <a:endParaRPr lang="en-US" dirty="0"/>
          </a:p>
        </p:txBody>
      </p:sp>
      <p:sp>
        <p:nvSpPr>
          <p:cNvPr id="4" name="Slide Number Placeholder 3"/>
          <p:cNvSpPr>
            <a:spLocks noGrp="1"/>
          </p:cNvSpPr>
          <p:nvPr>
            <p:ph type="sldNum" sz="quarter" idx="5"/>
          </p:nvPr>
        </p:nvSpPr>
        <p:spPr/>
        <p:txBody>
          <a:bodyPr/>
          <a:lstStyle/>
          <a:p>
            <a:fld id="{508EF9CC-5578-0A48-AD29-BF6B8F96C50B}" type="slidenum">
              <a:rPr lang="en-US" smtClean="0"/>
              <a:pPr/>
              <a:t>5</a:t>
            </a:fld>
            <a:endParaRPr lang="en-US" dirty="0"/>
          </a:p>
        </p:txBody>
      </p:sp>
    </p:spTree>
    <p:extLst>
      <p:ext uri="{BB962C8B-B14F-4D97-AF65-F5344CB8AC3E}">
        <p14:creationId xmlns:p14="http://schemas.microsoft.com/office/powerpoint/2010/main" val="130454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8EF9CC-5578-0A48-AD29-BF6B8F96C50B}" type="slidenum">
              <a:rPr lang="en-US" smtClean="0"/>
              <a:t>6</a:t>
            </a:fld>
            <a:endParaRPr lang="en-US" dirty="0"/>
          </a:p>
        </p:txBody>
      </p:sp>
    </p:spTree>
    <p:extLst>
      <p:ext uri="{BB962C8B-B14F-4D97-AF65-F5344CB8AC3E}">
        <p14:creationId xmlns:p14="http://schemas.microsoft.com/office/powerpoint/2010/main" val="3140723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not a PowerShell expert, I'm just a guy doing things and trying to help others, but I'd be glad to pick your brain</a:t>
            </a:r>
          </a:p>
        </p:txBody>
      </p:sp>
      <p:sp>
        <p:nvSpPr>
          <p:cNvPr id="4" name="Slide Number Placeholder 3"/>
          <p:cNvSpPr>
            <a:spLocks noGrp="1"/>
          </p:cNvSpPr>
          <p:nvPr>
            <p:ph type="sldNum" sz="quarter" idx="5"/>
          </p:nvPr>
        </p:nvSpPr>
        <p:spPr/>
        <p:txBody>
          <a:bodyPr/>
          <a:lstStyle/>
          <a:p>
            <a:fld id="{508EF9CC-5578-0A48-AD29-BF6B8F96C50B}" type="slidenum">
              <a:rPr lang="en-US" smtClean="0"/>
              <a:pPr/>
              <a:t>7</a:t>
            </a:fld>
            <a:endParaRPr lang="en-US" dirty="0"/>
          </a:p>
        </p:txBody>
      </p:sp>
    </p:spTree>
    <p:extLst>
      <p:ext uri="{BB962C8B-B14F-4D97-AF65-F5344CB8AC3E}">
        <p14:creationId xmlns:p14="http://schemas.microsoft.com/office/powerpoint/2010/main" val="4153946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This list is based off my own experience and the issues I have been asked to resolve in past consulting/partner/service provider roles, and since coming onboard to my current role working with all segments and customers of any size.</a:t>
            </a:r>
          </a:p>
          <a:p>
            <a:endParaRPr lang="en-US" dirty="0"/>
          </a:p>
          <a:p>
            <a:r>
              <a:rPr lang="en-US" dirty="0"/>
              <a:t>All verticals can have some differing issues or pain points which are most relevant to the business and IT department.</a:t>
            </a:r>
          </a:p>
          <a:p>
            <a:endParaRPr lang="en-US" dirty="0"/>
          </a:p>
          <a:p>
            <a:r>
              <a:rPr lang="en-US" dirty="0"/>
              <a:t>This is meant to display that some customers can face similar challenges, and in the end we are all short of time.  It also helps put everyone in the mindset around why we should be making tools.</a:t>
            </a:r>
          </a:p>
          <a:p>
            <a:endParaRPr lang="en-US" dirty="0"/>
          </a:p>
        </p:txBody>
      </p:sp>
      <p:sp>
        <p:nvSpPr>
          <p:cNvPr id="4" name="Slide Number Placeholder 3"/>
          <p:cNvSpPr>
            <a:spLocks noGrp="1"/>
          </p:cNvSpPr>
          <p:nvPr>
            <p:ph type="sldNum" sz="quarter" idx="5"/>
          </p:nvPr>
        </p:nvSpPr>
        <p:spPr/>
        <p:txBody>
          <a:bodyPr/>
          <a:lstStyle/>
          <a:p>
            <a:fld id="{508EF9CC-5578-0A48-AD29-BF6B8F96C50B}" type="slidenum">
              <a:rPr lang="en-US" smtClean="0"/>
              <a:pPr/>
              <a:t>8</a:t>
            </a:fld>
            <a:endParaRPr lang="en-US" dirty="0"/>
          </a:p>
        </p:txBody>
      </p:sp>
    </p:spTree>
    <p:extLst>
      <p:ext uri="{BB962C8B-B14F-4D97-AF65-F5344CB8AC3E}">
        <p14:creationId xmlns:p14="http://schemas.microsoft.com/office/powerpoint/2010/main" val="421834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move of the why we’re looking at toolmaking</a:t>
            </a:r>
          </a:p>
        </p:txBody>
      </p:sp>
      <p:sp>
        <p:nvSpPr>
          <p:cNvPr id="4" name="Slide Number Placeholder 3"/>
          <p:cNvSpPr>
            <a:spLocks noGrp="1"/>
          </p:cNvSpPr>
          <p:nvPr>
            <p:ph type="sldNum" sz="quarter" idx="5"/>
          </p:nvPr>
        </p:nvSpPr>
        <p:spPr/>
        <p:txBody>
          <a:bodyPr/>
          <a:lstStyle/>
          <a:p>
            <a:fld id="{508EF9CC-5578-0A48-AD29-BF6B8F96C50B}" type="slidenum">
              <a:rPr lang="en-US" smtClean="0"/>
              <a:pPr/>
              <a:t>9</a:t>
            </a:fld>
            <a:endParaRPr lang="en-US" dirty="0"/>
          </a:p>
        </p:txBody>
      </p:sp>
    </p:spTree>
    <p:extLst>
      <p:ext uri="{BB962C8B-B14F-4D97-AF65-F5344CB8AC3E}">
        <p14:creationId xmlns:p14="http://schemas.microsoft.com/office/powerpoint/2010/main" val="43524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8EF9CC-5578-0A48-AD29-BF6B8F96C50B}" type="slidenum">
              <a:rPr lang="en-US" smtClean="0"/>
              <a:t>10</a:t>
            </a:fld>
            <a:endParaRPr lang="en-US" dirty="0"/>
          </a:p>
        </p:txBody>
      </p:sp>
    </p:spTree>
    <p:extLst>
      <p:ext uri="{BB962C8B-B14F-4D97-AF65-F5344CB8AC3E}">
        <p14:creationId xmlns:p14="http://schemas.microsoft.com/office/powerpoint/2010/main" val="2642493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kern="1200" dirty="0">
                <a:solidFill>
                  <a:schemeClr val="tx1"/>
                </a:solidFill>
                <a:effectLst/>
                <a:latin typeface="Century Gothic Regular"/>
                <a:ea typeface="+mn-ea"/>
                <a:cs typeface="+mn-cs"/>
              </a:rPr>
              <a:t>Plan:</a:t>
            </a:r>
          </a:p>
          <a:p>
            <a:r>
              <a:rPr lang="en-US" sz="1200" b="0" i="0" u="none" kern="1200" dirty="0">
                <a:solidFill>
                  <a:schemeClr val="tx1"/>
                </a:solidFill>
                <a:effectLst/>
                <a:latin typeface="Century Gothic Regular"/>
                <a:ea typeface="+mn-ea"/>
                <a:cs typeface="+mn-cs"/>
              </a:rPr>
              <a:t>You need a plan for today, tomorrow and some point in the future, whether that is next quarter or next year.  This is the same whether you are talking IT operations in any environment from SMB to Enterprise.</a:t>
            </a:r>
          </a:p>
          <a:p>
            <a:endParaRPr lang="en-US" sz="1200" b="0" i="0" u="none" kern="1200" dirty="0">
              <a:solidFill>
                <a:schemeClr val="tx1"/>
              </a:solidFill>
              <a:effectLst/>
              <a:latin typeface="Century Gothic Regular"/>
              <a:ea typeface="+mn-ea"/>
              <a:cs typeface="+mn-cs"/>
            </a:endParaRPr>
          </a:p>
          <a:p>
            <a:r>
              <a:rPr lang="en-US" sz="1200" b="0" i="0" u="none" kern="1200" dirty="0">
                <a:solidFill>
                  <a:schemeClr val="tx1"/>
                </a:solidFill>
                <a:effectLst/>
                <a:latin typeface="Century Gothic Regular"/>
                <a:ea typeface="+mn-ea"/>
                <a:cs typeface="+mn-cs"/>
              </a:rPr>
              <a:t>Plan for success, ALWAYS.  Expect difficulties or failures, and be prepared to adjust your plan, but still plan for success.</a:t>
            </a:r>
          </a:p>
          <a:p>
            <a:r>
              <a:rPr lang="en-US" sz="1200" b="0" i="0" u="none" kern="1200" dirty="0">
                <a:solidFill>
                  <a:schemeClr val="tx1"/>
                </a:solidFill>
                <a:effectLst/>
                <a:latin typeface="Century Gothic Regular"/>
                <a:ea typeface="+mn-ea"/>
                <a:cs typeface="+mn-cs"/>
              </a:rPr>
              <a:t> </a:t>
            </a:r>
          </a:p>
          <a:p>
            <a:r>
              <a:rPr lang="en-US" sz="1200" b="0" i="0" u="none" kern="1200" dirty="0">
                <a:solidFill>
                  <a:schemeClr val="tx1"/>
                </a:solidFill>
                <a:effectLst/>
                <a:latin typeface="Century Gothic Regular"/>
                <a:ea typeface="+mn-ea"/>
                <a:cs typeface="+mn-cs"/>
              </a:rPr>
              <a:t>As part of your plan, define it well and be explicit with facts, assumptions and minimum requirements.  As you go through this plan, and your toolmaking process, validate those facts and assumptions.  Revise or refine this plan as any needs or requirements change, or as new features are required.</a:t>
            </a:r>
          </a:p>
          <a:p>
            <a:endParaRPr lang="en-US" sz="1200" b="0" i="0" u="none" kern="1200" dirty="0">
              <a:solidFill>
                <a:schemeClr val="tx1"/>
              </a:solidFill>
              <a:effectLst/>
              <a:latin typeface="Century Gothic Regular"/>
              <a:ea typeface="+mn-ea"/>
              <a:cs typeface="+mn-cs"/>
            </a:endParaRPr>
          </a:p>
          <a:p>
            <a:r>
              <a:rPr lang="en-US" sz="1200" b="0" i="0" u="none" kern="1200" dirty="0">
                <a:solidFill>
                  <a:schemeClr val="tx1"/>
                </a:solidFill>
                <a:effectLst/>
                <a:latin typeface="Century Gothic Regular"/>
                <a:ea typeface="+mn-ea"/>
                <a:cs typeface="+mn-cs"/>
              </a:rPr>
              <a:t>If the overall script or tool won’t change due to original scoping, whether that's because of time/personnel resource or need for a working version, identify these new/revised requirements for the next features to add in a future version.</a:t>
            </a:r>
          </a:p>
          <a:p>
            <a:r>
              <a:rPr lang="en-US" sz="1200" b="0" i="0" u="none" kern="1200" dirty="0">
                <a:solidFill>
                  <a:schemeClr val="tx1"/>
                </a:solidFill>
                <a:effectLst/>
                <a:latin typeface="Century Gothic Regular"/>
                <a:ea typeface="+mn-ea"/>
                <a:cs typeface="+mn-cs"/>
              </a:rPr>
              <a:t> </a:t>
            </a:r>
          </a:p>
          <a:p>
            <a:r>
              <a:rPr lang="en-US" sz="1200" b="0" i="0" u="none" kern="1200" dirty="0">
                <a:solidFill>
                  <a:schemeClr val="tx1"/>
                </a:solidFill>
                <a:effectLst/>
                <a:latin typeface="Century Gothic Regular"/>
                <a:ea typeface="+mn-ea"/>
                <a:cs typeface="+mn-cs"/>
              </a:rPr>
              <a:t>Be sure to understand what your  user or customers are doing today, understand their needs, and work to enable more people to be capable of getting/delivering that need in a more efficient way.  Your real value to an organization as a toolmaker is to enable as many people as possible to be capable of performing your job, with your knowledge (or restrictions), to move on to other places where you can be most effective for your organization.</a:t>
            </a:r>
          </a:p>
          <a:p>
            <a:r>
              <a:rPr lang="en-US" sz="1200" b="0" i="0" u="none" kern="1200" dirty="0">
                <a:solidFill>
                  <a:schemeClr val="tx1"/>
                </a:solidFill>
                <a:effectLst/>
                <a:latin typeface="Century Gothic Regular"/>
                <a:ea typeface="+mn-ea"/>
                <a:cs typeface="+mn-cs"/>
              </a:rPr>
              <a:t> </a:t>
            </a:r>
          </a:p>
          <a:p>
            <a:r>
              <a:rPr lang="en-US" sz="1200" b="0" i="0" u="none" kern="1200" dirty="0">
                <a:solidFill>
                  <a:schemeClr val="tx1"/>
                </a:solidFill>
                <a:effectLst/>
                <a:latin typeface="Century Gothic Regular"/>
                <a:ea typeface="+mn-ea"/>
                <a:cs typeface="+mn-cs"/>
              </a:rPr>
              <a:t>Be specific about steps/components, and setting an expectation before you start.  This requires that your can define needs, or at least minimums, to accomplish some task.  </a:t>
            </a:r>
          </a:p>
          <a:p>
            <a:r>
              <a:rPr lang="en-US" sz="1200" b="0" i="0" u="none" kern="1200" dirty="0">
                <a:solidFill>
                  <a:schemeClr val="tx1"/>
                </a:solidFill>
                <a:effectLst/>
                <a:latin typeface="Century Gothic Regular"/>
                <a:ea typeface="+mn-ea"/>
                <a:cs typeface="+mn-cs"/>
              </a:rPr>
              <a:t> </a:t>
            </a:r>
          </a:p>
          <a:p>
            <a:r>
              <a:rPr lang="en-US" sz="1200" b="0" i="0" u="none" kern="1200" dirty="0">
                <a:solidFill>
                  <a:schemeClr val="tx1"/>
                </a:solidFill>
                <a:effectLst/>
                <a:latin typeface="Century Gothic Regular"/>
                <a:ea typeface="+mn-ea"/>
                <a:cs typeface="+mn-cs"/>
              </a:rPr>
              <a:t>Speed &amp; Performance:</a:t>
            </a:r>
          </a:p>
          <a:p>
            <a:r>
              <a:rPr lang="en-US" sz="1200" b="0" i="0" u="none" kern="1200" dirty="0">
                <a:solidFill>
                  <a:schemeClr val="tx1"/>
                </a:solidFill>
                <a:effectLst/>
                <a:latin typeface="Century Gothic Regular"/>
                <a:ea typeface="+mn-ea"/>
                <a:cs typeface="+mn-cs"/>
              </a:rPr>
              <a:t>Speed and performance are great for organizations trying to shift to new workflows and deployment cycles, but they are an advantage to the org, not the true benefit of automation.</a:t>
            </a:r>
          </a:p>
          <a:p>
            <a:endParaRPr lang="en-US" sz="1200" b="0" i="0" u="none" kern="1200" dirty="0">
              <a:solidFill>
                <a:schemeClr val="tx1"/>
              </a:solidFill>
              <a:effectLst/>
              <a:latin typeface="Century Gothic Regular"/>
              <a:ea typeface="+mn-ea"/>
              <a:cs typeface="+mn-cs"/>
            </a:endParaRPr>
          </a:p>
          <a:p>
            <a:r>
              <a:rPr lang="en-US" sz="1200" b="0" i="0" u="none" kern="1200" dirty="0">
                <a:solidFill>
                  <a:schemeClr val="tx1"/>
                </a:solidFill>
                <a:effectLst/>
                <a:latin typeface="Century Gothic Regular"/>
                <a:ea typeface="+mn-ea"/>
                <a:cs typeface="+mn-cs"/>
              </a:rPr>
              <a:t>The real benefit is in doing it correctly, having repeatable results, and being able to ensure that it remains correct over time.</a:t>
            </a:r>
          </a:p>
          <a:p>
            <a:r>
              <a:rPr lang="en-US" sz="1200" b="0" i="0" u="none" kern="1200" dirty="0">
                <a:solidFill>
                  <a:schemeClr val="tx1"/>
                </a:solidFill>
                <a:effectLst/>
                <a:latin typeface="Century Gothic Regular"/>
                <a:ea typeface="+mn-ea"/>
                <a:cs typeface="+mn-cs"/>
              </a:rPr>
              <a:t>  </a:t>
            </a:r>
          </a:p>
          <a:p>
            <a:r>
              <a:rPr lang="en-US" sz="1200" b="0" i="0" u="none" kern="1200" dirty="0">
                <a:solidFill>
                  <a:schemeClr val="tx1"/>
                </a:solidFill>
                <a:effectLst/>
                <a:latin typeface="Century Gothic Regular"/>
                <a:ea typeface="+mn-ea"/>
                <a:cs typeface="+mn-cs"/>
              </a:rPr>
              <a:t>In my opinion, this is the way that any organization should be thinking about their application stacks &amp; workloads.  Consider this same mindset for your tools &amp; orchestration.</a:t>
            </a:r>
          </a:p>
          <a:p>
            <a:r>
              <a:rPr lang="en-US" sz="1200" b="0" i="0" u="none" kern="1200" dirty="0">
                <a:solidFill>
                  <a:schemeClr val="tx1"/>
                </a:solidFill>
                <a:effectLst/>
                <a:latin typeface="Century Gothic Regular"/>
                <a:ea typeface="+mn-ea"/>
                <a:cs typeface="+mn-cs"/>
              </a:rPr>
              <a:t> </a:t>
            </a:r>
          </a:p>
          <a:p>
            <a:r>
              <a:rPr lang="en-US" sz="1200" b="0" i="0" u="none" kern="1200" dirty="0">
                <a:solidFill>
                  <a:schemeClr val="tx1"/>
                </a:solidFill>
                <a:effectLst/>
                <a:latin typeface="Century Gothic Regular"/>
                <a:ea typeface="+mn-ea"/>
                <a:cs typeface="+mn-cs"/>
              </a:rPr>
              <a:t>Standardization, validation and repeatability:</a:t>
            </a:r>
          </a:p>
          <a:p>
            <a:r>
              <a:rPr lang="en-US" sz="1200" b="0" i="0" u="none" kern="1200" dirty="0">
                <a:solidFill>
                  <a:schemeClr val="tx1"/>
                </a:solidFill>
                <a:effectLst/>
                <a:latin typeface="Century Gothic Regular"/>
                <a:ea typeface="+mn-ea"/>
                <a:cs typeface="+mn-cs"/>
              </a:rPr>
              <a:t> </a:t>
            </a:r>
          </a:p>
          <a:p>
            <a:r>
              <a:rPr lang="en-US" sz="1200" b="0" i="0" u="none" kern="1200" dirty="0">
                <a:solidFill>
                  <a:schemeClr val="tx1"/>
                </a:solidFill>
                <a:effectLst/>
                <a:latin typeface="Century Gothic Regular"/>
                <a:ea typeface="+mn-ea"/>
                <a:cs typeface="+mn-cs"/>
              </a:rPr>
              <a:t>These are the benefits that you can gain from automation:  standardization, validation of configs, and testing for success.</a:t>
            </a:r>
          </a:p>
          <a:p>
            <a:r>
              <a:rPr lang="en-US" sz="1200" b="0" i="0" u="none" kern="1200" dirty="0">
                <a:solidFill>
                  <a:schemeClr val="tx1"/>
                </a:solidFill>
                <a:effectLst/>
                <a:latin typeface="Century Gothic Regular"/>
                <a:ea typeface="+mn-ea"/>
                <a:cs typeface="+mn-cs"/>
              </a:rPr>
              <a:t> </a:t>
            </a:r>
          </a:p>
          <a:p>
            <a:r>
              <a:rPr lang="en-US" sz="1200" b="0" i="0" u="none" kern="1200" dirty="0">
                <a:solidFill>
                  <a:schemeClr val="tx1"/>
                </a:solidFill>
                <a:effectLst/>
                <a:latin typeface="Century Gothic Regular"/>
                <a:ea typeface="+mn-ea"/>
                <a:cs typeface="+mn-cs"/>
              </a:rPr>
              <a:t>As customer shift more to Lean, Agile or DevOps methodologies, they care more about the configuration and control of an application or even a workload, and less about the wrapper that the app/workload lives within.</a:t>
            </a:r>
          </a:p>
          <a:p>
            <a:r>
              <a:rPr lang="en-US" sz="1200" b="0" i="0" u="none" kern="1200" dirty="0">
                <a:solidFill>
                  <a:schemeClr val="tx1"/>
                </a:solidFill>
                <a:effectLst/>
                <a:latin typeface="Century Gothic Regular"/>
                <a:ea typeface="+mn-ea"/>
                <a:cs typeface="+mn-cs"/>
              </a:rPr>
              <a:t> </a:t>
            </a:r>
          </a:p>
          <a:p>
            <a:r>
              <a:rPr lang="en-US" sz="1200" b="0" i="0" u="none" kern="1200" dirty="0">
                <a:solidFill>
                  <a:schemeClr val="tx1"/>
                </a:solidFill>
                <a:effectLst/>
                <a:latin typeface="Century Gothic Regular"/>
                <a:ea typeface="+mn-ea"/>
                <a:cs typeface="+mn-cs"/>
              </a:rPr>
              <a:t>We need to build &amp; maintain tools in this fashion, and now our tools are mirroring our internal environment and operations.  This makes it easier to improve or even re-write even as we change platforms or technologies, which is what really matters to them in the long-term.</a:t>
            </a:r>
          </a:p>
          <a:p>
            <a:r>
              <a:rPr lang="en-US" sz="1200" b="0" i="0" u="none" kern="1200" dirty="0">
                <a:solidFill>
                  <a:schemeClr val="tx1"/>
                </a:solidFill>
                <a:effectLst/>
                <a:latin typeface="Century Gothic Regular"/>
                <a:ea typeface="+mn-ea"/>
                <a:cs typeface="+mn-cs"/>
              </a:rPr>
              <a:t> </a:t>
            </a:r>
          </a:p>
          <a:p>
            <a:r>
              <a:rPr lang="en-US" sz="1200" b="0" i="0" u="none" kern="1200" dirty="0">
                <a:solidFill>
                  <a:schemeClr val="tx1"/>
                </a:solidFill>
                <a:effectLst/>
                <a:latin typeface="Century Gothic Regular"/>
                <a:ea typeface="+mn-ea"/>
                <a:cs typeface="+mn-cs"/>
              </a:rPr>
              <a:t>MVP - “Minimum viable product”:</a:t>
            </a:r>
          </a:p>
          <a:p>
            <a:r>
              <a:rPr lang="en-US" sz="1200" b="0" i="0" u="none" kern="1200" dirty="0">
                <a:solidFill>
                  <a:schemeClr val="tx1"/>
                </a:solidFill>
                <a:effectLst/>
                <a:latin typeface="Century Gothic Regular"/>
                <a:ea typeface="+mn-ea"/>
                <a:cs typeface="+mn-cs"/>
              </a:rPr>
              <a:t> </a:t>
            </a:r>
          </a:p>
          <a:p>
            <a:r>
              <a:rPr lang="en-US" sz="1200" b="0" i="0" u="none" kern="1200" dirty="0">
                <a:solidFill>
                  <a:schemeClr val="tx1"/>
                </a:solidFill>
                <a:effectLst/>
                <a:latin typeface="Century Gothic Regular"/>
                <a:ea typeface="+mn-ea"/>
                <a:cs typeface="+mn-cs"/>
              </a:rPr>
              <a:t>I advise all people in technology to use small, incremental, or granular changes that can be verified.</a:t>
            </a:r>
          </a:p>
          <a:p>
            <a:endParaRPr lang="en-US" sz="1200" b="0" i="0" u="none" kern="1200" dirty="0">
              <a:solidFill>
                <a:schemeClr val="tx1"/>
              </a:solidFill>
              <a:effectLst/>
              <a:latin typeface="Century Gothic Regular"/>
              <a:ea typeface="+mn-ea"/>
              <a:cs typeface="+mn-cs"/>
            </a:endParaRPr>
          </a:p>
          <a:p>
            <a:r>
              <a:rPr lang="en-US" sz="1200" b="0" i="0" u="none" kern="1200" dirty="0">
                <a:solidFill>
                  <a:schemeClr val="tx1"/>
                </a:solidFill>
                <a:effectLst/>
                <a:latin typeface="Century Gothic Regular"/>
                <a:ea typeface="+mn-ea"/>
                <a:cs typeface="+mn-cs"/>
              </a:rPr>
              <a:t>You have to be able to define your progress, whether success or failure, to know if you have attained your goal; this should have also been defined at the beginning, and revised or refined along the way.</a:t>
            </a:r>
          </a:p>
          <a:p>
            <a:r>
              <a:rPr lang="en-US" sz="1200" b="0" i="0" u="none" kern="1200" dirty="0">
                <a:solidFill>
                  <a:schemeClr val="tx1"/>
                </a:solidFill>
                <a:effectLst/>
                <a:latin typeface="Century Gothic Regular"/>
                <a:ea typeface="+mn-ea"/>
                <a:cs typeface="+mn-cs"/>
              </a:rPr>
              <a:t> </a:t>
            </a:r>
          </a:p>
          <a:p>
            <a:r>
              <a:rPr lang="en-US" sz="1200" b="0" i="0" u="none" kern="1200" dirty="0">
                <a:solidFill>
                  <a:schemeClr val="tx1"/>
                </a:solidFill>
                <a:effectLst/>
                <a:latin typeface="Century Gothic Regular"/>
                <a:ea typeface="+mn-ea"/>
                <a:cs typeface="+mn-cs"/>
              </a:rPr>
              <a:t>What I specifically give them for detail on this point is "Don’t do more than is necessary to make minor changes, so that you can track those changes and results.  Make additional changes as necessary, but test and verify them along the way."</a:t>
            </a:r>
          </a:p>
          <a:p>
            <a:r>
              <a:rPr lang="en-US" sz="1200" b="0" i="0" u="none" kern="1200" dirty="0">
                <a:solidFill>
                  <a:schemeClr val="tx1"/>
                </a:solidFill>
                <a:effectLst/>
                <a:latin typeface="Century Gothic Regular"/>
                <a:ea typeface="+mn-ea"/>
                <a:cs typeface="+mn-cs"/>
              </a:rPr>
              <a:t> </a:t>
            </a:r>
          </a:p>
          <a:p>
            <a:r>
              <a:rPr lang="en-US" sz="1200" b="0" i="0" u="none" kern="1200" dirty="0">
                <a:solidFill>
                  <a:schemeClr val="tx1"/>
                </a:solidFill>
                <a:effectLst/>
                <a:latin typeface="Century Gothic Regular"/>
                <a:ea typeface="+mn-ea"/>
                <a:cs typeface="+mn-cs"/>
              </a:rPr>
              <a:t>If we understand these concepts and work with our organizations to help them operate in this fashion, it enables us to be more valuable to the organization as enablers of the business, and they can more easily trust our capabilities. Don't fear change as your company's needs grow or change, and we have the ability to continue to provide value to the business, which leads to great things in your career.</a:t>
            </a:r>
          </a:p>
          <a:p>
            <a:endParaRPr lang="en-US" sz="1200" b="0" i="0" u="none" kern="1200" dirty="0">
              <a:solidFill>
                <a:schemeClr val="tx1"/>
              </a:solidFill>
              <a:effectLst/>
              <a:latin typeface="Century Gothic Regular"/>
              <a:ea typeface="+mn-ea"/>
              <a:cs typeface="+mn-cs"/>
            </a:endParaRPr>
          </a:p>
          <a:p>
            <a:endParaRPr lang="en-US" sz="1200" b="0" i="0" u="none" kern="1200" dirty="0">
              <a:solidFill>
                <a:schemeClr val="tx1"/>
              </a:solidFill>
              <a:effectLst/>
              <a:latin typeface="Century Gothic Regular"/>
              <a:ea typeface="+mn-ea"/>
              <a:cs typeface="+mn-cs"/>
            </a:endParaRPr>
          </a:p>
          <a:p>
            <a:endParaRPr lang="en-US" sz="1200" b="0" i="0" u="none" kern="1200" dirty="0">
              <a:solidFill>
                <a:schemeClr val="tx1"/>
              </a:solidFill>
              <a:effectLst/>
              <a:latin typeface="Century Gothic Regular"/>
              <a:ea typeface="+mn-ea"/>
              <a:cs typeface="+mn-cs"/>
            </a:endParaRPr>
          </a:p>
          <a:p>
            <a:r>
              <a:rPr lang="en-US" sz="1200" b="0" i="0" u="none" kern="1200" dirty="0">
                <a:solidFill>
                  <a:schemeClr val="tx1"/>
                </a:solidFill>
                <a:effectLst/>
                <a:latin typeface="Century Gothic Regular"/>
                <a:ea typeface="+mn-ea"/>
                <a:cs typeface="+mn-cs"/>
              </a:rPr>
              <a:t>Don’t expect to immediately automate your environment, or that you will have accounted for all of the necessary components at the beginning.  Be flexible and prepare for change or improvements.</a:t>
            </a:r>
          </a:p>
          <a:p>
            <a:endParaRPr lang="en-US" sz="1200" b="0" i="0" u="none" kern="1200" dirty="0">
              <a:solidFill>
                <a:schemeClr val="tx1"/>
              </a:solidFill>
              <a:effectLst/>
              <a:latin typeface="Century Gothic Regular"/>
              <a:ea typeface="+mn-ea"/>
              <a:cs typeface="+mn-cs"/>
            </a:endParaRPr>
          </a:p>
          <a:p>
            <a:r>
              <a:rPr lang="en-US" sz="1200" b="0" i="0" u="none" kern="1200" dirty="0">
                <a:solidFill>
                  <a:schemeClr val="tx1"/>
                </a:solidFill>
                <a:effectLst/>
                <a:latin typeface="Century Gothic Regular"/>
                <a:ea typeface="+mn-ea"/>
                <a:cs typeface="+mn-cs"/>
              </a:rPr>
              <a:t>-------------------------------------------------</a:t>
            </a:r>
          </a:p>
          <a:p>
            <a:endParaRPr lang="en-US" sz="1200" b="0" i="0" u="none" kern="1200" dirty="0">
              <a:solidFill>
                <a:schemeClr val="tx1"/>
              </a:solidFill>
              <a:effectLst/>
              <a:latin typeface="Century Gothic Regular"/>
              <a:ea typeface="+mn-ea"/>
              <a:cs typeface="+mn-cs"/>
            </a:endParaRPr>
          </a:p>
          <a:p>
            <a:r>
              <a:rPr lang="en-US" sz="1200" b="0" i="0" u="none" kern="1200" dirty="0">
                <a:solidFill>
                  <a:schemeClr val="tx1"/>
                </a:solidFill>
                <a:effectLst/>
                <a:latin typeface="Century Gothic Regular"/>
                <a:ea typeface="+mn-ea"/>
                <a:cs typeface="+mn-cs"/>
              </a:rPr>
              <a:t>This is the same whether you are using the GUI or CLI.  Plan for success.</a:t>
            </a:r>
          </a:p>
          <a:p>
            <a:r>
              <a:rPr lang="en-US" sz="1200" b="0" i="0" u="none" kern="1200" dirty="0">
                <a:solidFill>
                  <a:schemeClr val="tx1"/>
                </a:solidFill>
                <a:effectLst/>
                <a:latin typeface="Century Gothic Regular"/>
                <a:ea typeface="+mn-ea"/>
                <a:cs typeface="+mn-cs"/>
              </a:rPr>
              <a:t>Think about the benefit to the business, which is accuracy &amp; repeatability. It’s not about impressing someone with your code.  It’s not just about doing it fast, but doing it correctly and being certain that it stays that way.</a:t>
            </a:r>
          </a:p>
          <a:p>
            <a:r>
              <a:rPr lang="en-US" sz="1200" b="0" i="0" u="none" kern="1200" dirty="0">
                <a:solidFill>
                  <a:schemeClr val="tx1"/>
                </a:solidFill>
                <a:effectLst/>
                <a:latin typeface="Century Gothic Regular"/>
                <a:ea typeface="+mn-ea"/>
                <a:cs typeface="+mn-cs"/>
              </a:rPr>
              <a:t>The goal of these efforts isn’t just about getting your operations into code, it is the benefits that you can gain from it:  standardization, granular control, validation of configs, and testing for success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Century Gothic Regular"/>
                <a:ea typeface="+mn-ea"/>
                <a:cs typeface="+mn-cs"/>
              </a:rPr>
              <a:t>Try to be specific about steps/components, and have an expectation before you start.</a:t>
            </a:r>
          </a:p>
          <a:p>
            <a:endParaRPr lang="en-US" sz="1200" b="0" i="0" u="none" kern="1200" dirty="0">
              <a:solidFill>
                <a:schemeClr val="tx1"/>
              </a:solidFill>
              <a:effectLst/>
              <a:latin typeface="Century Gothic Regular"/>
              <a:ea typeface="+mn-ea"/>
              <a:cs typeface="+mn-cs"/>
            </a:endParaRPr>
          </a:p>
          <a:p>
            <a:endParaRPr lang="en-US" sz="1200" b="0" i="0" u="none" kern="1200" dirty="0">
              <a:solidFill>
                <a:schemeClr val="tx1"/>
              </a:solidFill>
              <a:effectLst/>
              <a:latin typeface="Century Gothic Regular"/>
              <a:ea typeface="+mn-ea"/>
              <a:cs typeface="+mn-cs"/>
            </a:endParaRPr>
          </a:p>
        </p:txBody>
      </p:sp>
      <p:sp>
        <p:nvSpPr>
          <p:cNvPr id="4" name="Slide Number Placeholder 3"/>
          <p:cNvSpPr>
            <a:spLocks noGrp="1"/>
          </p:cNvSpPr>
          <p:nvPr>
            <p:ph type="sldNum" sz="quarter" idx="5"/>
          </p:nvPr>
        </p:nvSpPr>
        <p:spPr/>
        <p:txBody>
          <a:bodyPr/>
          <a:lstStyle/>
          <a:p>
            <a:fld id="{508EF9CC-5578-0A48-AD29-BF6B8F96C50B}" type="slidenum">
              <a:rPr lang="en-US" smtClean="0"/>
              <a:pPr/>
              <a:t>11</a:t>
            </a:fld>
            <a:endParaRPr lang="en-US" dirty="0"/>
          </a:p>
        </p:txBody>
      </p:sp>
    </p:spTree>
    <p:extLst>
      <p:ext uri="{BB962C8B-B14F-4D97-AF65-F5344CB8AC3E}">
        <p14:creationId xmlns:p14="http://schemas.microsoft.com/office/powerpoint/2010/main" val="4128621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development philosophies:  KISS, DRY, Worse is better, YAGNI, MVP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Keep It Simple Stupid – Simple over complicated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Century Gothic Regular"/>
                <a:ea typeface="+mn-ea"/>
                <a:cs typeface="+mn-cs"/>
              </a:rPr>
              <a:t>Don't Repeat Yourself - reducing repetition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Century Gothic Regular"/>
                <a:ea typeface="+mn-ea"/>
                <a:cs typeface="+mn-cs"/>
              </a:rPr>
              <a:t>Worse if Better - </a:t>
            </a:r>
            <a:r>
              <a:rPr lang="en-US" sz="1200" b="0" i="0" u="none" strike="noStrike" kern="1200" dirty="0">
                <a:solidFill>
                  <a:schemeClr val="tx1"/>
                </a:solidFill>
                <a:effectLst/>
                <a:latin typeface="Century Gothic Regular"/>
                <a:ea typeface="+mn-ea"/>
                <a:cs typeface="+mn-cs"/>
              </a:rPr>
              <a:t>quality</a:t>
            </a:r>
            <a:r>
              <a:rPr lang="en-US" sz="1200" b="0" i="0" kern="1200" dirty="0">
                <a:solidFill>
                  <a:schemeClr val="tx1"/>
                </a:solidFill>
                <a:effectLst/>
                <a:latin typeface="Century Gothic Regular"/>
                <a:ea typeface="+mn-ea"/>
                <a:cs typeface="+mn-cs"/>
              </a:rPr>
              <a:t> does not necessarily increase with functionality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Century Gothic Regular"/>
                <a:ea typeface="+mn-ea"/>
                <a:cs typeface="+mn-cs"/>
              </a:rPr>
              <a:t>You aren't </a:t>
            </a:r>
            <a:r>
              <a:rPr lang="en-US" sz="1200" b="0" i="0" kern="1200" dirty="0" err="1">
                <a:solidFill>
                  <a:schemeClr val="tx1"/>
                </a:solidFill>
                <a:effectLst/>
                <a:latin typeface="Century Gothic Regular"/>
                <a:ea typeface="+mn-ea"/>
                <a:cs typeface="+mn-cs"/>
              </a:rPr>
              <a:t>gonna</a:t>
            </a:r>
            <a:r>
              <a:rPr lang="en-US" sz="1200" b="0" i="0" kern="1200" dirty="0">
                <a:solidFill>
                  <a:schemeClr val="tx1"/>
                </a:solidFill>
                <a:effectLst/>
                <a:latin typeface="Century Gothic Regular"/>
                <a:ea typeface="+mn-ea"/>
                <a:cs typeface="+mn-cs"/>
              </a:rPr>
              <a:t> need it – define a need before adding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Century Gothic Regular"/>
                <a:ea typeface="+mn-ea"/>
                <a:cs typeface="+mn-cs"/>
              </a:rPr>
              <a:t>Minimum viable product - sufficient features to satisfy early adopters; complete set of features designed/developed after considering feedback from </a:t>
            </a:r>
            <a:r>
              <a:rPr lang="en-US" sz="1200" b="1" i="0" kern="1200" dirty="0">
                <a:solidFill>
                  <a:schemeClr val="tx1"/>
                </a:solidFill>
                <a:effectLst/>
                <a:latin typeface="Century Gothic Regular"/>
                <a:ea typeface="+mn-ea"/>
                <a:cs typeface="+mn-cs"/>
              </a:rPr>
              <a:t>product's</a:t>
            </a:r>
            <a:r>
              <a:rPr lang="en-US" sz="1200" b="0" i="0" kern="1200" dirty="0">
                <a:solidFill>
                  <a:schemeClr val="tx1"/>
                </a:solidFill>
                <a:effectLst/>
                <a:latin typeface="Century Gothic Regular"/>
                <a:ea typeface="+mn-ea"/>
                <a:cs typeface="+mn-cs"/>
              </a:rPr>
              <a:t>  users</a:t>
            </a:r>
          </a:p>
          <a:p>
            <a:endParaRPr lang="en-US" dirty="0"/>
          </a:p>
          <a:p>
            <a:endParaRPr lang="en-US" dirty="0"/>
          </a:p>
          <a:p>
            <a:r>
              <a:rPr lang="en-US" dirty="0"/>
              <a:t>Think specifically about what you need from your tool and what are you trying to solve?</a:t>
            </a:r>
          </a:p>
          <a:p>
            <a:endParaRPr lang="en-US" dirty="0"/>
          </a:p>
          <a:p>
            <a:r>
              <a:rPr lang="en-US" dirty="0"/>
              <a:t>Small tasks handles separately helps to maintain code</a:t>
            </a:r>
          </a:p>
          <a:p>
            <a:endParaRPr lang="en-US" dirty="0"/>
          </a:p>
          <a:p>
            <a:r>
              <a:rPr lang="en-US" dirty="0"/>
              <a:t>Keeps things easier to rear &amp; maintain</a:t>
            </a:r>
          </a:p>
        </p:txBody>
      </p:sp>
      <p:sp>
        <p:nvSpPr>
          <p:cNvPr id="4" name="Slide Number Placeholder 3"/>
          <p:cNvSpPr>
            <a:spLocks noGrp="1"/>
          </p:cNvSpPr>
          <p:nvPr>
            <p:ph type="sldNum" sz="quarter" idx="5"/>
          </p:nvPr>
        </p:nvSpPr>
        <p:spPr/>
        <p:txBody>
          <a:bodyPr/>
          <a:lstStyle/>
          <a:p>
            <a:fld id="{508EF9CC-5578-0A48-AD29-BF6B8F96C50B}" type="slidenum">
              <a:rPr lang="en-US" smtClean="0"/>
              <a:pPr/>
              <a:t>12</a:t>
            </a:fld>
            <a:endParaRPr lang="en-US" dirty="0"/>
          </a:p>
        </p:txBody>
      </p:sp>
    </p:spTree>
    <p:extLst>
      <p:ext uri="{BB962C8B-B14F-4D97-AF65-F5344CB8AC3E}">
        <p14:creationId xmlns:p14="http://schemas.microsoft.com/office/powerpoint/2010/main" val="98450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heme Slide">
    <p:bg>
      <p:bgRef idx="1001">
        <a:schemeClr val="bg1"/>
      </p:bgRef>
    </p:bg>
    <p:spTree>
      <p:nvGrpSpPr>
        <p:cNvPr id="1" name=""/>
        <p:cNvGrpSpPr/>
        <p:nvPr/>
      </p:nvGrpSpPr>
      <p:grpSpPr>
        <a:xfrm>
          <a:off x="0" y="0"/>
          <a:ext cx="0" cy="0"/>
          <a:chOff x="0" y="0"/>
          <a:chExt cx="0" cy="0"/>
        </a:xfrm>
      </p:grpSpPr>
      <p:grpSp>
        <p:nvGrpSpPr>
          <p:cNvPr id="7" name="Group 4">
            <a:extLst>
              <a:ext uri="{FF2B5EF4-FFF2-40B4-BE49-F238E27FC236}">
                <a16:creationId xmlns:a16="http://schemas.microsoft.com/office/drawing/2014/main" id="{8CBDB1F2-772A-46C4-A888-81EA3CC68784}"/>
              </a:ext>
            </a:extLst>
          </p:cNvPr>
          <p:cNvGrpSpPr>
            <a:grpSpLocks noChangeAspect="1"/>
          </p:cNvGrpSpPr>
          <p:nvPr userDrawn="1"/>
        </p:nvGrpSpPr>
        <p:grpSpPr bwMode="auto">
          <a:xfrm>
            <a:off x="361950" y="1770063"/>
            <a:ext cx="11490325" cy="5099050"/>
            <a:chOff x="228" y="1115"/>
            <a:chExt cx="7238" cy="3212"/>
          </a:xfrm>
          <a:solidFill>
            <a:schemeClr val="bg1">
              <a:lumMod val="95000"/>
              <a:alpha val="58000"/>
            </a:schemeClr>
          </a:solidFill>
        </p:grpSpPr>
        <p:sp>
          <p:nvSpPr>
            <p:cNvPr id="11" name="Freeform 5">
              <a:extLst>
                <a:ext uri="{FF2B5EF4-FFF2-40B4-BE49-F238E27FC236}">
                  <a16:creationId xmlns:a16="http://schemas.microsoft.com/office/drawing/2014/main" id="{2069A7DB-7D07-4189-8314-7D94075EE6BC}"/>
                </a:ext>
              </a:extLst>
            </p:cNvPr>
            <p:cNvSpPr>
              <a:spLocks noEditPoints="1"/>
            </p:cNvSpPr>
            <p:nvPr userDrawn="1"/>
          </p:nvSpPr>
          <p:spPr bwMode="auto">
            <a:xfrm>
              <a:off x="228" y="1115"/>
              <a:ext cx="2187" cy="3212"/>
            </a:xfrm>
            <a:custGeom>
              <a:avLst/>
              <a:gdLst>
                <a:gd name="T0" fmla="*/ 1240 w 1308"/>
                <a:gd name="T1" fmla="*/ 1518 h 1925"/>
                <a:gd name="T2" fmla="*/ 706 w 1308"/>
                <a:gd name="T3" fmla="*/ 1518 h 1925"/>
                <a:gd name="T4" fmla="*/ 706 w 1308"/>
                <a:gd name="T5" fmla="*/ 1925 h 1925"/>
                <a:gd name="T6" fmla="*/ 1240 w 1308"/>
                <a:gd name="T7" fmla="*/ 1925 h 1925"/>
                <a:gd name="T8" fmla="*/ 1240 w 1308"/>
                <a:gd name="T9" fmla="*/ 1777 h 1925"/>
                <a:gd name="T10" fmla="*/ 854 w 1308"/>
                <a:gd name="T11" fmla="*/ 1777 h 1925"/>
                <a:gd name="T12" fmla="*/ 854 w 1308"/>
                <a:gd name="T13" fmla="*/ 1665 h 1925"/>
                <a:gd name="T14" fmla="*/ 1240 w 1308"/>
                <a:gd name="T15" fmla="*/ 1665 h 1925"/>
                <a:gd name="T16" fmla="*/ 1240 w 1308"/>
                <a:gd name="T17" fmla="*/ 1518 h 1925"/>
                <a:gd name="T18" fmla="*/ 333 w 1308"/>
                <a:gd name="T19" fmla="*/ 1259 h 1925"/>
                <a:gd name="T20" fmla="*/ 0 w 1308"/>
                <a:gd name="T21" fmla="*/ 1592 h 1925"/>
                <a:gd name="T22" fmla="*/ 333 w 1308"/>
                <a:gd name="T23" fmla="*/ 1925 h 1925"/>
                <a:gd name="T24" fmla="*/ 666 w 1308"/>
                <a:gd name="T25" fmla="*/ 1592 h 1925"/>
                <a:gd name="T26" fmla="*/ 518 w 1308"/>
                <a:gd name="T27" fmla="*/ 1592 h 1925"/>
                <a:gd name="T28" fmla="*/ 333 w 1308"/>
                <a:gd name="T29" fmla="*/ 1777 h 1925"/>
                <a:gd name="T30" fmla="*/ 147 w 1308"/>
                <a:gd name="T31" fmla="*/ 1592 h 1925"/>
                <a:gd name="T32" fmla="*/ 333 w 1308"/>
                <a:gd name="T33" fmla="*/ 1406 h 1925"/>
                <a:gd name="T34" fmla="*/ 333 w 1308"/>
                <a:gd name="T35" fmla="*/ 1259 h 1925"/>
                <a:gd name="T36" fmla="*/ 1240 w 1308"/>
                <a:gd name="T37" fmla="*/ 1259 h 1925"/>
                <a:gd name="T38" fmla="*/ 706 w 1308"/>
                <a:gd name="T39" fmla="*/ 1259 h 1925"/>
                <a:gd name="T40" fmla="*/ 706 w 1308"/>
                <a:gd name="T41" fmla="*/ 1406 h 1925"/>
                <a:gd name="T42" fmla="*/ 1240 w 1308"/>
                <a:gd name="T43" fmla="*/ 1406 h 1925"/>
                <a:gd name="T44" fmla="*/ 1240 w 1308"/>
                <a:gd name="T45" fmla="*/ 1259 h 1925"/>
                <a:gd name="T46" fmla="*/ 847 w 1308"/>
                <a:gd name="T47" fmla="*/ 665 h 1925"/>
                <a:gd name="T48" fmla="*/ 700 w 1308"/>
                <a:gd name="T49" fmla="*/ 665 h 1925"/>
                <a:gd name="T50" fmla="*/ 700 w 1308"/>
                <a:gd name="T51" fmla="*/ 1183 h 1925"/>
                <a:gd name="T52" fmla="*/ 847 w 1308"/>
                <a:gd name="T53" fmla="*/ 1183 h 1925"/>
                <a:gd name="T54" fmla="*/ 847 w 1308"/>
                <a:gd name="T55" fmla="*/ 665 h 1925"/>
                <a:gd name="T56" fmla="*/ 1065 w 1308"/>
                <a:gd name="T57" fmla="*/ 517 h 1925"/>
                <a:gd name="T58" fmla="*/ 847 w 1308"/>
                <a:gd name="T59" fmla="*/ 517 h 1925"/>
                <a:gd name="T60" fmla="*/ 847 w 1308"/>
                <a:gd name="T61" fmla="*/ 665 h 1925"/>
                <a:gd name="T62" fmla="*/ 1065 w 1308"/>
                <a:gd name="T63" fmla="*/ 665 h 1925"/>
                <a:gd name="T64" fmla="*/ 1160 w 1308"/>
                <a:gd name="T65" fmla="*/ 760 h 1925"/>
                <a:gd name="T66" fmla="*/ 1065 w 1308"/>
                <a:gd name="T67" fmla="*/ 855 h 1925"/>
                <a:gd name="T68" fmla="*/ 888 w 1308"/>
                <a:gd name="T69" fmla="*/ 855 h 1925"/>
                <a:gd name="T70" fmla="*/ 888 w 1308"/>
                <a:gd name="T71" fmla="*/ 1002 h 1925"/>
                <a:gd name="T72" fmla="*/ 1065 w 1308"/>
                <a:gd name="T73" fmla="*/ 1002 h 1925"/>
                <a:gd name="T74" fmla="*/ 1308 w 1308"/>
                <a:gd name="T75" fmla="*/ 760 h 1925"/>
                <a:gd name="T76" fmla="*/ 1065 w 1308"/>
                <a:gd name="T77" fmla="*/ 517 h 1925"/>
                <a:gd name="T78" fmla="*/ 590 w 1308"/>
                <a:gd name="T79" fmla="*/ 0 h 1925"/>
                <a:gd name="T80" fmla="*/ 284 w 1308"/>
                <a:gd name="T81" fmla="*/ 0 h 1925"/>
                <a:gd name="T82" fmla="*/ 80 w 1308"/>
                <a:gd name="T83" fmla="*/ 203 h 1925"/>
                <a:gd name="T84" fmla="*/ 284 w 1308"/>
                <a:gd name="T85" fmla="*/ 406 h 1925"/>
                <a:gd name="T86" fmla="*/ 593 w 1308"/>
                <a:gd name="T87" fmla="*/ 406 h 1925"/>
                <a:gd name="T88" fmla="*/ 649 w 1308"/>
                <a:gd name="T89" fmla="*/ 462 h 1925"/>
                <a:gd name="T90" fmla="*/ 593 w 1308"/>
                <a:gd name="T91" fmla="*/ 518 h 1925"/>
                <a:gd name="T92" fmla="*/ 187 w 1308"/>
                <a:gd name="T93" fmla="*/ 518 h 1925"/>
                <a:gd name="T94" fmla="*/ 187 w 1308"/>
                <a:gd name="T95" fmla="*/ 665 h 1925"/>
                <a:gd name="T96" fmla="*/ 593 w 1308"/>
                <a:gd name="T97" fmla="*/ 665 h 1925"/>
                <a:gd name="T98" fmla="*/ 796 w 1308"/>
                <a:gd name="T99" fmla="*/ 462 h 1925"/>
                <a:gd name="T100" fmla="*/ 593 w 1308"/>
                <a:gd name="T101" fmla="*/ 259 h 1925"/>
                <a:gd name="T102" fmla="*/ 284 w 1308"/>
                <a:gd name="T103" fmla="*/ 259 h 1925"/>
                <a:gd name="T104" fmla="*/ 228 w 1308"/>
                <a:gd name="T105" fmla="*/ 203 h 1925"/>
                <a:gd name="T106" fmla="*/ 284 w 1308"/>
                <a:gd name="T107" fmla="*/ 147 h 1925"/>
                <a:gd name="T108" fmla="*/ 590 w 1308"/>
                <a:gd name="T109" fmla="*/ 147 h 1925"/>
                <a:gd name="T110" fmla="*/ 590 w 1308"/>
                <a:gd name="T111" fmla="*/ 0 h 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08" h="1925">
                  <a:moveTo>
                    <a:pt x="1240" y="1518"/>
                  </a:moveTo>
                  <a:cubicBezTo>
                    <a:pt x="706" y="1518"/>
                    <a:pt x="706" y="1518"/>
                    <a:pt x="706" y="1518"/>
                  </a:cubicBezTo>
                  <a:cubicBezTo>
                    <a:pt x="706" y="1925"/>
                    <a:pt x="706" y="1925"/>
                    <a:pt x="706" y="1925"/>
                  </a:cubicBezTo>
                  <a:cubicBezTo>
                    <a:pt x="1240" y="1925"/>
                    <a:pt x="1240" y="1925"/>
                    <a:pt x="1240" y="1925"/>
                  </a:cubicBezTo>
                  <a:cubicBezTo>
                    <a:pt x="1240" y="1777"/>
                    <a:pt x="1240" y="1777"/>
                    <a:pt x="1240" y="1777"/>
                  </a:cubicBezTo>
                  <a:cubicBezTo>
                    <a:pt x="854" y="1777"/>
                    <a:pt x="854" y="1777"/>
                    <a:pt x="854" y="1777"/>
                  </a:cubicBezTo>
                  <a:cubicBezTo>
                    <a:pt x="854" y="1665"/>
                    <a:pt x="854" y="1665"/>
                    <a:pt x="854" y="1665"/>
                  </a:cubicBezTo>
                  <a:cubicBezTo>
                    <a:pt x="1240" y="1665"/>
                    <a:pt x="1240" y="1665"/>
                    <a:pt x="1240" y="1665"/>
                  </a:cubicBezTo>
                  <a:cubicBezTo>
                    <a:pt x="1240" y="1518"/>
                    <a:pt x="1240" y="1518"/>
                    <a:pt x="1240" y="1518"/>
                  </a:cubicBezTo>
                  <a:moveTo>
                    <a:pt x="333" y="1259"/>
                  </a:moveTo>
                  <a:cubicBezTo>
                    <a:pt x="149" y="1259"/>
                    <a:pt x="0" y="1408"/>
                    <a:pt x="0" y="1592"/>
                  </a:cubicBezTo>
                  <a:cubicBezTo>
                    <a:pt x="0" y="1775"/>
                    <a:pt x="149" y="1925"/>
                    <a:pt x="333" y="1925"/>
                  </a:cubicBezTo>
                  <a:cubicBezTo>
                    <a:pt x="516" y="1925"/>
                    <a:pt x="666" y="1775"/>
                    <a:pt x="666" y="1592"/>
                  </a:cubicBezTo>
                  <a:cubicBezTo>
                    <a:pt x="518" y="1592"/>
                    <a:pt x="518" y="1592"/>
                    <a:pt x="518" y="1592"/>
                  </a:cubicBezTo>
                  <a:cubicBezTo>
                    <a:pt x="518" y="1694"/>
                    <a:pt x="435" y="1777"/>
                    <a:pt x="333" y="1777"/>
                  </a:cubicBezTo>
                  <a:cubicBezTo>
                    <a:pt x="230" y="1777"/>
                    <a:pt x="147" y="1694"/>
                    <a:pt x="147" y="1592"/>
                  </a:cubicBezTo>
                  <a:cubicBezTo>
                    <a:pt x="147" y="1489"/>
                    <a:pt x="230" y="1406"/>
                    <a:pt x="333" y="1406"/>
                  </a:cubicBezTo>
                  <a:cubicBezTo>
                    <a:pt x="333" y="1259"/>
                    <a:pt x="333" y="1259"/>
                    <a:pt x="333" y="1259"/>
                  </a:cubicBezTo>
                  <a:moveTo>
                    <a:pt x="1240" y="1259"/>
                  </a:moveTo>
                  <a:cubicBezTo>
                    <a:pt x="706" y="1259"/>
                    <a:pt x="706" y="1259"/>
                    <a:pt x="706" y="1259"/>
                  </a:cubicBezTo>
                  <a:cubicBezTo>
                    <a:pt x="706" y="1406"/>
                    <a:pt x="706" y="1406"/>
                    <a:pt x="706" y="1406"/>
                  </a:cubicBezTo>
                  <a:cubicBezTo>
                    <a:pt x="1240" y="1406"/>
                    <a:pt x="1240" y="1406"/>
                    <a:pt x="1240" y="1406"/>
                  </a:cubicBezTo>
                  <a:cubicBezTo>
                    <a:pt x="1240" y="1259"/>
                    <a:pt x="1240" y="1259"/>
                    <a:pt x="1240" y="1259"/>
                  </a:cubicBezTo>
                  <a:moveTo>
                    <a:pt x="847" y="665"/>
                  </a:moveTo>
                  <a:cubicBezTo>
                    <a:pt x="700" y="665"/>
                    <a:pt x="700" y="665"/>
                    <a:pt x="700" y="665"/>
                  </a:cubicBezTo>
                  <a:cubicBezTo>
                    <a:pt x="700" y="1183"/>
                    <a:pt x="700" y="1183"/>
                    <a:pt x="700" y="1183"/>
                  </a:cubicBezTo>
                  <a:cubicBezTo>
                    <a:pt x="847" y="1183"/>
                    <a:pt x="847" y="1183"/>
                    <a:pt x="847" y="1183"/>
                  </a:cubicBezTo>
                  <a:cubicBezTo>
                    <a:pt x="847" y="665"/>
                    <a:pt x="847" y="665"/>
                    <a:pt x="847" y="665"/>
                  </a:cubicBezTo>
                  <a:moveTo>
                    <a:pt x="1065" y="517"/>
                  </a:moveTo>
                  <a:cubicBezTo>
                    <a:pt x="847" y="517"/>
                    <a:pt x="847" y="517"/>
                    <a:pt x="847" y="517"/>
                  </a:cubicBezTo>
                  <a:cubicBezTo>
                    <a:pt x="847" y="665"/>
                    <a:pt x="847" y="665"/>
                    <a:pt x="847" y="665"/>
                  </a:cubicBezTo>
                  <a:cubicBezTo>
                    <a:pt x="1065" y="665"/>
                    <a:pt x="1065" y="665"/>
                    <a:pt x="1065" y="665"/>
                  </a:cubicBezTo>
                  <a:cubicBezTo>
                    <a:pt x="1117" y="665"/>
                    <a:pt x="1160" y="707"/>
                    <a:pt x="1160" y="760"/>
                  </a:cubicBezTo>
                  <a:cubicBezTo>
                    <a:pt x="1160" y="812"/>
                    <a:pt x="1117" y="855"/>
                    <a:pt x="1065" y="855"/>
                  </a:cubicBezTo>
                  <a:cubicBezTo>
                    <a:pt x="888" y="855"/>
                    <a:pt x="888" y="855"/>
                    <a:pt x="888" y="855"/>
                  </a:cubicBezTo>
                  <a:cubicBezTo>
                    <a:pt x="888" y="1002"/>
                    <a:pt x="888" y="1002"/>
                    <a:pt x="888" y="1002"/>
                  </a:cubicBezTo>
                  <a:cubicBezTo>
                    <a:pt x="1065" y="1002"/>
                    <a:pt x="1065" y="1002"/>
                    <a:pt x="1065" y="1002"/>
                  </a:cubicBezTo>
                  <a:cubicBezTo>
                    <a:pt x="1199" y="1002"/>
                    <a:pt x="1308" y="894"/>
                    <a:pt x="1308" y="760"/>
                  </a:cubicBezTo>
                  <a:cubicBezTo>
                    <a:pt x="1308" y="626"/>
                    <a:pt x="1199" y="517"/>
                    <a:pt x="1065" y="517"/>
                  </a:cubicBezTo>
                  <a:moveTo>
                    <a:pt x="590" y="0"/>
                  </a:moveTo>
                  <a:cubicBezTo>
                    <a:pt x="284" y="0"/>
                    <a:pt x="284" y="0"/>
                    <a:pt x="284" y="0"/>
                  </a:cubicBezTo>
                  <a:cubicBezTo>
                    <a:pt x="171" y="0"/>
                    <a:pt x="80" y="91"/>
                    <a:pt x="80" y="203"/>
                  </a:cubicBezTo>
                  <a:cubicBezTo>
                    <a:pt x="80" y="315"/>
                    <a:pt x="171" y="406"/>
                    <a:pt x="284" y="406"/>
                  </a:cubicBezTo>
                  <a:cubicBezTo>
                    <a:pt x="593" y="406"/>
                    <a:pt x="593" y="406"/>
                    <a:pt x="593" y="406"/>
                  </a:cubicBezTo>
                  <a:cubicBezTo>
                    <a:pt x="624" y="406"/>
                    <a:pt x="649" y="431"/>
                    <a:pt x="649" y="462"/>
                  </a:cubicBezTo>
                  <a:cubicBezTo>
                    <a:pt x="649" y="493"/>
                    <a:pt x="624" y="518"/>
                    <a:pt x="593" y="518"/>
                  </a:cubicBezTo>
                  <a:cubicBezTo>
                    <a:pt x="187" y="518"/>
                    <a:pt x="187" y="518"/>
                    <a:pt x="187" y="518"/>
                  </a:cubicBezTo>
                  <a:cubicBezTo>
                    <a:pt x="187" y="665"/>
                    <a:pt x="187" y="665"/>
                    <a:pt x="187" y="665"/>
                  </a:cubicBezTo>
                  <a:cubicBezTo>
                    <a:pt x="593" y="665"/>
                    <a:pt x="593" y="665"/>
                    <a:pt x="593" y="665"/>
                  </a:cubicBezTo>
                  <a:cubicBezTo>
                    <a:pt x="705" y="665"/>
                    <a:pt x="796" y="574"/>
                    <a:pt x="796" y="462"/>
                  </a:cubicBezTo>
                  <a:cubicBezTo>
                    <a:pt x="796" y="350"/>
                    <a:pt x="705" y="259"/>
                    <a:pt x="593" y="259"/>
                  </a:cubicBezTo>
                  <a:cubicBezTo>
                    <a:pt x="284" y="259"/>
                    <a:pt x="284" y="259"/>
                    <a:pt x="284" y="259"/>
                  </a:cubicBezTo>
                  <a:cubicBezTo>
                    <a:pt x="253" y="259"/>
                    <a:pt x="228" y="234"/>
                    <a:pt x="228" y="203"/>
                  </a:cubicBezTo>
                  <a:cubicBezTo>
                    <a:pt x="228" y="172"/>
                    <a:pt x="253" y="147"/>
                    <a:pt x="284" y="147"/>
                  </a:cubicBezTo>
                  <a:cubicBezTo>
                    <a:pt x="590" y="147"/>
                    <a:pt x="590" y="147"/>
                    <a:pt x="590" y="147"/>
                  </a:cubicBezTo>
                  <a:cubicBezTo>
                    <a:pt x="590" y="0"/>
                    <a:pt x="590" y="0"/>
                    <a:pt x="5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2" name="Freeform 6">
              <a:extLst>
                <a:ext uri="{FF2B5EF4-FFF2-40B4-BE49-F238E27FC236}">
                  <a16:creationId xmlns:a16="http://schemas.microsoft.com/office/drawing/2014/main" id="{AF9B35EF-A209-4DCB-B8AE-79A67475BB9A}"/>
                </a:ext>
              </a:extLst>
            </p:cNvPr>
            <p:cNvSpPr>
              <a:spLocks/>
            </p:cNvSpPr>
            <p:nvPr userDrawn="1"/>
          </p:nvSpPr>
          <p:spPr bwMode="auto">
            <a:xfrm>
              <a:off x="3023" y="3216"/>
              <a:ext cx="769" cy="1111"/>
            </a:xfrm>
            <a:custGeom>
              <a:avLst/>
              <a:gdLst>
                <a:gd name="T0" fmla="*/ 218 w 460"/>
                <a:gd name="T1" fmla="*/ 0 h 666"/>
                <a:gd name="T2" fmla="*/ 0 w 460"/>
                <a:gd name="T3" fmla="*/ 0 h 666"/>
                <a:gd name="T4" fmla="*/ 0 w 460"/>
                <a:gd name="T5" fmla="*/ 147 h 666"/>
                <a:gd name="T6" fmla="*/ 218 w 460"/>
                <a:gd name="T7" fmla="*/ 147 h 666"/>
                <a:gd name="T8" fmla="*/ 313 w 460"/>
                <a:gd name="T9" fmla="*/ 242 h 666"/>
                <a:gd name="T10" fmla="*/ 218 w 460"/>
                <a:gd name="T11" fmla="*/ 337 h 666"/>
                <a:gd name="T12" fmla="*/ 41 w 460"/>
                <a:gd name="T13" fmla="*/ 337 h 666"/>
                <a:gd name="T14" fmla="*/ 41 w 460"/>
                <a:gd name="T15" fmla="*/ 485 h 666"/>
                <a:gd name="T16" fmla="*/ 194 w 460"/>
                <a:gd name="T17" fmla="*/ 485 h 666"/>
                <a:gd name="T18" fmla="*/ 272 w 460"/>
                <a:gd name="T19" fmla="*/ 666 h 666"/>
                <a:gd name="T20" fmla="*/ 432 w 460"/>
                <a:gd name="T21" fmla="*/ 666 h 666"/>
                <a:gd name="T22" fmla="*/ 340 w 460"/>
                <a:gd name="T23" fmla="*/ 451 h 666"/>
                <a:gd name="T24" fmla="*/ 460 w 460"/>
                <a:gd name="T25" fmla="*/ 242 h 666"/>
                <a:gd name="T26" fmla="*/ 218 w 460"/>
                <a:gd name="T2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0" h="666">
                  <a:moveTo>
                    <a:pt x="218" y="0"/>
                  </a:moveTo>
                  <a:cubicBezTo>
                    <a:pt x="0" y="0"/>
                    <a:pt x="0" y="0"/>
                    <a:pt x="0" y="0"/>
                  </a:cubicBezTo>
                  <a:cubicBezTo>
                    <a:pt x="0" y="147"/>
                    <a:pt x="0" y="147"/>
                    <a:pt x="0" y="147"/>
                  </a:cubicBezTo>
                  <a:cubicBezTo>
                    <a:pt x="218" y="147"/>
                    <a:pt x="218" y="147"/>
                    <a:pt x="218" y="147"/>
                  </a:cubicBezTo>
                  <a:cubicBezTo>
                    <a:pt x="270" y="147"/>
                    <a:pt x="313" y="190"/>
                    <a:pt x="313" y="242"/>
                  </a:cubicBezTo>
                  <a:cubicBezTo>
                    <a:pt x="313" y="295"/>
                    <a:pt x="270" y="337"/>
                    <a:pt x="218" y="337"/>
                  </a:cubicBezTo>
                  <a:cubicBezTo>
                    <a:pt x="41" y="337"/>
                    <a:pt x="41" y="337"/>
                    <a:pt x="41" y="337"/>
                  </a:cubicBezTo>
                  <a:cubicBezTo>
                    <a:pt x="41" y="485"/>
                    <a:pt x="41" y="485"/>
                    <a:pt x="41" y="485"/>
                  </a:cubicBezTo>
                  <a:cubicBezTo>
                    <a:pt x="194" y="485"/>
                    <a:pt x="194" y="485"/>
                    <a:pt x="194" y="485"/>
                  </a:cubicBezTo>
                  <a:cubicBezTo>
                    <a:pt x="272" y="666"/>
                    <a:pt x="272" y="666"/>
                    <a:pt x="272" y="666"/>
                  </a:cubicBezTo>
                  <a:cubicBezTo>
                    <a:pt x="432" y="666"/>
                    <a:pt x="432" y="666"/>
                    <a:pt x="432" y="666"/>
                  </a:cubicBezTo>
                  <a:cubicBezTo>
                    <a:pt x="340" y="451"/>
                    <a:pt x="340" y="451"/>
                    <a:pt x="340" y="451"/>
                  </a:cubicBezTo>
                  <a:cubicBezTo>
                    <a:pt x="412" y="409"/>
                    <a:pt x="460" y="331"/>
                    <a:pt x="460" y="242"/>
                  </a:cubicBezTo>
                  <a:cubicBezTo>
                    <a:pt x="460" y="109"/>
                    <a:pt x="351" y="0"/>
                    <a:pt x="2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3" name="Freeform 7">
              <a:extLst>
                <a:ext uri="{FF2B5EF4-FFF2-40B4-BE49-F238E27FC236}">
                  <a16:creationId xmlns:a16="http://schemas.microsoft.com/office/drawing/2014/main" id="{366B296F-0D83-414E-91B0-B44BD7657AB1}"/>
                </a:ext>
              </a:extLst>
            </p:cNvPr>
            <p:cNvSpPr>
              <a:spLocks/>
            </p:cNvSpPr>
            <p:nvPr userDrawn="1"/>
          </p:nvSpPr>
          <p:spPr bwMode="auto">
            <a:xfrm>
              <a:off x="2776" y="3461"/>
              <a:ext cx="247" cy="866"/>
            </a:xfrm>
            <a:custGeom>
              <a:avLst/>
              <a:gdLst>
                <a:gd name="T0" fmla="*/ 247 w 247"/>
                <a:gd name="T1" fmla="*/ 0 h 866"/>
                <a:gd name="T2" fmla="*/ 247 w 247"/>
                <a:gd name="T3" fmla="*/ 0 h 866"/>
                <a:gd name="T4" fmla="*/ 0 w 247"/>
                <a:gd name="T5" fmla="*/ 0 h 866"/>
                <a:gd name="T6" fmla="*/ 0 w 247"/>
                <a:gd name="T7" fmla="*/ 866 h 866"/>
                <a:gd name="T8" fmla="*/ 247 w 247"/>
                <a:gd name="T9" fmla="*/ 866 h 866"/>
                <a:gd name="T10" fmla="*/ 247 w 247"/>
                <a:gd name="T11" fmla="*/ 0 h 866"/>
              </a:gdLst>
              <a:ahLst/>
              <a:cxnLst>
                <a:cxn ang="0">
                  <a:pos x="T0" y="T1"/>
                </a:cxn>
                <a:cxn ang="0">
                  <a:pos x="T2" y="T3"/>
                </a:cxn>
                <a:cxn ang="0">
                  <a:pos x="T4" y="T5"/>
                </a:cxn>
                <a:cxn ang="0">
                  <a:pos x="T6" y="T7"/>
                </a:cxn>
                <a:cxn ang="0">
                  <a:pos x="T8" y="T9"/>
                </a:cxn>
                <a:cxn ang="0">
                  <a:pos x="T10" y="T11"/>
                </a:cxn>
              </a:cxnLst>
              <a:rect l="0" t="0" r="r" b="b"/>
              <a:pathLst>
                <a:path w="247" h="866">
                  <a:moveTo>
                    <a:pt x="247" y="0"/>
                  </a:moveTo>
                  <a:lnTo>
                    <a:pt x="247" y="0"/>
                  </a:lnTo>
                  <a:lnTo>
                    <a:pt x="0" y="0"/>
                  </a:lnTo>
                  <a:lnTo>
                    <a:pt x="0" y="866"/>
                  </a:lnTo>
                  <a:lnTo>
                    <a:pt x="247" y="866"/>
                  </a:lnTo>
                  <a:lnTo>
                    <a:pt x="2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4" name="Freeform 8">
              <a:extLst>
                <a:ext uri="{FF2B5EF4-FFF2-40B4-BE49-F238E27FC236}">
                  <a16:creationId xmlns:a16="http://schemas.microsoft.com/office/drawing/2014/main" id="{1179647A-F7CC-4D33-8716-EC49889310A2}"/>
                </a:ext>
              </a:extLst>
            </p:cNvPr>
            <p:cNvSpPr>
              <a:spLocks/>
            </p:cNvSpPr>
            <p:nvPr userDrawn="1"/>
          </p:nvSpPr>
          <p:spPr bwMode="auto">
            <a:xfrm>
              <a:off x="2776" y="3461"/>
              <a:ext cx="247" cy="866"/>
            </a:xfrm>
            <a:custGeom>
              <a:avLst/>
              <a:gdLst>
                <a:gd name="T0" fmla="*/ 247 w 247"/>
                <a:gd name="T1" fmla="*/ 0 h 866"/>
                <a:gd name="T2" fmla="*/ 247 w 247"/>
                <a:gd name="T3" fmla="*/ 0 h 866"/>
                <a:gd name="T4" fmla="*/ 0 w 247"/>
                <a:gd name="T5" fmla="*/ 0 h 866"/>
                <a:gd name="T6" fmla="*/ 0 w 247"/>
                <a:gd name="T7" fmla="*/ 866 h 866"/>
                <a:gd name="T8" fmla="*/ 247 w 247"/>
                <a:gd name="T9" fmla="*/ 866 h 866"/>
                <a:gd name="T10" fmla="*/ 247 w 247"/>
                <a:gd name="T11" fmla="*/ 0 h 866"/>
              </a:gdLst>
              <a:ahLst/>
              <a:cxnLst>
                <a:cxn ang="0">
                  <a:pos x="T0" y="T1"/>
                </a:cxn>
                <a:cxn ang="0">
                  <a:pos x="T2" y="T3"/>
                </a:cxn>
                <a:cxn ang="0">
                  <a:pos x="T4" y="T5"/>
                </a:cxn>
                <a:cxn ang="0">
                  <a:pos x="T6" y="T7"/>
                </a:cxn>
                <a:cxn ang="0">
                  <a:pos x="T8" y="T9"/>
                </a:cxn>
                <a:cxn ang="0">
                  <a:pos x="T10" y="T11"/>
                </a:cxn>
              </a:cxnLst>
              <a:rect l="0" t="0" r="r" b="b"/>
              <a:pathLst>
                <a:path w="247" h="866">
                  <a:moveTo>
                    <a:pt x="247" y="0"/>
                  </a:moveTo>
                  <a:lnTo>
                    <a:pt x="247" y="0"/>
                  </a:lnTo>
                  <a:lnTo>
                    <a:pt x="0" y="0"/>
                  </a:lnTo>
                  <a:lnTo>
                    <a:pt x="0" y="866"/>
                  </a:lnTo>
                  <a:lnTo>
                    <a:pt x="247" y="866"/>
                  </a:lnTo>
                  <a:lnTo>
                    <a:pt x="24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5" name="Freeform 9">
              <a:extLst>
                <a:ext uri="{FF2B5EF4-FFF2-40B4-BE49-F238E27FC236}">
                  <a16:creationId xmlns:a16="http://schemas.microsoft.com/office/drawing/2014/main" id="{6D274CDD-C4D4-4E11-870B-E387C6090D7B}"/>
                </a:ext>
              </a:extLst>
            </p:cNvPr>
            <p:cNvSpPr>
              <a:spLocks/>
            </p:cNvSpPr>
            <p:nvPr userDrawn="1"/>
          </p:nvSpPr>
          <p:spPr bwMode="auto">
            <a:xfrm>
              <a:off x="3871" y="3216"/>
              <a:ext cx="891" cy="1111"/>
            </a:xfrm>
            <a:custGeom>
              <a:avLst/>
              <a:gdLst>
                <a:gd name="T0" fmla="*/ 246 w 891"/>
                <a:gd name="T1" fmla="*/ 0 h 1111"/>
                <a:gd name="T2" fmla="*/ 0 w 891"/>
                <a:gd name="T3" fmla="*/ 0 h 1111"/>
                <a:gd name="T4" fmla="*/ 0 w 891"/>
                <a:gd name="T5" fmla="*/ 1111 h 1111"/>
                <a:gd name="T6" fmla="*/ 891 w 891"/>
                <a:gd name="T7" fmla="*/ 1111 h 1111"/>
                <a:gd name="T8" fmla="*/ 891 w 891"/>
                <a:gd name="T9" fmla="*/ 864 h 1111"/>
                <a:gd name="T10" fmla="*/ 246 w 891"/>
                <a:gd name="T11" fmla="*/ 864 h 1111"/>
                <a:gd name="T12" fmla="*/ 246 w 891"/>
                <a:gd name="T13" fmla="*/ 0 h 1111"/>
              </a:gdLst>
              <a:ahLst/>
              <a:cxnLst>
                <a:cxn ang="0">
                  <a:pos x="T0" y="T1"/>
                </a:cxn>
                <a:cxn ang="0">
                  <a:pos x="T2" y="T3"/>
                </a:cxn>
                <a:cxn ang="0">
                  <a:pos x="T4" y="T5"/>
                </a:cxn>
                <a:cxn ang="0">
                  <a:pos x="T6" y="T7"/>
                </a:cxn>
                <a:cxn ang="0">
                  <a:pos x="T8" y="T9"/>
                </a:cxn>
                <a:cxn ang="0">
                  <a:pos x="T10" y="T11"/>
                </a:cxn>
                <a:cxn ang="0">
                  <a:pos x="T12" y="T13"/>
                </a:cxn>
              </a:cxnLst>
              <a:rect l="0" t="0" r="r" b="b"/>
              <a:pathLst>
                <a:path w="891" h="1111">
                  <a:moveTo>
                    <a:pt x="246" y="0"/>
                  </a:moveTo>
                  <a:lnTo>
                    <a:pt x="0" y="0"/>
                  </a:lnTo>
                  <a:lnTo>
                    <a:pt x="0" y="1111"/>
                  </a:lnTo>
                  <a:lnTo>
                    <a:pt x="891" y="1111"/>
                  </a:lnTo>
                  <a:lnTo>
                    <a:pt x="891" y="864"/>
                  </a:lnTo>
                  <a:lnTo>
                    <a:pt x="246" y="864"/>
                  </a:lnTo>
                  <a:lnTo>
                    <a:pt x="2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6" name="Freeform 10">
              <a:extLst>
                <a:ext uri="{FF2B5EF4-FFF2-40B4-BE49-F238E27FC236}">
                  <a16:creationId xmlns:a16="http://schemas.microsoft.com/office/drawing/2014/main" id="{991CB5CA-E931-46CE-AF2E-C5D353BDDA40}"/>
                </a:ext>
              </a:extLst>
            </p:cNvPr>
            <p:cNvSpPr>
              <a:spLocks/>
            </p:cNvSpPr>
            <p:nvPr userDrawn="1"/>
          </p:nvSpPr>
          <p:spPr bwMode="auto">
            <a:xfrm>
              <a:off x="3871" y="3216"/>
              <a:ext cx="891" cy="1111"/>
            </a:xfrm>
            <a:custGeom>
              <a:avLst/>
              <a:gdLst>
                <a:gd name="T0" fmla="*/ 246 w 891"/>
                <a:gd name="T1" fmla="*/ 0 h 1111"/>
                <a:gd name="T2" fmla="*/ 0 w 891"/>
                <a:gd name="T3" fmla="*/ 0 h 1111"/>
                <a:gd name="T4" fmla="*/ 0 w 891"/>
                <a:gd name="T5" fmla="*/ 1111 h 1111"/>
                <a:gd name="T6" fmla="*/ 891 w 891"/>
                <a:gd name="T7" fmla="*/ 1111 h 1111"/>
                <a:gd name="T8" fmla="*/ 891 w 891"/>
                <a:gd name="T9" fmla="*/ 864 h 1111"/>
                <a:gd name="T10" fmla="*/ 246 w 891"/>
                <a:gd name="T11" fmla="*/ 864 h 1111"/>
                <a:gd name="T12" fmla="*/ 246 w 891"/>
                <a:gd name="T13" fmla="*/ 0 h 1111"/>
              </a:gdLst>
              <a:ahLst/>
              <a:cxnLst>
                <a:cxn ang="0">
                  <a:pos x="T0" y="T1"/>
                </a:cxn>
                <a:cxn ang="0">
                  <a:pos x="T2" y="T3"/>
                </a:cxn>
                <a:cxn ang="0">
                  <a:pos x="T4" y="T5"/>
                </a:cxn>
                <a:cxn ang="0">
                  <a:pos x="T6" y="T7"/>
                </a:cxn>
                <a:cxn ang="0">
                  <a:pos x="T8" y="T9"/>
                </a:cxn>
                <a:cxn ang="0">
                  <a:pos x="T10" y="T11"/>
                </a:cxn>
                <a:cxn ang="0">
                  <a:pos x="T12" y="T13"/>
                </a:cxn>
              </a:cxnLst>
              <a:rect l="0" t="0" r="r" b="b"/>
              <a:pathLst>
                <a:path w="891" h="1111">
                  <a:moveTo>
                    <a:pt x="246" y="0"/>
                  </a:moveTo>
                  <a:lnTo>
                    <a:pt x="0" y="0"/>
                  </a:lnTo>
                  <a:lnTo>
                    <a:pt x="0" y="1111"/>
                  </a:lnTo>
                  <a:lnTo>
                    <a:pt x="891" y="1111"/>
                  </a:lnTo>
                  <a:lnTo>
                    <a:pt x="891" y="864"/>
                  </a:lnTo>
                  <a:lnTo>
                    <a:pt x="246" y="864"/>
                  </a:lnTo>
                  <a:lnTo>
                    <a:pt x="24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7" name="Freeform 11">
              <a:extLst>
                <a:ext uri="{FF2B5EF4-FFF2-40B4-BE49-F238E27FC236}">
                  <a16:creationId xmlns:a16="http://schemas.microsoft.com/office/drawing/2014/main" id="{58891A63-6097-4535-98CD-D99B2491FBCA}"/>
                </a:ext>
              </a:extLst>
            </p:cNvPr>
            <p:cNvSpPr>
              <a:spLocks/>
            </p:cNvSpPr>
            <p:nvPr userDrawn="1"/>
          </p:nvSpPr>
          <p:spPr bwMode="auto">
            <a:xfrm>
              <a:off x="4854" y="3216"/>
              <a:ext cx="1080" cy="1111"/>
            </a:xfrm>
            <a:custGeom>
              <a:avLst/>
              <a:gdLst>
                <a:gd name="T0" fmla="*/ 313 w 646"/>
                <a:gd name="T1" fmla="*/ 0 h 666"/>
                <a:gd name="T2" fmla="*/ 0 w 646"/>
                <a:gd name="T3" fmla="*/ 0 h 666"/>
                <a:gd name="T4" fmla="*/ 0 w 646"/>
                <a:gd name="T5" fmla="*/ 518 h 666"/>
                <a:gd name="T6" fmla="*/ 147 w 646"/>
                <a:gd name="T7" fmla="*/ 518 h 666"/>
                <a:gd name="T8" fmla="*/ 147 w 646"/>
                <a:gd name="T9" fmla="*/ 147 h 666"/>
                <a:gd name="T10" fmla="*/ 313 w 646"/>
                <a:gd name="T11" fmla="*/ 147 h 666"/>
                <a:gd name="T12" fmla="*/ 498 w 646"/>
                <a:gd name="T13" fmla="*/ 333 h 666"/>
                <a:gd name="T14" fmla="*/ 313 w 646"/>
                <a:gd name="T15" fmla="*/ 518 h 666"/>
                <a:gd name="T16" fmla="*/ 147 w 646"/>
                <a:gd name="T17" fmla="*/ 518 h 666"/>
                <a:gd name="T18" fmla="*/ 147 w 646"/>
                <a:gd name="T19" fmla="*/ 666 h 666"/>
                <a:gd name="T20" fmla="*/ 313 w 646"/>
                <a:gd name="T21" fmla="*/ 666 h 666"/>
                <a:gd name="T22" fmla="*/ 646 w 646"/>
                <a:gd name="T23" fmla="*/ 333 h 666"/>
                <a:gd name="T24" fmla="*/ 313 w 646"/>
                <a:gd name="T25"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6" h="666">
                  <a:moveTo>
                    <a:pt x="313" y="0"/>
                  </a:moveTo>
                  <a:cubicBezTo>
                    <a:pt x="0" y="0"/>
                    <a:pt x="0" y="0"/>
                    <a:pt x="0" y="0"/>
                  </a:cubicBezTo>
                  <a:cubicBezTo>
                    <a:pt x="0" y="518"/>
                    <a:pt x="0" y="518"/>
                    <a:pt x="0" y="518"/>
                  </a:cubicBezTo>
                  <a:cubicBezTo>
                    <a:pt x="147" y="518"/>
                    <a:pt x="147" y="518"/>
                    <a:pt x="147" y="518"/>
                  </a:cubicBezTo>
                  <a:cubicBezTo>
                    <a:pt x="147" y="147"/>
                    <a:pt x="147" y="147"/>
                    <a:pt x="147" y="147"/>
                  </a:cubicBezTo>
                  <a:cubicBezTo>
                    <a:pt x="313" y="147"/>
                    <a:pt x="313" y="147"/>
                    <a:pt x="313" y="147"/>
                  </a:cubicBezTo>
                  <a:cubicBezTo>
                    <a:pt x="415" y="147"/>
                    <a:pt x="498" y="230"/>
                    <a:pt x="498" y="333"/>
                  </a:cubicBezTo>
                  <a:cubicBezTo>
                    <a:pt x="498" y="435"/>
                    <a:pt x="415" y="518"/>
                    <a:pt x="313" y="518"/>
                  </a:cubicBezTo>
                  <a:cubicBezTo>
                    <a:pt x="147" y="518"/>
                    <a:pt x="147" y="518"/>
                    <a:pt x="147" y="518"/>
                  </a:cubicBezTo>
                  <a:cubicBezTo>
                    <a:pt x="147" y="666"/>
                    <a:pt x="147" y="666"/>
                    <a:pt x="147" y="666"/>
                  </a:cubicBezTo>
                  <a:cubicBezTo>
                    <a:pt x="313" y="666"/>
                    <a:pt x="313" y="666"/>
                    <a:pt x="313" y="666"/>
                  </a:cubicBezTo>
                  <a:cubicBezTo>
                    <a:pt x="496" y="666"/>
                    <a:pt x="646" y="516"/>
                    <a:pt x="646" y="333"/>
                  </a:cubicBezTo>
                  <a:cubicBezTo>
                    <a:pt x="646" y="149"/>
                    <a:pt x="496" y="0"/>
                    <a:pt x="3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8" name="Rectangle 12">
              <a:extLst>
                <a:ext uri="{FF2B5EF4-FFF2-40B4-BE49-F238E27FC236}">
                  <a16:creationId xmlns:a16="http://schemas.microsoft.com/office/drawing/2014/main" id="{22DD5DED-ADCE-40E0-A527-75A39919B571}"/>
                </a:ext>
              </a:extLst>
            </p:cNvPr>
            <p:cNvSpPr>
              <a:spLocks noChangeArrowheads="1"/>
            </p:cNvSpPr>
            <p:nvPr userDrawn="1"/>
          </p:nvSpPr>
          <p:spPr bwMode="auto">
            <a:xfrm>
              <a:off x="6133" y="3461"/>
              <a:ext cx="246" cy="8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9" name="Rectangle 13">
              <a:extLst>
                <a:ext uri="{FF2B5EF4-FFF2-40B4-BE49-F238E27FC236}">
                  <a16:creationId xmlns:a16="http://schemas.microsoft.com/office/drawing/2014/main" id="{5E0F8E02-E473-4E0B-AFCA-1D418D0D8C3E}"/>
                </a:ext>
              </a:extLst>
            </p:cNvPr>
            <p:cNvSpPr>
              <a:spLocks noChangeArrowheads="1"/>
            </p:cNvSpPr>
            <p:nvPr userDrawn="1"/>
          </p:nvSpPr>
          <p:spPr bwMode="auto">
            <a:xfrm>
              <a:off x="6133" y="3461"/>
              <a:ext cx="246" cy="8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0" name="Rectangle 14">
              <a:extLst>
                <a:ext uri="{FF2B5EF4-FFF2-40B4-BE49-F238E27FC236}">
                  <a16:creationId xmlns:a16="http://schemas.microsoft.com/office/drawing/2014/main" id="{BCE57643-3B64-4423-9FB3-D18325F547E0}"/>
                </a:ext>
              </a:extLst>
            </p:cNvPr>
            <p:cNvSpPr>
              <a:spLocks noChangeArrowheads="1"/>
            </p:cNvSpPr>
            <p:nvPr userDrawn="1"/>
          </p:nvSpPr>
          <p:spPr bwMode="auto">
            <a:xfrm>
              <a:off x="5886" y="3216"/>
              <a:ext cx="247" cy="2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1" name="Rectangle 15">
              <a:extLst>
                <a:ext uri="{FF2B5EF4-FFF2-40B4-BE49-F238E27FC236}">
                  <a16:creationId xmlns:a16="http://schemas.microsoft.com/office/drawing/2014/main" id="{4604735D-01AD-443E-B1A3-57D52DEFCF1B}"/>
                </a:ext>
              </a:extLst>
            </p:cNvPr>
            <p:cNvSpPr>
              <a:spLocks noChangeArrowheads="1"/>
            </p:cNvSpPr>
            <p:nvPr userDrawn="1"/>
          </p:nvSpPr>
          <p:spPr bwMode="auto">
            <a:xfrm>
              <a:off x="5886" y="3216"/>
              <a:ext cx="247" cy="2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2" name="Freeform 16">
              <a:extLst>
                <a:ext uri="{FF2B5EF4-FFF2-40B4-BE49-F238E27FC236}">
                  <a16:creationId xmlns:a16="http://schemas.microsoft.com/office/drawing/2014/main" id="{4AC64892-067A-4EE0-8A2D-D082ADA240EB}"/>
                </a:ext>
              </a:extLst>
            </p:cNvPr>
            <p:cNvSpPr>
              <a:spLocks/>
            </p:cNvSpPr>
            <p:nvPr userDrawn="1"/>
          </p:nvSpPr>
          <p:spPr bwMode="auto">
            <a:xfrm>
              <a:off x="6449" y="3216"/>
              <a:ext cx="771" cy="809"/>
            </a:xfrm>
            <a:custGeom>
              <a:avLst/>
              <a:gdLst>
                <a:gd name="T0" fmla="*/ 461 w 461"/>
                <a:gd name="T1" fmla="*/ 0 h 485"/>
                <a:gd name="T2" fmla="*/ 243 w 461"/>
                <a:gd name="T3" fmla="*/ 0 h 485"/>
                <a:gd name="T4" fmla="*/ 0 w 461"/>
                <a:gd name="T5" fmla="*/ 242 h 485"/>
                <a:gd name="T6" fmla="*/ 243 w 461"/>
                <a:gd name="T7" fmla="*/ 485 h 485"/>
                <a:gd name="T8" fmla="*/ 420 w 461"/>
                <a:gd name="T9" fmla="*/ 485 h 485"/>
                <a:gd name="T10" fmla="*/ 420 w 461"/>
                <a:gd name="T11" fmla="*/ 338 h 485"/>
                <a:gd name="T12" fmla="*/ 243 w 461"/>
                <a:gd name="T13" fmla="*/ 338 h 485"/>
                <a:gd name="T14" fmla="*/ 148 w 461"/>
                <a:gd name="T15" fmla="*/ 242 h 485"/>
                <a:gd name="T16" fmla="*/ 243 w 461"/>
                <a:gd name="T17" fmla="*/ 147 h 485"/>
                <a:gd name="T18" fmla="*/ 461 w 461"/>
                <a:gd name="T19" fmla="*/ 147 h 485"/>
                <a:gd name="T20" fmla="*/ 461 w 461"/>
                <a:gd name="T21" fmla="*/ 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1" h="485">
                  <a:moveTo>
                    <a:pt x="461" y="0"/>
                  </a:moveTo>
                  <a:cubicBezTo>
                    <a:pt x="243" y="0"/>
                    <a:pt x="243" y="0"/>
                    <a:pt x="243" y="0"/>
                  </a:cubicBezTo>
                  <a:cubicBezTo>
                    <a:pt x="109" y="0"/>
                    <a:pt x="0" y="109"/>
                    <a:pt x="0" y="242"/>
                  </a:cubicBezTo>
                  <a:cubicBezTo>
                    <a:pt x="0" y="376"/>
                    <a:pt x="109" y="485"/>
                    <a:pt x="243" y="485"/>
                  </a:cubicBezTo>
                  <a:cubicBezTo>
                    <a:pt x="420" y="485"/>
                    <a:pt x="420" y="485"/>
                    <a:pt x="420" y="485"/>
                  </a:cubicBezTo>
                  <a:cubicBezTo>
                    <a:pt x="420" y="338"/>
                    <a:pt x="420" y="338"/>
                    <a:pt x="420" y="338"/>
                  </a:cubicBezTo>
                  <a:cubicBezTo>
                    <a:pt x="243" y="338"/>
                    <a:pt x="243" y="338"/>
                    <a:pt x="243" y="338"/>
                  </a:cubicBezTo>
                  <a:cubicBezTo>
                    <a:pt x="190" y="338"/>
                    <a:pt x="148" y="295"/>
                    <a:pt x="148" y="242"/>
                  </a:cubicBezTo>
                  <a:cubicBezTo>
                    <a:pt x="148" y="190"/>
                    <a:pt x="190" y="147"/>
                    <a:pt x="243" y="147"/>
                  </a:cubicBezTo>
                  <a:cubicBezTo>
                    <a:pt x="461" y="147"/>
                    <a:pt x="461" y="147"/>
                    <a:pt x="461" y="147"/>
                  </a:cubicBezTo>
                  <a:cubicBezTo>
                    <a:pt x="461" y="0"/>
                    <a:pt x="461" y="0"/>
                    <a:pt x="46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3" name="Rectangle 17">
              <a:extLst>
                <a:ext uri="{FF2B5EF4-FFF2-40B4-BE49-F238E27FC236}">
                  <a16:creationId xmlns:a16="http://schemas.microsoft.com/office/drawing/2014/main" id="{D5039090-C66F-48E0-AB0E-BE8B68A899DA}"/>
                </a:ext>
              </a:extLst>
            </p:cNvPr>
            <p:cNvSpPr>
              <a:spLocks noChangeArrowheads="1"/>
            </p:cNvSpPr>
            <p:nvPr userDrawn="1"/>
          </p:nvSpPr>
          <p:spPr bwMode="auto">
            <a:xfrm>
              <a:off x="7220" y="3461"/>
              <a:ext cx="246" cy="8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4" name="Rectangle 18">
              <a:extLst>
                <a:ext uri="{FF2B5EF4-FFF2-40B4-BE49-F238E27FC236}">
                  <a16:creationId xmlns:a16="http://schemas.microsoft.com/office/drawing/2014/main" id="{953BC4C2-EE00-458A-8EE5-94E4B2E6A7BB}"/>
                </a:ext>
              </a:extLst>
            </p:cNvPr>
            <p:cNvSpPr>
              <a:spLocks noChangeArrowheads="1"/>
            </p:cNvSpPr>
            <p:nvPr userDrawn="1"/>
          </p:nvSpPr>
          <p:spPr bwMode="auto">
            <a:xfrm>
              <a:off x="7220" y="3461"/>
              <a:ext cx="246" cy="8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5" name="Freeform 19">
              <a:extLst>
                <a:ext uri="{FF2B5EF4-FFF2-40B4-BE49-F238E27FC236}">
                  <a16:creationId xmlns:a16="http://schemas.microsoft.com/office/drawing/2014/main" id="{D21825CC-F5F8-4D26-8676-31CFEF9A4C85}"/>
                </a:ext>
              </a:extLst>
            </p:cNvPr>
            <p:cNvSpPr>
              <a:spLocks/>
            </p:cNvSpPr>
            <p:nvPr userDrawn="1"/>
          </p:nvSpPr>
          <p:spPr bwMode="auto">
            <a:xfrm>
              <a:off x="3302" y="1978"/>
              <a:ext cx="1383" cy="1111"/>
            </a:xfrm>
            <a:custGeom>
              <a:avLst/>
              <a:gdLst>
                <a:gd name="T0" fmla="*/ 827 w 827"/>
                <a:gd name="T1" fmla="*/ 0 h 666"/>
                <a:gd name="T2" fmla="*/ 679 w 827"/>
                <a:gd name="T3" fmla="*/ 0 h 666"/>
                <a:gd name="T4" fmla="*/ 679 w 827"/>
                <a:gd name="T5" fmla="*/ 423 h 666"/>
                <a:gd name="T6" fmla="*/ 583 w 827"/>
                <a:gd name="T7" fmla="*/ 519 h 666"/>
                <a:gd name="T8" fmla="*/ 487 w 827"/>
                <a:gd name="T9" fmla="*/ 423 h 666"/>
                <a:gd name="T10" fmla="*/ 487 w 827"/>
                <a:gd name="T11" fmla="*/ 0 h 666"/>
                <a:gd name="T12" fmla="*/ 340 w 827"/>
                <a:gd name="T13" fmla="*/ 0 h 666"/>
                <a:gd name="T14" fmla="*/ 340 w 827"/>
                <a:gd name="T15" fmla="*/ 423 h 666"/>
                <a:gd name="T16" fmla="*/ 244 w 827"/>
                <a:gd name="T17" fmla="*/ 519 h 666"/>
                <a:gd name="T18" fmla="*/ 148 w 827"/>
                <a:gd name="T19" fmla="*/ 423 h 666"/>
                <a:gd name="T20" fmla="*/ 148 w 827"/>
                <a:gd name="T21" fmla="*/ 0 h 666"/>
                <a:gd name="T22" fmla="*/ 0 w 827"/>
                <a:gd name="T23" fmla="*/ 0 h 666"/>
                <a:gd name="T24" fmla="*/ 0 w 827"/>
                <a:gd name="T25" fmla="*/ 423 h 666"/>
                <a:gd name="T26" fmla="*/ 244 w 827"/>
                <a:gd name="T27" fmla="*/ 666 h 666"/>
                <a:gd name="T28" fmla="*/ 413 w 827"/>
                <a:gd name="T29" fmla="*/ 597 h 666"/>
                <a:gd name="T30" fmla="*/ 583 w 827"/>
                <a:gd name="T31" fmla="*/ 666 h 666"/>
                <a:gd name="T32" fmla="*/ 827 w 827"/>
                <a:gd name="T33" fmla="*/ 423 h 666"/>
                <a:gd name="T34" fmla="*/ 827 w 827"/>
                <a:gd name="T35"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7" h="666">
                  <a:moveTo>
                    <a:pt x="827" y="0"/>
                  </a:moveTo>
                  <a:cubicBezTo>
                    <a:pt x="679" y="0"/>
                    <a:pt x="679" y="0"/>
                    <a:pt x="679" y="0"/>
                  </a:cubicBezTo>
                  <a:cubicBezTo>
                    <a:pt x="679" y="423"/>
                    <a:pt x="679" y="423"/>
                    <a:pt x="679" y="423"/>
                  </a:cubicBezTo>
                  <a:cubicBezTo>
                    <a:pt x="679" y="476"/>
                    <a:pt x="636" y="519"/>
                    <a:pt x="583" y="519"/>
                  </a:cubicBezTo>
                  <a:cubicBezTo>
                    <a:pt x="530" y="519"/>
                    <a:pt x="487" y="476"/>
                    <a:pt x="487" y="423"/>
                  </a:cubicBezTo>
                  <a:cubicBezTo>
                    <a:pt x="487" y="0"/>
                    <a:pt x="487" y="0"/>
                    <a:pt x="487" y="0"/>
                  </a:cubicBezTo>
                  <a:cubicBezTo>
                    <a:pt x="340" y="0"/>
                    <a:pt x="340" y="0"/>
                    <a:pt x="340" y="0"/>
                  </a:cubicBezTo>
                  <a:cubicBezTo>
                    <a:pt x="340" y="423"/>
                    <a:pt x="340" y="423"/>
                    <a:pt x="340" y="423"/>
                  </a:cubicBezTo>
                  <a:cubicBezTo>
                    <a:pt x="340" y="476"/>
                    <a:pt x="297" y="519"/>
                    <a:pt x="244" y="519"/>
                  </a:cubicBezTo>
                  <a:cubicBezTo>
                    <a:pt x="191" y="519"/>
                    <a:pt x="148" y="476"/>
                    <a:pt x="148" y="423"/>
                  </a:cubicBezTo>
                  <a:cubicBezTo>
                    <a:pt x="148" y="0"/>
                    <a:pt x="148" y="0"/>
                    <a:pt x="148" y="0"/>
                  </a:cubicBezTo>
                  <a:cubicBezTo>
                    <a:pt x="0" y="0"/>
                    <a:pt x="0" y="0"/>
                    <a:pt x="0" y="0"/>
                  </a:cubicBezTo>
                  <a:cubicBezTo>
                    <a:pt x="0" y="423"/>
                    <a:pt x="0" y="423"/>
                    <a:pt x="0" y="423"/>
                  </a:cubicBezTo>
                  <a:cubicBezTo>
                    <a:pt x="0" y="557"/>
                    <a:pt x="109" y="666"/>
                    <a:pt x="244" y="666"/>
                  </a:cubicBezTo>
                  <a:cubicBezTo>
                    <a:pt x="310" y="666"/>
                    <a:pt x="370" y="640"/>
                    <a:pt x="413" y="597"/>
                  </a:cubicBezTo>
                  <a:cubicBezTo>
                    <a:pt x="457" y="640"/>
                    <a:pt x="517" y="666"/>
                    <a:pt x="583" y="666"/>
                  </a:cubicBezTo>
                  <a:cubicBezTo>
                    <a:pt x="717" y="666"/>
                    <a:pt x="827" y="557"/>
                    <a:pt x="827" y="423"/>
                  </a:cubicBezTo>
                  <a:cubicBezTo>
                    <a:pt x="827" y="0"/>
                    <a:pt x="827" y="0"/>
                    <a:pt x="8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6" name="Freeform 20">
              <a:extLst>
                <a:ext uri="{FF2B5EF4-FFF2-40B4-BE49-F238E27FC236}">
                  <a16:creationId xmlns:a16="http://schemas.microsoft.com/office/drawing/2014/main" id="{1A1D60A2-CA62-4932-9CD1-4EAED258BE41}"/>
                </a:ext>
              </a:extLst>
            </p:cNvPr>
            <p:cNvSpPr>
              <a:spLocks/>
            </p:cNvSpPr>
            <p:nvPr userDrawn="1"/>
          </p:nvSpPr>
          <p:spPr bwMode="auto">
            <a:xfrm>
              <a:off x="4767" y="1978"/>
              <a:ext cx="1114" cy="1111"/>
            </a:xfrm>
            <a:custGeom>
              <a:avLst/>
              <a:gdLst>
                <a:gd name="T0" fmla="*/ 333 w 666"/>
                <a:gd name="T1" fmla="*/ 0 h 666"/>
                <a:gd name="T2" fmla="*/ 333 w 666"/>
                <a:gd name="T3" fmla="*/ 148 h 666"/>
                <a:gd name="T4" fmla="*/ 518 w 666"/>
                <a:gd name="T5" fmla="*/ 333 h 666"/>
                <a:gd name="T6" fmla="*/ 333 w 666"/>
                <a:gd name="T7" fmla="*/ 519 h 666"/>
                <a:gd name="T8" fmla="*/ 147 w 666"/>
                <a:gd name="T9" fmla="*/ 333 h 666"/>
                <a:gd name="T10" fmla="*/ 201 w 666"/>
                <a:gd name="T11" fmla="*/ 202 h 666"/>
                <a:gd name="T12" fmla="*/ 97 w 666"/>
                <a:gd name="T13" fmla="*/ 98 h 666"/>
                <a:gd name="T14" fmla="*/ 0 w 666"/>
                <a:gd name="T15" fmla="*/ 333 h 666"/>
                <a:gd name="T16" fmla="*/ 333 w 666"/>
                <a:gd name="T17" fmla="*/ 666 h 666"/>
                <a:gd name="T18" fmla="*/ 666 w 666"/>
                <a:gd name="T19" fmla="*/ 333 h 666"/>
                <a:gd name="T20" fmla="*/ 333 w 666"/>
                <a:gd name="T21"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6" h="666">
                  <a:moveTo>
                    <a:pt x="333" y="0"/>
                  </a:moveTo>
                  <a:cubicBezTo>
                    <a:pt x="333" y="148"/>
                    <a:pt x="333" y="148"/>
                    <a:pt x="333" y="148"/>
                  </a:cubicBezTo>
                  <a:cubicBezTo>
                    <a:pt x="435" y="148"/>
                    <a:pt x="518" y="231"/>
                    <a:pt x="518" y="333"/>
                  </a:cubicBezTo>
                  <a:cubicBezTo>
                    <a:pt x="518" y="435"/>
                    <a:pt x="435" y="519"/>
                    <a:pt x="333" y="519"/>
                  </a:cubicBezTo>
                  <a:cubicBezTo>
                    <a:pt x="230" y="519"/>
                    <a:pt x="147" y="435"/>
                    <a:pt x="147" y="333"/>
                  </a:cubicBezTo>
                  <a:cubicBezTo>
                    <a:pt x="147" y="284"/>
                    <a:pt x="166" y="237"/>
                    <a:pt x="201" y="202"/>
                  </a:cubicBezTo>
                  <a:cubicBezTo>
                    <a:pt x="97" y="98"/>
                    <a:pt x="97" y="98"/>
                    <a:pt x="97" y="98"/>
                  </a:cubicBezTo>
                  <a:cubicBezTo>
                    <a:pt x="34" y="161"/>
                    <a:pt x="0" y="244"/>
                    <a:pt x="0" y="333"/>
                  </a:cubicBezTo>
                  <a:cubicBezTo>
                    <a:pt x="0" y="517"/>
                    <a:pt x="149" y="666"/>
                    <a:pt x="333" y="666"/>
                  </a:cubicBezTo>
                  <a:cubicBezTo>
                    <a:pt x="516" y="666"/>
                    <a:pt x="666" y="517"/>
                    <a:pt x="666" y="333"/>
                  </a:cubicBezTo>
                  <a:cubicBezTo>
                    <a:pt x="666" y="150"/>
                    <a:pt x="516" y="0"/>
                    <a:pt x="3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7" name="Rectangle 21">
              <a:extLst>
                <a:ext uri="{FF2B5EF4-FFF2-40B4-BE49-F238E27FC236}">
                  <a16:creationId xmlns:a16="http://schemas.microsoft.com/office/drawing/2014/main" id="{92BD6303-61DD-441C-BA22-56A746190415}"/>
                </a:ext>
              </a:extLst>
            </p:cNvPr>
            <p:cNvSpPr>
              <a:spLocks noChangeArrowheads="1"/>
            </p:cNvSpPr>
            <p:nvPr userDrawn="1"/>
          </p:nvSpPr>
          <p:spPr bwMode="auto">
            <a:xfrm>
              <a:off x="2487" y="2225"/>
              <a:ext cx="245" cy="8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8" name="Rectangle 22">
              <a:extLst>
                <a:ext uri="{FF2B5EF4-FFF2-40B4-BE49-F238E27FC236}">
                  <a16:creationId xmlns:a16="http://schemas.microsoft.com/office/drawing/2014/main" id="{97B3361D-8364-454B-B127-06FA04705804}"/>
                </a:ext>
              </a:extLst>
            </p:cNvPr>
            <p:cNvSpPr>
              <a:spLocks noChangeArrowheads="1"/>
            </p:cNvSpPr>
            <p:nvPr userDrawn="1"/>
          </p:nvSpPr>
          <p:spPr bwMode="auto">
            <a:xfrm>
              <a:off x="2487" y="2225"/>
              <a:ext cx="245" cy="8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9" name="Rectangle 23">
              <a:extLst>
                <a:ext uri="{FF2B5EF4-FFF2-40B4-BE49-F238E27FC236}">
                  <a16:creationId xmlns:a16="http://schemas.microsoft.com/office/drawing/2014/main" id="{ABB589D6-F8CB-429F-B668-4AC862832CF2}"/>
                </a:ext>
              </a:extLst>
            </p:cNvPr>
            <p:cNvSpPr>
              <a:spLocks noChangeArrowheads="1"/>
            </p:cNvSpPr>
            <p:nvPr userDrawn="1"/>
          </p:nvSpPr>
          <p:spPr bwMode="auto">
            <a:xfrm>
              <a:off x="2732" y="1978"/>
              <a:ext cx="248" cy="2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0" name="Rectangle 24">
              <a:extLst>
                <a:ext uri="{FF2B5EF4-FFF2-40B4-BE49-F238E27FC236}">
                  <a16:creationId xmlns:a16="http://schemas.microsoft.com/office/drawing/2014/main" id="{104D31DD-5694-4E9A-9270-AEFB49728DCA}"/>
                </a:ext>
              </a:extLst>
            </p:cNvPr>
            <p:cNvSpPr>
              <a:spLocks noChangeArrowheads="1"/>
            </p:cNvSpPr>
            <p:nvPr userDrawn="1"/>
          </p:nvSpPr>
          <p:spPr bwMode="auto">
            <a:xfrm>
              <a:off x="2732" y="1978"/>
              <a:ext cx="248" cy="2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grpSp>
      <p:pic>
        <p:nvPicPr>
          <p:cNvPr id="33" name="Picture 32">
            <a:extLst>
              <a:ext uri="{FF2B5EF4-FFF2-40B4-BE49-F238E27FC236}">
                <a16:creationId xmlns:a16="http://schemas.microsoft.com/office/drawing/2014/main" id="{E2E3F98F-6856-4602-8660-FB0F22EC5784}"/>
              </a:ext>
            </a:extLst>
          </p:cNvPr>
          <p:cNvPicPr>
            <a:picLocks noChangeAspect="1"/>
          </p:cNvPicPr>
          <p:nvPr userDrawn="1"/>
        </p:nvPicPr>
        <p:blipFill>
          <a:blip r:embed="rId3"/>
          <a:stretch>
            <a:fillRect/>
          </a:stretch>
        </p:blipFill>
        <p:spPr>
          <a:xfrm>
            <a:off x="2223471" y="1533525"/>
            <a:ext cx="7745058" cy="3790950"/>
          </a:xfrm>
          <a:prstGeom prst="rect">
            <a:avLst/>
          </a:prstGeom>
        </p:spPr>
      </p:pic>
    </p:spTree>
    <p:extLst>
      <p:ext uri="{BB962C8B-B14F-4D97-AF65-F5344CB8AC3E}">
        <p14:creationId xmlns:p14="http://schemas.microsoft.com/office/powerpoint/2010/main" val="3671710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1524000" y="2050618"/>
            <a:ext cx="9144000" cy="2387599"/>
          </a:xfrm>
          <a:prstGeom prst="rect">
            <a:avLst/>
          </a:prstGeom>
        </p:spPr>
        <p:txBody>
          <a:bodyPr anchor="ctr" anchorCtr="0"/>
          <a:lstStyle>
            <a:lvl1pPr algn="ctr">
              <a:defRPr sz="6000" b="0" i="0">
                <a:solidFill>
                  <a:schemeClr val="bg1"/>
                </a:solidFill>
                <a:latin typeface="Century Gothic Regular"/>
              </a:defRPr>
            </a:lvl1pPr>
          </a:lstStyle>
          <a:p>
            <a:r>
              <a:rPr lang="en-US" dirty="0"/>
              <a:t>Single line centered</a:t>
            </a:r>
          </a:p>
        </p:txBody>
      </p:sp>
      <p:pic>
        <p:nvPicPr>
          <p:cNvPr id="3" name="Picture 2">
            <a:extLst>
              <a:ext uri="{FF2B5EF4-FFF2-40B4-BE49-F238E27FC236}">
                <a16:creationId xmlns:a16="http://schemas.microsoft.com/office/drawing/2014/main" id="{469A35C2-C06F-4A5D-94A0-65EC01FF862F}"/>
              </a:ext>
            </a:extLst>
          </p:cNvPr>
          <p:cNvPicPr>
            <a:picLocks noChangeAspect="1"/>
          </p:cNvPicPr>
          <p:nvPr userDrawn="1"/>
        </p:nvPicPr>
        <p:blipFill>
          <a:blip r:embed="rId2"/>
          <a:stretch>
            <a:fillRect/>
          </a:stretch>
        </p:blipFill>
        <p:spPr>
          <a:xfrm>
            <a:off x="4000538" y="5429796"/>
            <a:ext cx="4190925" cy="326567"/>
          </a:xfrm>
          <a:prstGeom prst="rect">
            <a:avLst/>
          </a:prstGeom>
        </p:spPr>
      </p:pic>
    </p:spTree>
    <p:extLst>
      <p:ext uri="{BB962C8B-B14F-4D97-AF65-F5344CB8AC3E}">
        <p14:creationId xmlns:p14="http://schemas.microsoft.com/office/powerpoint/2010/main" val="2277367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3422072"/>
            <a:ext cx="9144000" cy="933017"/>
          </a:xfrm>
          <a:prstGeom prst="rect">
            <a:avLst/>
          </a:prstGeom>
        </p:spPr>
        <p:txBody>
          <a:bodyPr anchor="b"/>
          <a:lstStyle>
            <a:lvl1pPr algn="ctr">
              <a:defRPr sz="3600" b="0" i="0">
                <a:solidFill>
                  <a:schemeClr val="bg1"/>
                </a:solidFill>
                <a:latin typeface="Century Gothic Regular"/>
              </a:defRPr>
            </a:lvl1pPr>
          </a:lstStyle>
          <a:p>
            <a:r>
              <a:rPr lang="en-US" dirty="0"/>
              <a:t>Full name</a:t>
            </a:r>
          </a:p>
        </p:txBody>
      </p:sp>
      <p:sp>
        <p:nvSpPr>
          <p:cNvPr id="10" name="Picture Placeholder 7"/>
          <p:cNvSpPr>
            <a:spLocks noGrp="1"/>
          </p:cNvSpPr>
          <p:nvPr>
            <p:ph type="pic" sz="quarter" idx="11" hasCustomPrompt="1"/>
          </p:nvPr>
        </p:nvSpPr>
        <p:spPr>
          <a:xfrm>
            <a:off x="4597400" y="1283422"/>
            <a:ext cx="2997200" cy="2244725"/>
          </a:xfrm>
          <a:prstGeom prst="parallelogram">
            <a:avLst/>
          </a:prstGeom>
          <a:solidFill>
            <a:schemeClr val="bg1"/>
          </a:solidFill>
          <a:ln w="25400">
            <a:solidFill>
              <a:schemeClr val="bg1"/>
            </a:solidFill>
          </a:ln>
          <a:effectLst/>
        </p:spPr>
        <p:txBody>
          <a:bodyPr anchor="ctr" anchorCtr="0"/>
          <a:lstStyle>
            <a:lvl1pPr marL="0" indent="0" algn="ctr">
              <a:buNone/>
              <a:defRPr sz="1400" b="0" i="0" baseline="0">
                <a:latin typeface="Century Gothic Regular"/>
              </a:defRPr>
            </a:lvl1pPr>
          </a:lstStyle>
          <a:p>
            <a:r>
              <a:rPr lang="en-US" dirty="0"/>
              <a:t>Drag Photo To Placeholder or Click On The Icon To Add</a:t>
            </a:r>
          </a:p>
        </p:txBody>
      </p:sp>
      <p:sp>
        <p:nvSpPr>
          <p:cNvPr id="11" name="Subtitle 2"/>
          <p:cNvSpPr>
            <a:spLocks noGrp="1"/>
          </p:cNvSpPr>
          <p:nvPr>
            <p:ph type="subTitle" idx="1" hasCustomPrompt="1"/>
          </p:nvPr>
        </p:nvSpPr>
        <p:spPr>
          <a:xfrm>
            <a:off x="1524000" y="4355089"/>
            <a:ext cx="9144000" cy="512762"/>
          </a:xfrm>
          <a:prstGeom prst="rect">
            <a:avLst/>
          </a:prstGeom>
        </p:spPr>
        <p:txBody>
          <a:bodyPr/>
          <a:lstStyle>
            <a:lvl1pPr marL="0" indent="0" algn="ctr">
              <a:buNone/>
              <a:defRPr sz="2400" b="0" i="0">
                <a:solidFill>
                  <a:schemeClr val="bg1"/>
                </a:solidFill>
                <a:latin typeface="Century Gothic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Company Title</a:t>
            </a:r>
          </a:p>
        </p:txBody>
      </p:sp>
      <p:pic>
        <p:nvPicPr>
          <p:cNvPr id="5" name="Picture 4">
            <a:extLst>
              <a:ext uri="{FF2B5EF4-FFF2-40B4-BE49-F238E27FC236}">
                <a16:creationId xmlns:a16="http://schemas.microsoft.com/office/drawing/2014/main" id="{343F2E5E-A1CE-47C4-8D84-2F9A5B6EDAAF}"/>
              </a:ext>
            </a:extLst>
          </p:cNvPr>
          <p:cNvPicPr>
            <a:picLocks noChangeAspect="1"/>
          </p:cNvPicPr>
          <p:nvPr userDrawn="1"/>
        </p:nvPicPr>
        <p:blipFill>
          <a:blip r:embed="rId2"/>
          <a:stretch>
            <a:fillRect/>
          </a:stretch>
        </p:blipFill>
        <p:spPr>
          <a:xfrm>
            <a:off x="4000538" y="5429796"/>
            <a:ext cx="4190925" cy="326567"/>
          </a:xfrm>
          <a:prstGeom prst="rect">
            <a:avLst/>
          </a:prstGeom>
        </p:spPr>
      </p:pic>
    </p:spTree>
    <p:extLst>
      <p:ext uri="{BB962C8B-B14F-4D97-AF65-F5344CB8AC3E}">
        <p14:creationId xmlns:p14="http://schemas.microsoft.com/office/powerpoint/2010/main" val="3366846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82436" y="3422072"/>
            <a:ext cx="4516582" cy="933017"/>
          </a:xfrm>
          <a:prstGeom prst="rect">
            <a:avLst/>
          </a:prstGeom>
        </p:spPr>
        <p:txBody>
          <a:bodyPr anchor="b"/>
          <a:lstStyle>
            <a:lvl1pPr algn="ctr">
              <a:defRPr sz="3600" b="0" i="0">
                <a:solidFill>
                  <a:schemeClr val="bg1"/>
                </a:solidFill>
                <a:latin typeface="Century Gothic Regular"/>
              </a:defRPr>
            </a:lvl1pPr>
          </a:lstStyle>
          <a:p>
            <a:r>
              <a:rPr lang="en-US" dirty="0"/>
              <a:t>Full name</a:t>
            </a:r>
          </a:p>
        </p:txBody>
      </p:sp>
      <p:sp>
        <p:nvSpPr>
          <p:cNvPr id="3" name="Subtitle 2"/>
          <p:cNvSpPr>
            <a:spLocks noGrp="1"/>
          </p:cNvSpPr>
          <p:nvPr>
            <p:ph type="subTitle" idx="1" hasCustomPrompt="1"/>
          </p:nvPr>
        </p:nvSpPr>
        <p:spPr>
          <a:xfrm>
            <a:off x="1482436" y="4354513"/>
            <a:ext cx="4516582" cy="512762"/>
          </a:xfrm>
          <a:prstGeom prst="rect">
            <a:avLst/>
          </a:prstGeom>
        </p:spPr>
        <p:txBody>
          <a:bodyPr/>
          <a:lstStyle>
            <a:lvl1pPr marL="0" indent="0" algn="ctr">
              <a:buNone/>
              <a:defRPr sz="2400" b="0" i="0" baseline="0">
                <a:solidFill>
                  <a:schemeClr val="bg1"/>
                </a:solidFill>
                <a:latin typeface="Century Gothic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Company Title</a:t>
            </a:r>
          </a:p>
        </p:txBody>
      </p:sp>
      <p:sp>
        <p:nvSpPr>
          <p:cNvPr id="10" name="Text Placeholder 8"/>
          <p:cNvSpPr>
            <a:spLocks noGrp="1"/>
          </p:cNvSpPr>
          <p:nvPr>
            <p:ph type="body" sz="quarter" idx="12" hasCustomPrompt="1"/>
          </p:nvPr>
        </p:nvSpPr>
        <p:spPr>
          <a:xfrm>
            <a:off x="6497925" y="3422650"/>
            <a:ext cx="4516438" cy="931863"/>
          </a:xfrm>
          <a:prstGeom prst="rect">
            <a:avLst/>
          </a:prstGeom>
        </p:spPr>
        <p:txBody>
          <a:bodyPr anchor="b" anchorCtr="0"/>
          <a:lstStyle>
            <a:lvl1pPr marL="0" indent="0" algn="ctr">
              <a:buNone/>
              <a:defRPr sz="3600" b="0" i="0">
                <a:solidFill>
                  <a:schemeClr val="bg1"/>
                </a:solidFill>
                <a:latin typeface="Century Gothic Regular"/>
              </a:defRPr>
            </a:lvl1pPr>
            <a:lvl2pPr marL="457200" indent="0">
              <a:buNone/>
              <a:defRPr>
                <a:solidFill>
                  <a:schemeClr val="bg1"/>
                </a:solidFill>
                <a:latin typeface="+mj-lt"/>
              </a:defRPr>
            </a:lvl2pPr>
            <a:lvl3pPr marL="914400" indent="0">
              <a:buNone/>
              <a:defRPr>
                <a:solidFill>
                  <a:schemeClr val="bg1"/>
                </a:solidFill>
                <a:latin typeface="+mj-lt"/>
              </a:defRPr>
            </a:lvl3pPr>
            <a:lvl4pPr marL="1371600" indent="0">
              <a:buNone/>
              <a:defRPr>
                <a:solidFill>
                  <a:schemeClr val="bg1"/>
                </a:solidFill>
                <a:latin typeface="+mj-lt"/>
              </a:defRPr>
            </a:lvl4pPr>
            <a:lvl5pPr marL="1828800" indent="0">
              <a:buNone/>
              <a:defRPr>
                <a:solidFill>
                  <a:schemeClr val="bg1"/>
                </a:solidFill>
                <a:latin typeface="+mj-lt"/>
              </a:defRPr>
            </a:lvl5pPr>
          </a:lstStyle>
          <a:p>
            <a:pPr lvl="0"/>
            <a:r>
              <a:rPr lang="en-US" dirty="0"/>
              <a:t>Full name</a:t>
            </a:r>
          </a:p>
        </p:txBody>
      </p:sp>
      <p:sp>
        <p:nvSpPr>
          <p:cNvPr id="12" name="Text Placeholder 8"/>
          <p:cNvSpPr>
            <a:spLocks noGrp="1"/>
          </p:cNvSpPr>
          <p:nvPr>
            <p:ph type="body" sz="quarter" idx="13" hasCustomPrompt="1"/>
          </p:nvPr>
        </p:nvSpPr>
        <p:spPr>
          <a:xfrm>
            <a:off x="6497925" y="4354513"/>
            <a:ext cx="4516438" cy="512762"/>
          </a:xfrm>
          <a:prstGeom prst="rect">
            <a:avLst/>
          </a:prstGeom>
        </p:spPr>
        <p:txBody>
          <a:bodyPr anchor="t" anchorCtr="0"/>
          <a:lstStyle>
            <a:lvl1pPr marL="0" indent="0" algn="ctr">
              <a:buNone/>
              <a:defRPr sz="2400" b="0" i="0" baseline="0">
                <a:solidFill>
                  <a:schemeClr val="bg1"/>
                </a:solidFill>
                <a:latin typeface="Century Gothic Regular"/>
              </a:defRPr>
            </a:lvl1pPr>
            <a:lvl2pPr marL="457200" indent="0">
              <a:buNone/>
              <a:defRPr>
                <a:solidFill>
                  <a:schemeClr val="bg1"/>
                </a:solidFill>
                <a:latin typeface="+mj-lt"/>
              </a:defRPr>
            </a:lvl2pPr>
            <a:lvl3pPr marL="914400" indent="0">
              <a:buNone/>
              <a:defRPr>
                <a:solidFill>
                  <a:schemeClr val="bg1"/>
                </a:solidFill>
                <a:latin typeface="+mj-lt"/>
              </a:defRPr>
            </a:lvl3pPr>
            <a:lvl4pPr marL="1371600" indent="0">
              <a:buNone/>
              <a:defRPr>
                <a:solidFill>
                  <a:schemeClr val="bg1"/>
                </a:solidFill>
                <a:latin typeface="+mj-lt"/>
              </a:defRPr>
            </a:lvl4pPr>
            <a:lvl5pPr marL="1828800" indent="0">
              <a:buNone/>
              <a:defRPr>
                <a:solidFill>
                  <a:schemeClr val="bg1"/>
                </a:solidFill>
                <a:latin typeface="+mj-lt"/>
              </a:defRPr>
            </a:lvl5pPr>
          </a:lstStyle>
          <a:p>
            <a:pPr lvl="0"/>
            <a:r>
              <a:rPr lang="en-US" dirty="0"/>
              <a:t>Company Title</a:t>
            </a:r>
          </a:p>
        </p:txBody>
      </p:sp>
      <p:pic>
        <p:nvPicPr>
          <p:cNvPr id="9" name="Picture 8">
            <a:extLst>
              <a:ext uri="{FF2B5EF4-FFF2-40B4-BE49-F238E27FC236}">
                <a16:creationId xmlns:a16="http://schemas.microsoft.com/office/drawing/2014/main" id="{D514F029-C936-4913-A617-12D6B004EFE2}"/>
              </a:ext>
            </a:extLst>
          </p:cNvPr>
          <p:cNvPicPr>
            <a:picLocks noChangeAspect="1"/>
          </p:cNvPicPr>
          <p:nvPr userDrawn="1"/>
        </p:nvPicPr>
        <p:blipFill>
          <a:blip r:embed="rId2"/>
          <a:stretch>
            <a:fillRect/>
          </a:stretch>
        </p:blipFill>
        <p:spPr>
          <a:xfrm>
            <a:off x="4000538" y="5429796"/>
            <a:ext cx="4190925" cy="326567"/>
          </a:xfrm>
          <a:prstGeom prst="rect">
            <a:avLst/>
          </a:prstGeom>
        </p:spPr>
      </p:pic>
      <p:sp>
        <p:nvSpPr>
          <p:cNvPr id="11" name="Picture Placeholder 7">
            <a:extLst>
              <a:ext uri="{FF2B5EF4-FFF2-40B4-BE49-F238E27FC236}">
                <a16:creationId xmlns:a16="http://schemas.microsoft.com/office/drawing/2014/main" id="{4B025324-8F5E-C547-9793-DCD3C7B4D584}"/>
              </a:ext>
            </a:extLst>
          </p:cNvPr>
          <p:cNvSpPr>
            <a:spLocks noGrp="1"/>
          </p:cNvSpPr>
          <p:nvPr>
            <p:ph type="pic" sz="quarter" idx="14" hasCustomPrompt="1"/>
          </p:nvPr>
        </p:nvSpPr>
        <p:spPr>
          <a:xfrm>
            <a:off x="2541447" y="1364343"/>
            <a:ext cx="2889153" cy="2163804"/>
          </a:xfrm>
          <a:prstGeom prst="parallelogram">
            <a:avLst/>
          </a:prstGeom>
          <a:solidFill>
            <a:schemeClr val="bg1"/>
          </a:solidFill>
          <a:ln w="25400">
            <a:solidFill>
              <a:schemeClr val="bg1"/>
            </a:solidFill>
          </a:ln>
          <a:effectLst/>
        </p:spPr>
        <p:txBody>
          <a:bodyPr anchor="ctr" anchorCtr="0"/>
          <a:lstStyle>
            <a:lvl1pPr marL="0" indent="0" algn="ctr">
              <a:buNone/>
              <a:defRPr sz="1400" b="0" i="0" baseline="0">
                <a:latin typeface="Century Gothic Regular"/>
              </a:defRPr>
            </a:lvl1pPr>
          </a:lstStyle>
          <a:p>
            <a:r>
              <a:rPr lang="en-US" dirty="0"/>
              <a:t>Drag Photo To Placeholder or Click On The Icon To Add</a:t>
            </a:r>
          </a:p>
        </p:txBody>
      </p:sp>
      <p:sp>
        <p:nvSpPr>
          <p:cNvPr id="13" name="Picture Placeholder 7">
            <a:extLst>
              <a:ext uri="{FF2B5EF4-FFF2-40B4-BE49-F238E27FC236}">
                <a16:creationId xmlns:a16="http://schemas.microsoft.com/office/drawing/2014/main" id="{63CD2DF8-E71D-0E45-80EF-FFAC6F70D286}"/>
              </a:ext>
            </a:extLst>
          </p:cNvPr>
          <p:cNvSpPr>
            <a:spLocks noGrp="1"/>
          </p:cNvSpPr>
          <p:nvPr>
            <p:ph type="pic" sz="quarter" idx="15" hasCustomPrompt="1"/>
          </p:nvPr>
        </p:nvSpPr>
        <p:spPr>
          <a:xfrm>
            <a:off x="7591373" y="1364343"/>
            <a:ext cx="2889153" cy="2163804"/>
          </a:xfrm>
          <a:prstGeom prst="parallelogram">
            <a:avLst/>
          </a:prstGeom>
          <a:solidFill>
            <a:schemeClr val="bg1"/>
          </a:solidFill>
          <a:ln w="25400">
            <a:solidFill>
              <a:schemeClr val="bg1"/>
            </a:solidFill>
          </a:ln>
          <a:effectLst/>
        </p:spPr>
        <p:txBody>
          <a:bodyPr anchor="ctr" anchorCtr="0"/>
          <a:lstStyle>
            <a:lvl1pPr marL="0" indent="0" algn="ctr">
              <a:buNone/>
              <a:defRPr sz="1400" b="0" i="0" baseline="0">
                <a:latin typeface="Century Gothic Regular"/>
              </a:defRPr>
            </a:lvl1pPr>
          </a:lstStyle>
          <a:p>
            <a:r>
              <a:rPr lang="en-US" dirty="0"/>
              <a:t>Drag Photo To Placeholder or Click On The Icon To Add</a:t>
            </a:r>
          </a:p>
        </p:txBody>
      </p:sp>
    </p:spTree>
    <p:extLst>
      <p:ext uri="{BB962C8B-B14F-4D97-AF65-F5344CB8AC3E}">
        <p14:creationId xmlns:p14="http://schemas.microsoft.com/office/powerpoint/2010/main" val="1629067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_3">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512617" y="3519054"/>
            <a:ext cx="3768438" cy="669780"/>
          </a:xfrm>
          <a:prstGeom prst="rect">
            <a:avLst/>
          </a:prstGeom>
        </p:spPr>
        <p:txBody>
          <a:bodyPr anchor="b"/>
          <a:lstStyle>
            <a:lvl1pPr algn="ctr">
              <a:defRPr sz="2800" b="0" i="0">
                <a:solidFill>
                  <a:schemeClr val="bg1"/>
                </a:solidFill>
                <a:latin typeface="Century Gothic Regular"/>
              </a:defRPr>
            </a:lvl1pPr>
          </a:lstStyle>
          <a:p>
            <a:r>
              <a:rPr lang="en-US" dirty="0"/>
              <a:t>Full name</a:t>
            </a:r>
          </a:p>
        </p:txBody>
      </p:sp>
      <p:sp>
        <p:nvSpPr>
          <p:cNvPr id="12" name="Subtitle 2"/>
          <p:cNvSpPr>
            <a:spLocks noGrp="1"/>
          </p:cNvSpPr>
          <p:nvPr>
            <p:ph type="subTitle" idx="1" hasCustomPrompt="1"/>
          </p:nvPr>
        </p:nvSpPr>
        <p:spPr>
          <a:xfrm>
            <a:off x="512617" y="4188834"/>
            <a:ext cx="3768438" cy="512762"/>
          </a:xfrm>
          <a:prstGeom prst="rect">
            <a:avLst/>
          </a:prstGeom>
        </p:spPr>
        <p:txBody>
          <a:bodyPr/>
          <a:lstStyle>
            <a:lvl1pPr marL="0" indent="0" algn="ctr">
              <a:buNone/>
              <a:defRPr sz="1800" b="0" i="0">
                <a:solidFill>
                  <a:schemeClr val="bg1"/>
                </a:solidFill>
                <a:latin typeface="Century Gothic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Company Title</a:t>
            </a:r>
          </a:p>
        </p:txBody>
      </p:sp>
      <p:sp>
        <p:nvSpPr>
          <p:cNvPr id="13" name="Text Placeholder 8"/>
          <p:cNvSpPr>
            <a:spLocks noGrp="1"/>
          </p:cNvSpPr>
          <p:nvPr>
            <p:ph type="body" sz="quarter" idx="13" hasCustomPrompt="1"/>
          </p:nvPr>
        </p:nvSpPr>
        <p:spPr>
          <a:xfrm>
            <a:off x="4281055" y="3519055"/>
            <a:ext cx="3768438" cy="669780"/>
          </a:xfrm>
          <a:prstGeom prst="rect">
            <a:avLst/>
          </a:prstGeom>
        </p:spPr>
        <p:txBody>
          <a:bodyPr anchor="b" anchorCtr="0"/>
          <a:lstStyle>
            <a:lvl1pPr marL="0" indent="0" algn="ctr">
              <a:buNone/>
              <a:defRPr sz="2800" b="0" i="0" baseline="0">
                <a:solidFill>
                  <a:schemeClr val="bg1"/>
                </a:solidFill>
                <a:latin typeface="Century Gothic Regular"/>
              </a:defRPr>
            </a:lvl1pPr>
            <a:lvl2pPr marL="457200" indent="0">
              <a:buNone/>
              <a:defRPr>
                <a:solidFill>
                  <a:schemeClr val="bg1"/>
                </a:solidFill>
                <a:latin typeface="+mj-lt"/>
              </a:defRPr>
            </a:lvl2pPr>
            <a:lvl3pPr marL="914400" indent="0">
              <a:buNone/>
              <a:defRPr>
                <a:solidFill>
                  <a:schemeClr val="bg1"/>
                </a:solidFill>
                <a:latin typeface="+mj-lt"/>
              </a:defRPr>
            </a:lvl3pPr>
            <a:lvl4pPr marL="1371600" indent="0">
              <a:buNone/>
              <a:defRPr>
                <a:solidFill>
                  <a:schemeClr val="bg1"/>
                </a:solidFill>
                <a:latin typeface="+mj-lt"/>
              </a:defRPr>
            </a:lvl4pPr>
            <a:lvl5pPr marL="1828800" indent="0">
              <a:buNone/>
              <a:defRPr>
                <a:solidFill>
                  <a:schemeClr val="bg1"/>
                </a:solidFill>
                <a:latin typeface="+mj-lt"/>
              </a:defRPr>
            </a:lvl5pPr>
          </a:lstStyle>
          <a:p>
            <a:pPr lvl="0"/>
            <a:r>
              <a:rPr lang="en-US" dirty="0"/>
              <a:t>Full name</a:t>
            </a:r>
          </a:p>
        </p:txBody>
      </p:sp>
      <p:sp>
        <p:nvSpPr>
          <p:cNvPr id="14" name="Text Placeholder 8"/>
          <p:cNvSpPr>
            <a:spLocks noGrp="1"/>
          </p:cNvSpPr>
          <p:nvPr>
            <p:ph type="body" sz="quarter" idx="14" hasCustomPrompt="1"/>
          </p:nvPr>
        </p:nvSpPr>
        <p:spPr>
          <a:xfrm>
            <a:off x="4281055" y="4188834"/>
            <a:ext cx="3768438" cy="512762"/>
          </a:xfrm>
          <a:prstGeom prst="rect">
            <a:avLst/>
          </a:prstGeom>
        </p:spPr>
        <p:txBody>
          <a:bodyPr anchor="t" anchorCtr="0"/>
          <a:lstStyle>
            <a:lvl1pPr marL="0" indent="0" algn="ctr">
              <a:buNone/>
              <a:defRPr sz="1800" b="0" i="0" baseline="0">
                <a:solidFill>
                  <a:schemeClr val="bg1"/>
                </a:solidFill>
                <a:latin typeface="Century Gothic Regular"/>
              </a:defRPr>
            </a:lvl1pPr>
            <a:lvl2pPr marL="457200" indent="0">
              <a:buNone/>
              <a:defRPr>
                <a:solidFill>
                  <a:schemeClr val="bg1"/>
                </a:solidFill>
                <a:latin typeface="+mj-lt"/>
              </a:defRPr>
            </a:lvl2pPr>
            <a:lvl3pPr marL="914400" indent="0">
              <a:buNone/>
              <a:defRPr>
                <a:solidFill>
                  <a:schemeClr val="bg1"/>
                </a:solidFill>
                <a:latin typeface="+mj-lt"/>
              </a:defRPr>
            </a:lvl3pPr>
            <a:lvl4pPr marL="1371600" indent="0">
              <a:buNone/>
              <a:defRPr>
                <a:solidFill>
                  <a:schemeClr val="bg1"/>
                </a:solidFill>
                <a:latin typeface="+mj-lt"/>
              </a:defRPr>
            </a:lvl4pPr>
            <a:lvl5pPr marL="1828800" indent="0">
              <a:buNone/>
              <a:defRPr>
                <a:solidFill>
                  <a:schemeClr val="bg1"/>
                </a:solidFill>
                <a:latin typeface="+mj-lt"/>
              </a:defRPr>
            </a:lvl5pPr>
          </a:lstStyle>
          <a:p>
            <a:pPr lvl="0"/>
            <a:r>
              <a:rPr lang="en-US" dirty="0"/>
              <a:t>Company Title</a:t>
            </a:r>
          </a:p>
        </p:txBody>
      </p:sp>
      <p:sp>
        <p:nvSpPr>
          <p:cNvPr id="16" name="Text Placeholder 8"/>
          <p:cNvSpPr>
            <a:spLocks noGrp="1"/>
          </p:cNvSpPr>
          <p:nvPr>
            <p:ph type="body" sz="quarter" idx="15" hasCustomPrompt="1"/>
          </p:nvPr>
        </p:nvSpPr>
        <p:spPr>
          <a:xfrm>
            <a:off x="8049493" y="3519055"/>
            <a:ext cx="3768438" cy="669780"/>
          </a:xfrm>
          <a:prstGeom prst="rect">
            <a:avLst/>
          </a:prstGeom>
        </p:spPr>
        <p:txBody>
          <a:bodyPr anchor="b" anchorCtr="0"/>
          <a:lstStyle>
            <a:lvl1pPr marL="0" indent="0" algn="ctr">
              <a:buNone/>
              <a:defRPr sz="2800" b="0" i="0">
                <a:solidFill>
                  <a:schemeClr val="bg1"/>
                </a:solidFill>
                <a:latin typeface="Century Gothic Regular"/>
              </a:defRPr>
            </a:lvl1pPr>
            <a:lvl2pPr marL="457200" indent="0">
              <a:buNone/>
              <a:defRPr>
                <a:solidFill>
                  <a:schemeClr val="bg1"/>
                </a:solidFill>
                <a:latin typeface="+mj-lt"/>
              </a:defRPr>
            </a:lvl2pPr>
            <a:lvl3pPr marL="914400" indent="0">
              <a:buNone/>
              <a:defRPr>
                <a:solidFill>
                  <a:schemeClr val="bg1"/>
                </a:solidFill>
                <a:latin typeface="+mj-lt"/>
              </a:defRPr>
            </a:lvl3pPr>
            <a:lvl4pPr marL="1371600" indent="0">
              <a:buNone/>
              <a:defRPr>
                <a:solidFill>
                  <a:schemeClr val="bg1"/>
                </a:solidFill>
                <a:latin typeface="+mj-lt"/>
              </a:defRPr>
            </a:lvl4pPr>
            <a:lvl5pPr marL="1828800" indent="0">
              <a:buNone/>
              <a:defRPr>
                <a:solidFill>
                  <a:schemeClr val="bg1"/>
                </a:solidFill>
                <a:latin typeface="+mj-lt"/>
              </a:defRPr>
            </a:lvl5pPr>
          </a:lstStyle>
          <a:p>
            <a:pPr lvl="0"/>
            <a:r>
              <a:rPr lang="en-US" dirty="0"/>
              <a:t>Full name</a:t>
            </a:r>
          </a:p>
        </p:txBody>
      </p:sp>
      <p:sp>
        <p:nvSpPr>
          <p:cNvPr id="18" name="Text Placeholder 8"/>
          <p:cNvSpPr>
            <a:spLocks noGrp="1"/>
          </p:cNvSpPr>
          <p:nvPr>
            <p:ph type="body" sz="quarter" idx="16" hasCustomPrompt="1"/>
          </p:nvPr>
        </p:nvSpPr>
        <p:spPr>
          <a:xfrm>
            <a:off x="8049493" y="4188834"/>
            <a:ext cx="3768438" cy="512762"/>
          </a:xfrm>
          <a:prstGeom prst="rect">
            <a:avLst/>
          </a:prstGeom>
        </p:spPr>
        <p:txBody>
          <a:bodyPr anchor="t" anchorCtr="0"/>
          <a:lstStyle>
            <a:lvl1pPr marL="0" indent="0" algn="ctr">
              <a:buNone/>
              <a:defRPr sz="1800" b="0" i="0" baseline="0">
                <a:solidFill>
                  <a:schemeClr val="bg1"/>
                </a:solidFill>
                <a:latin typeface="Century Gothic Regular"/>
              </a:defRPr>
            </a:lvl1pPr>
            <a:lvl2pPr marL="457200" indent="0">
              <a:buNone/>
              <a:defRPr>
                <a:solidFill>
                  <a:schemeClr val="bg1"/>
                </a:solidFill>
                <a:latin typeface="+mj-lt"/>
              </a:defRPr>
            </a:lvl2pPr>
            <a:lvl3pPr marL="914400" indent="0">
              <a:buNone/>
              <a:defRPr>
                <a:solidFill>
                  <a:schemeClr val="bg1"/>
                </a:solidFill>
                <a:latin typeface="+mj-lt"/>
              </a:defRPr>
            </a:lvl3pPr>
            <a:lvl4pPr marL="1371600" indent="0">
              <a:buNone/>
              <a:defRPr>
                <a:solidFill>
                  <a:schemeClr val="bg1"/>
                </a:solidFill>
                <a:latin typeface="+mj-lt"/>
              </a:defRPr>
            </a:lvl4pPr>
            <a:lvl5pPr marL="1828800" indent="0">
              <a:buNone/>
              <a:defRPr>
                <a:solidFill>
                  <a:schemeClr val="bg1"/>
                </a:solidFill>
                <a:latin typeface="+mj-lt"/>
              </a:defRPr>
            </a:lvl5pPr>
          </a:lstStyle>
          <a:p>
            <a:pPr lvl="0"/>
            <a:r>
              <a:rPr lang="en-US" dirty="0"/>
              <a:t>Company Title</a:t>
            </a:r>
          </a:p>
        </p:txBody>
      </p:sp>
      <p:pic>
        <p:nvPicPr>
          <p:cNvPr id="15" name="Picture 14">
            <a:extLst>
              <a:ext uri="{FF2B5EF4-FFF2-40B4-BE49-F238E27FC236}">
                <a16:creationId xmlns:a16="http://schemas.microsoft.com/office/drawing/2014/main" id="{4BBB50D4-AC0C-4044-9179-D88E6C40B62C}"/>
              </a:ext>
            </a:extLst>
          </p:cNvPr>
          <p:cNvPicPr>
            <a:picLocks noChangeAspect="1"/>
          </p:cNvPicPr>
          <p:nvPr userDrawn="1"/>
        </p:nvPicPr>
        <p:blipFill>
          <a:blip r:embed="rId2"/>
          <a:stretch>
            <a:fillRect/>
          </a:stretch>
        </p:blipFill>
        <p:spPr>
          <a:xfrm>
            <a:off x="4000538" y="5429796"/>
            <a:ext cx="4190925" cy="326567"/>
          </a:xfrm>
          <a:prstGeom prst="rect">
            <a:avLst/>
          </a:prstGeom>
        </p:spPr>
      </p:pic>
      <p:sp>
        <p:nvSpPr>
          <p:cNvPr id="17" name="Picture Placeholder 7">
            <a:extLst>
              <a:ext uri="{FF2B5EF4-FFF2-40B4-BE49-F238E27FC236}">
                <a16:creationId xmlns:a16="http://schemas.microsoft.com/office/drawing/2014/main" id="{07B7E102-691A-1D4F-A59D-E8BB02420008}"/>
              </a:ext>
            </a:extLst>
          </p:cNvPr>
          <p:cNvSpPr>
            <a:spLocks noGrp="1"/>
          </p:cNvSpPr>
          <p:nvPr>
            <p:ph type="pic" sz="quarter" idx="20" hasCustomPrompt="1"/>
          </p:nvPr>
        </p:nvSpPr>
        <p:spPr>
          <a:xfrm>
            <a:off x="1158322" y="1571831"/>
            <a:ext cx="2477027" cy="1855146"/>
          </a:xfrm>
          <a:prstGeom prst="parallelogram">
            <a:avLst/>
          </a:prstGeom>
          <a:solidFill>
            <a:schemeClr val="bg1"/>
          </a:solidFill>
          <a:ln w="25400">
            <a:solidFill>
              <a:schemeClr val="bg1"/>
            </a:solidFill>
          </a:ln>
          <a:effectLst/>
        </p:spPr>
        <p:txBody>
          <a:bodyPr anchor="ctr" anchorCtr="0"/>
          <a:lstStyle>
            <a:lvl1pPr marL="0" indent="0" algn="ctr">
              <a:buNone/>
              <a:defRPr sz="1400" b="0" i="0" baseline="0">
                <a:latin typeface="Century Gothic Regular"/>
              </a:defRPr>
            </a:lvl1pPr>
          </a:lstStyle>
          <a:p>
            <a:r>
              <a:rPr lang="en-US" dirty="0"/>
              <a:t>Drag Photo To Placeholder or Click On The Icon To Add</a:t>
            </a:r>
          </a:p>
        </p:txBody>
      </p:sp>
      <p:sp>
        <p:nvSpPr>
          <p:cNvPr id="19" name="Picture Placeholder 7">
            <a:extLst>
              <a:ext uri="{FF2B5EF4-FFF2-40B4-BE49-F238E27FC236}">
                <a16:creationId xmlns:a16="http://schemas.microsoft.com/office/drawing/2014/main" id="{F5CDEBBF-76DF-324D-9445-5FDD60457471}"/>
              </a:ext>
            </a:extLst>
          </p:cNvPr>
          <p:cNvSpPr>
            <a:spLocks noGrp="1"/>
          </p:cNvSpPr>
          <p:nvPr>
            <p:ph type="pic" sz="quarter" idx="21" hasCustomPrompt="1"/>
          </p:nvPr>
        </p:nvSpPr>
        <p:spPr>
          <a:xfrm>
            <a:off x="4926760" y="1571831"/>
            <a:ext cx="2477027" cy="1855146"/>
          </a:xfrm>
          <a:prstGeom prst="parallelogram">
            <a:avLst/>
          </a:prstGeom>
          <a:solidFill>
            <a:schemeClr val="bg1"/>
          </a:solidFill>
          <a:ln w="25400">
            <a:solidFill>
              <a:schemeClr val="bg1"/>
            </a:solidFill>
          </a:ln>
          <a:effectLst/>
        </p:spPr>
        <p:txBody>
          <a:bodyPr anchor="ctr" anchorCtr="0"/>
          <a:lstStyle>
            <a:lvl1pPr marL="0" indent="0" algn="ctr">
              <a:buNone/>
              <a:defRPr sz="1400" b="0" i="0" baseline="0">
                <a:latin typeface="Century Gothic Regular"/>
              </a:defRPr>
            </a:lvl1pPr>
          </a:lstStyle>
          <a:p>
            <a:r>
              <a:rPr lang="en-US" dirty="0"/>
              <a:t>Drag Photo To Placeholder or Click On The Icon To Add</a:t>
            </a:r>
          </a:p>
        </p:txBody>
      </p:sp>
      <p:sp>
        <p:nvSpPr>
          <p:cNvPr id="20" name="Picture Placeholder 7">
            <a:extLst>
              <a:ext uri="{FF2B5EF4-FFF2-40B4-BE49-F238E27FC236}">
                <a16:creationId xmlns:a16="http://schemas.microsoft.com/office/drawing/2014/main" id="{60671AC9-12F2-7D4D-82F1-3860DB1E1AB4}"/>
              </a:ext>
            </a:extLst>
          </p:cNvPr>
          <p:cNvSpPr>
            <a:spLocks noGrp="1"/>
          </p:cNvSpPr>
          <p:nvPr>
            <p:ph type="pic" sz="quarter" idx="22" hasCustomPrompt="1"/>
          </p:nvPr>
        </p:nvSpPr>
        <p:spPr>
          <a:xfrm>
            <a:off x="8695198" y="1571831"/>
            <a:ext cx="2477027" cy="1855146"/>
          </a:xfrm>
          <a:prstGeom prst="parallelogram">
            <a:avLst/>
          </a:prstGeom>
          <a:solidFill>
            <a:schemeClr val="bg1"/>
          </a:solidFill>
          <a:ln w="25400">
            <a:solidFill>
              <a:schemeClr val="bg1"/>
            </a:solidFill>
          </a:ln>
          <a:effectLst/>
        </p:spPr>
        <p:txBody>
          <a:bodyPr anchor="ctr" anchorCtr="0"/>
          <a:lstStyle>
            <a:lvl1pPr marL="0" indent="0" algn="ctr">
              <a:buNone/>
              <a:defRPr sz="1400" b="0" i="0" baseline="0">
                <a:latin typeface="Century Gothic Regular"/>
              </a:defRPr>
            </a:lvl1pPr>
          </a:lstStyle>
          <a:p>
            <a:r>
              <a:rPr lang="en-US" dirty="0"/>
              <a:t>Drag Photo To Placeholder or Click On The Icon To Add</a:t>
            </a:r>
          </a:p>
        </p:txBody>
      </p:sp>
    </p:spTree>
    <p:extLst>
      <p:ext uri="{BB962C8B-B14F-4D97-AF65-F5344CB8AC3E}">
        <p14:creationId xmlns:p14="http://schemas.microsoft.com/office/powerpoint/2010/main" val="136500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9A35C2-C06F-4A5D-94A0-65EC01FF862F}"/>
              </a:ext>
            </a:extLst>
          </p:cNvPr>
          <p:cNvPicPr>
            <a:picLocks noChangeAspect="1"/>
          </p:cNvPicPr>
          <p:nvPr userDrawn="1"/>
        </p:nvPicPr>
        <p:blipFill>
          <a:blip r:embed="rId2"/>
          <a:stretch>
            <a:fillRect/>
          </a:stretch>
        </p:blipFill>
        <p:spPr>
          <a:xfrm>
            <a:off x="4000538" y="5429796"/>
            <a:ext cx="4190925" cy="326567"/>
          </a:xfrm>
          <a:prstGeom prst="rect">
            <a:avLst/>
          </a:prstGeom>
        </p:spPr>
      </p:pic>
      <p:sp>
        <p:nvSpPr>
          <p:cNvPr id="5" name="TextBox 4">
            <a:extLst>
              <a:ext uri="{FF2B5EF4-FFF2-40B4-BE49-F238E27FC236}">
                <a16:creationId xmlns:a16="http://schemas.microsoft.com/office/drawing/2014/main" id="{8DDCB1F6-8370-BD40-BAE9-DBDAA05905FD}"/>
              </a:ext>
            </a:extLst>
          </p:cNvPr>
          <p:cNvSpPr txBox="1"/>
          <p:nvPr userDrawn="1"/>
        </p:nvSpPr>
        <p:spPr>
          <a:xfrm>
            <a:off x="1524000" y="2450802"/>
            <a:ext cx="9144000" cy="1446550"/>
          </a:xfrm>
          <a:prstGeom prst="rect">
            <a:avLst/>
          </a:prstGeom>
          <a:noFill/>
        </p:spPr>
        <p:txBody>
          <a:bodyPr wrap="square" rtlCol="0">
            <a:spAutoFit/>
          </a:bodyPr>
          <a:lstStyle/>
          <a:p>
            <a:pPr algn="ctr"/>
            <a:r>
              <a:rPr lang="en-US" sz="8800" dirty="0">
                <a:solidFill>
                  <a:schemeClr val="bg1"/>
                </a:solidFill>
                <a:latin typeface="Century Gothic" panose="020B0502020202020204" pitchFamily="34" charset="0"/>
              </a:rPr>
              <a:t>Thank you.</a:t>
            </a:r>
          </a:p>
        </p:txBody>
      </p:sp>
    </p:spTree>
    <p:extLst>
      <p:ext uri="{BB962C8B-B14F-4D97-AF65-F5344CB8AC3E}">
        <p14:creationId xmlns:p14="http://schemas.microsoft.com/office/powerpoint/2010/main" val="1744981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reaker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BBB50D4-AC0C-4044-9179-D88E6C40B62C}"/>
              </a:ext>
            </a:extLst>
          </p:cNvPr>
          <p:cNvPicPr>
            <a:picLocks noChangeAspect="1"/>
          </p:cNvPicPr>
          <p:nvPr userDrawn="1"/>
        </p:nvPicPr>
        <p:blipFill>
          <a:blip r:embed="rId2"/>
          <a:stretch>
            <a:fillRect/>
          </a:stretch>
        </p:blipFill>
        <p:spPr>
          <a:xfrm>
            <a:off x="4000538" y="5429796"/>
            <a:ext cx="4190925" cy="326567"/>
          </a:xfrm>
          <a:prstGeom prst="rect">
            <a:avLst/>
          </a:prstGeom>
        </p:spPr>
      </p:pic>
      <p:pic>
        <p:nvPicPr>
          <p:cNvPr id="4101" name="Picture 5">
            <a:extLst>
              <a:ext uri="{FF2B5EF4-FFF2-40B4-BE49-F238E27FC236}">
                <a16:creationId xmlns:a16="http://schemas.microsoft.com/office/drawing/2014/main" id="{9EDFEA89-8CDB-4486-9503-3807D690370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8">
            <a:extLst>
              <a:ext uri="{FF2B5EF4-FFF2-40B4-BE49-F238E27FC236}">
                <a16:creationId xmlns:a16="http://schemas.microsoft.com/office/drawing/2014/main" id="{7C75C068-7B86-49CA-AC9F-F3AEFF932CDE}"/>
              </a:ext>
            </a:extLst>
          </p:cNvPr>
          <p:cNvGrpSpPr>
            <a:grpSpLocks noChangeAspect="1"/>
          </p:cNvGrpSpPr>
          <p:nvPr userDrawn="1"/>
        </p:nvGrpSpPr>
        <p:grpSpPr bwMode="auto">
          <a:xfrm>
            <a:off x="415925" y="638242"/>
            <a:ext cx="11372850" cy="5568816"/>
            <a:chOff x="119" y="339"/>
            <a:chExt cx="7446" cy="3646"/>
          </a:xfrm>
          <a:solidFill>
            <a:schemeClr val="bg2">
              <a:lumMod val="75000"/>
              <a:alpha val="6000"/>
            </a:schemeClr>
          </a:solidFill>
        </p:grpSpPr>
        <p:sp>
          <p:nvSpPr>
            <p:cNvPr id="20" name="Freeform 9">
              <a:extLst>
                <a:ext uri="{FF2B5EF4-FFF2-40B4-BE49-F238E27FC236}">
                  <a16:creationId xmlns:a16="http://schemas.microsoft.com/office/drawing/2014/main" id="{0E2A1EDF-2FF2-43FC-BE0E-E2EC126193FA}"/>
                </a:ext>
              </a:extLst>
            </p:cNvPr>
            <p:cNvSpPr>
              <a:spLocks noEditPoints="1"/>
            </p:cNvSpPr>
            <p:nvPr userDrawn="1"/>
          </p:nvSpPr>
          <p:spPr bwMode="auto">
            <a:xfrm>
              <a:off x="119" y="366"/>
              <a:ext cx="1093" cy="1092"/>
            </a:xfrm>
            <a:custGeom>
              <a:avLst/>
              <a:gdLst>
                <a:gd name="T0" fmla="*/ 58 w 279"/>
                <a:gd name="T1" fmla="*/ 139 h 279"/>
                <a:gd name="T2" fmla="*/ 0 w 279"/>
                <a:gd name="T3" fmla="*/ 208 h 279"/>
                <a:gd name="T4" fmla="*/ 70 w 279"/>
                <a:gd name="T5" fmla="*/ 279 h 279"/>
                <a:gd name="T6" fmla="*/ 141 w 279"/>
                <a:gd name="T7" fmla="*/ 208 h 279"/>
                <a:gd name="T8" fmla="*/ 110 w 279"/>
                <a:gd name="T9" fmla="*/ 208 h 279"/>
                <a:gd name="T10" fmla="*/ 70 w 279"/>
                <a:gd name="T11" fmla="*/ 248 h 279"/>
                <a:gd name="T12" fmla="*/ 31 w 279"/>
                <a:gd name="T13" fmla="*/ 208 h 279"/>
                <a:gd name="T14" fmla="*/ 70 w 279"/>
                <a:gd name="T15" fmla="*/ 169 h 279"/>
                <a:gd name="T16" fmla="*/ 70 w 279"/>
                <a:gd name="T17" fmla="*/ 140 h 279"/>
                <a:gd name="T18" fmla="*/ 70 w 279"/>
                <a:gd name="T19" fmla="*/ 140 h 279"/>
                <a:gd name="T20" fmla="*/ 58 w 279"/>
                <a:gd name="T21" fmla="*/ 139 h 279"/>
                <a:gd name="T22" fmla="*/ 70 w 279"/>
                <a:gd name="T23" fmla="*/ 0 h 279"/>
                <a:gd name="T24" fmla="*/ 0 w 279"/>
                <a:gd name="T25" fmla="*/ 70 h 279"/>
                <a:gd name="T26" fmla="*/ 58 w 279"/>
                <a:gd name="T27" fmla="*/ 139 h 279"/>
                <a:gd name="T28" fmla="*/ 70 w 279"/>
                <a:gd name="T29" fmla="*/ 138 h 279"/>
                <a:gd name="T30" fmla="*/ 70 w 279"/>
                <a:gd name="T31" fmla="*/ 140 h 279"/>
                <a:gd name="T32" fmla="*/ 141 w 279"/>
                <a:gd name="T33" fmla="*/ 70 h 279"/>
                <a:gd name="T34" fmla="*/ 110 w 279"/>
                <a:gd name="T35" fmla="*/ 70 h 279"/>
                <a:gd name="T36" fmla="*/ 70 w 279"/>
                <a:gd name="T37" fmla="*/ 110 h 279"/>
                <a:gd name="T38" fmla="*/ 31 w 279"/>
                <a:gd name="T39" fmla="*/ 70 h 279"/>
                <a:gd name="T40" fmla="*/ 70 w 279"/>
                <a:gd name="T41" fmla="*/ 31 h 279"/>
                <a:gd name="T42" fmla="*/ 70 w 279"/>
                <a:gd name="T43" fmla="*/ 0 h 279"/>
                <a:gd name="T44" fmla="*/ 209 w 279"/>
                <a:gd name="T45" fmla="*/ 0 h 279"/>
                <a:gd name="T46" fmla="*/ 138 w 279"/>
                <a:gd name="T47" fmla="*/ 70 h 279"/>
                <a:gd name="T48" fmla="*/ 169 w 279"/>
                <a:gd name="T49" fmla="*/ 70 h 279"/>
                <a:gd name="T50" fmla="*/ 209 w 279"/>
                <a:gd name="T51" fmla="*/ 31 h 279"/>
                <a:gd name="T52" fmla="*/ 248 w 279"/>
                <a:gd name="T53" fmla="*/ 70 h 279"/>
                <a:gd name="T54" fmla="*/ 209 w 279"/>
                <a:gd name="T55" fmla="*/ 109 h 279"/>
                <a:gd name="T56" fmla="*/ 209 w 279"/>
                <a:gd name="T57" fmla="*/ 138 h 279"/>
                <a:gd name="T58" fmla="*/ 138 w 279"/>
                <a:gd name="T59" fmla="*/ 208 h 279"/>
                <a:gd name="T60" fmla="*/ 169 w 279"/>
                <a:gd name="T61" fmla="*/ 208 h 279"/>
                <a:gd name="T62" fmla="*/ 209 w 279"/>
                <a:gd name="T63" fmla="*/ 169 h 279"/>
                <a:gd name="T64" fmla="*/ 248 w 279"/>
                <a:gd name="T65" fmla="*/ 208 h 279"/>
                <a:gd name="T66" fmla="*/ 209 w 279"/>
                <a:gd name="T67" fmla="*/ 248 h 279"/>
                <a:gd name="T68" fmla="*/ 209 w 279"/>
                <a:gd name="T69" fmla="*/ 278 h 279"/>
                <a:gd name="T70" fmla="*/ 279 w 279"/>
                <a:gd name="T71" fmla="*/ 208 h 279"/>
                <a:gd name="T72" fmla="*/ 221 w 279"/>
                <a:gd name="T73" fmla="*/ 139 h 279"/>
                <a:gd name="T74" fmla="*/ 279 w 279"/>
                <a:gd name="T75" fmla="*/ 70 h 279"/>
                <a:gd name="T76" fmla="*/ 209 w 279"/>
                <a:gd name="T7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9" h="279">
                  <a:moveTo>
                    <a:pt x="58" y="139"/>
                  </a:moveTo>
                  <a:cubicBezTo>
                    <a:pt x="25" y="145"/>
                    <a:pt x="0" y="174"/>
                    <a:pt x="0" y="208"/>
                  </a:cubicBezTo>
                  <a:cubicBezTo>
                    <a:pt x="0" y="247"/>
                    <a:pt x="32" y="279"/>
                    <a:pt x="70" y="279"/>
                  </a:cubicBezTo>
                  <a:cubicBezTo>
                    <a:pt x="109" y="279"/>
                    <a:pt x="141" y="247"/>
                    <a:pt x="141" y="208"/>
                  </a:cubicBezTo>
                  <a:cubicBezTo>
                    <a:pt x="110" y="208"/>
                    <a:pt x="110" y="208"/>
                    <a:pt x="110" y="208"/>
                  </a:cubicBezTo>
                  <a:cubicBezTo>
                    <a:pt x="110" y="230"/>
                    <a:pt x="92" y="248"/>
                    <a:pt x="70" y="248"/>
                  </a:cubicBezTo>
                  <a:cubicBezTo>
                    <a:pt x="49" y="248"/>
                    <a:pt x="31" y="230"/>
                    <a:pt x="31" y="208"/>
                  </a:cubicBezTo>
                  <a:cubicBezTo>
                    <a:pt x="31" y="187"/>
                    <a:pt x="49" y="169"/>
                    <a:pt x="70" y="169"/>
                  </a:cubicBezTo>
                  <a:cubicBezTo>
                    <a:pt x="70" y="140"/>
                    <a:pt x="70" y="140"/>
                    <a:pt x="70" y="140"/>
                  </a:cubicBezTo>
                  <a:cubicBezTo>
                    <a:pt x="70" y="140"/>
                    <a:pt x="70" y="140"/>
                    <a:pt x="70" y="140"/>
                  </a:cubicBezTo>
                  <a:cubicBezTo>
                    <a:pt x="66" y="140"/>
                    <a:pt x="62" y="140"/>
                    <a:pt x="58" y="139"/>
                  </a:cubicBezTo>
                  <a:moveTo>
                    <a:pt x="70" y="0"/>
                  </a:moveTo>
                  <a:cubicBezTo>
                    <a:pt x="32" y="0"/>
                    <a:pt x="0" y="32"/>
                    <a:pt x="0" y="70"/>
                  </a:cubicBezTo>
                  <a:cubicBezTo>
                    <a:pt x="0" y="105"/>
                    <a:pt x="25" y="133"/>
                    <a:pt x="58" y="139"/>
                  </a:cubicBezTo>
                  <a:cubicBezTo>
                    <a:pt x="62" y="139"/>
                    <a:pt x="66" y="138"/>
                    <a:pt x="70" y="138"/>
                  </a:cubicBezTo>
                  <a:cubicBezTo>
                    <a:pt x="70" y="140"/>
                    <a:pt x="70" y="140"/>
                    <a:pt x="70" y="140"/>
                  </a:cubicBezTo>
                  <a:cubicBezTo>
                    <a:pt x="109" y="140"/>
                    <a:pt x="141" y="109"/>
                    <a:pt x="141" y="70"/>
                  </a:cubicBezTo>
                  <a:cubicBezTo>
                    <a:pt x="110" y="70"/>
                    <a:pt x="110" y="70"/>
                    <a:pt x="110" y="70"/>
                  </a:cubicBezTo>
                  <a:cubicBezTo>
                    <a:pt x="110" y="92"/>
                    <a:pt x="92" y="110"/>
                    <a:pt x="70" y="110"/>
                  </a:cubicBezTo>
                  <a:cubicBezTo>
                    <a:pt x="49" y="110"/>
                    <a:pt x="31" y="92"/>
                    <a:pt x="31" y="70"/>
                  </a:cubicBezTo>
                  <a:cubicBezTo>
                    <a:pt x="31" y="49"/>
                    <a:pt x="49" y="31"/>
                    <a:pt x="70" y="31"/>
                  </a:cubicBezTo>
                  <a:cubicBezTo>
                    <a:pt x="70" y="0"/>
                    <a:pt x="70" y="0"/>
                    <a:pt x="70" y="0"/>
                  </a:cubicBezTo>
                  <a:moveTo>
                    <a:pt x="209" y="0"/>
                  </a:moveTo>
                  <a:cubicBezTo>
                    <a:pt x="170" y="0"/>
                    <a:pt x="138" y="31"/>
                    <a:pt x="138" y="70"/>
                  </a:cubicBezTo>
                  <a:cubicBezTo>
                    <a:pt x="169" y="70"/>
                    <a:pt x="169" y="70"/>
                    <a:pt x="169" y="70"/>
                  </a:cubicBezTo>
                  <a:cubicBezTo>
                    <a:pt x="169" y="48"/>
                    <a:pt x="187" y="31"/>
                    <a:pt x="209" y="31"/>
                  </a:cubicBezTo>
                  <a:cubicBezTo>
                    <a:pt x="230" y="31"/>
                    <a:pt x="248" y="48"/>
                    <a:pt x="248" y="70"/>
                  </a:cubicBezTo>
                  <a:cubicBezTo>
                    <a:pt x="248" y="92"/>
                    <a:pt x="230" y="109"/>
                    <a:pt x="209" y="109"/>
                  </a:cubicBezTo>
                  <a:cubicBezTo>
                    <a:pt x="209" y="138"/>
                    <a:pt x="209" y="138"/>
                    <a:pt x="209" y="138"/>
                  </a:cubicBezTo>
                  <a:cubicBezTo>
                    <a:pt x="170" y="138"/>
                    <a:pt x="138" y="170"/>
                    <a:pt x="138" y="208"/>
                  </a:cubicBezTo>
                  <a:cubicBezTo>
                    <a:pt x="169" y="208"/>
                    <a:pt x="169" y="208"/>
                    <a:pt x="169" y="208"/>
                  </a:cubicBezTo>
                  <a:cubicBezTo>
                    <a:pt x="169" y="187"/>
                    <a:pt x="187" y="169"/>
                    <a:pt x="209" y="169"/>
                  </a:cubicBezTo>
                  <a:cubicBezTo>
                    <a:pt x="230" y="169"/>
                    <a:pt x="248" y="187"/>
                    <a:pt x="248" y="208"/>
                  </a:cubicBezTo>
                  <a:cubicBezTo>
                    <a:pt x="248" y="230"/>
                    <a:pt x="230" y="248"/>
                    <a:pt x="209" y="248"/>
                  </a:cubicBezTo>
                  <a:cubicBezTo>
                    <a:pt x="209" y="278"/>
                    <a:pt x="209" y="278"/>
                    <a:pt x="209" y="278"/>
                  </a:cubicBezTo>
                  <a:cubicBezTo>
                    <a:pt x="247" y="278"/>
                    <a:pt x="279" y="247"/>
                    <a:pt x="279" y="208"/>
                  </a:cubicBezTo>
                  <a:cubicBezTo>
                    <a:pt x="279" y="174"/>
                    <a:pt x="254" y="145"/>
                    <a:pt x="221" y="139"/>
                  </a:cubicBezTo>
                  <a:cubicBezTo>
                    <a:pt x="254" y="133"/>
                    <a:pt x="279" y="104"/>
                    <a:pt x="279" y="70"/>
                  </a:cubicBezTo>
                  <a:cubicBezTo>
                    <a:pt x="279" y="31"/>
                    <a:pt x="247" y="0"/>
                    <a:pt x="2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1" name="Freeform 10">
              <a:extLst>
                <a:ext uri="{FF2B5EF4-FFF2-40B4-BE49-F238E27FC236}">
                  <a16:creationId xmlns:a16="http://schemas.microsoft.com/office/drawing/2014/main" id="{3AE99F79-8FF2-4A43-8F27-078DD89502CF}"/>
                </a:ext>
              </a:extLst>
            </p:cNvPr>
            <p:cNvSpPr>
              <a:spLocks noEditPoints="1"/>
            </p:cNvSpPr>
            <p:nvPr userDrawn="1"/>
          </p:nvSpPr>
          <p:spPr bwMode="auto">
            <a:xfrm>
              <a:off x="1385" y="366"/>
              <a:ext cx="1093" cy="1088"/>
            </a:xfrm>
            <a:custGeom>
              <a:avLst/>
              <a:gdLst>
                <a:gd name="T0" fmla="*/ 121 w 1093"/>
                <a:gd name="T1" fmla="*/ 971 h 1088"/>
                <a:gd name="T2" fmla="*/ 121 w 1093"/>
                <a:gd name="T3" fmla="*/ 607 h 1088"/>
                <a:gd name="T4" fmla="*/ 486 w 1093"/>
                <a:gd name="T5" fmla="*/ 607 h 1088"/>
                <a:gd name="T6" fmla="*/ 486 w 1093"/>
                <a:gd name="T7" fmla="*/ 971 h 1088"/>
                <a:gd name="T8" fmla="*/ 121 w 1093"/>
                <a:gd name="T9" fmla="*/ 971 h 1088"/>
                <a:gd name="T10" fmla="*/ 607 w 1093"/>
                <a:gd name="T11" fmla="*/ 485 h 1088"/>
                <a:gd name="T12" fmla="*/ 607 w 1093"/>
                <a:gd name="T13" fmla="*/ 122 h 1088"/>
                <a:gd name="T14" fmla="*/ 972 w 1093"/>
                <a:gd name="T15" fmla="*/ 122 h 1088"/>
                <a:gd name="T16" fmla="*/ 972 w 1093"/>
                <a:gd name="T17" fmla="*/ 485 h 1088"/>
                <a:gd name="T18" fmla="*/ 607 w 1093"/>
                <a:gd name="T19" fmla="*/ 485 h 1088"/>
                <a:gd name="T20" fmla="*/ 1093 w 1093"/>
                <a:gd name="T21" fmla="*/ 0 h 1088"/>
                <a:gd name="T22" fmla="*/ 486 w 1093"/>
                <a:gd name="T23" fmla="*/ 0 h 1088"/>
                <a:gd name="T24" fmla="*/ 486 w 1093"/>
                <a:gd name="T25" fmla="*/ 485 h 1088"/>
                <a:gd name="T26" fmla="*/ 0 w 1093"/>
                <a:gd name="T27" fmla="*/ 485 h 1088"/>
                <a:gd name="T28" fmla="*/ 0 w 1093"/>
                <a:gd name="T29" fmla="*/ 1088 h 1088"/>
                <a:gd name="T30" fmla="*/ 607 w 1093"/>
                <a:gd name="T31" fmla="*/ 1088 h 1088"/>
                <a:gd name="T32" fmla="*/ 607 w 1093"/>
                <a:gd name="T33" fmla="*/ 607 h 1088"/>
                <a:gd name="T34" fmla="*/ 1093 w 1093"/>
                <a:gd name="T35" fmla="*/ 607 h 1088"/>
                <a:gd name="T36" fmla="*/ 1093 w 1093"/>
                <a:gd name="T37" fmla="*/ 0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93" h="1088">
                  <a:moveTo>
                    <a:pt x="121" y="971"/>
                  </a:moveTo>
                  <a:lnTo>
                    <a:pt x="121" y="607"/>
                  </a:lnTo>
                  <a:lnTo>
                    <a:pt x="486" y="607"/>
                  </a:lnTo>
                  <a:lnTo>
                    <a:pt x="486" y="971"/>
                  </a:lnTo>
                  <a:lnTo>
                    <a:pt x="121" y="971"/>
                  </a:lnTo>
                  <a:close/>
                  <a:moveTo>
                    <a:pt x="607" y="485"/>
                  </a:moveTo>
                  <a:lnTo>
                    <a:pt x="607" y="122"/>
                  </a:lnTo>
                  <a:lnTo>
                    <a:pt x="972" y="122"/>
                  </a:lnTo>
                  <a:lnTo>
                    <a:pt x="972" y="485"/>
                  </a:lnTo>
                  <a:lnTo>
                    <a:pt x="607" y="485"/>
                  </a:lnTo>
                  <a:close/>
                  <a:moveTo>
                    <a:pt x="1093" y="0"/>
                  </a:moveTo>
                  <a:lnTo>
                    <a:pt x="486" y="0"/>
                  </a:lnTo>
                  <a:lnTo>
                    <a:pt x="486" y="485"/>
                  </a:lnTo>
                  <a:lnTo>
                    <a:pt x="0" y="485"/>
                  </a:lnTo>
                  <a:lnTo>
                    <a:pt x="0" y="1088"/>
                  </a:lnTo>
                  <a:lnTo>
                    <a:pt x="607" y="1088"/>
                  </a:lnTo>
                  <a:lnTo>
                    <a:pt x="607" y="607"/>
                  </a:lnTo>
                  <a:lnTo>
                    <a:pt x="1093" y="607"/>
                  </a:lnTo>
                  <a:lnTo>
                    <a:pt x="10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2" name="Freeform 12">
              <a:extLst>
                <a:ext uri="{FF2B5EF4-FFF2-40B4-BE49-F238E27FC236}">
                  <a16:creationId xmlns:a16="http://schemas.microsoft.com/office/drawing/2014/main" id="{909B48B9-D195-41D4-B272-3C9FAE56C447}"/>
                </a:ext>
              </a:extLst>
            </p:cNvPr>
            <p:cNvSpPr>
              <a:spLocks noEditPoints="1"/>
            </p:cNvSpPr>
            <p:nvPr userDrawn="1"/>
          </p:nvSpPr>
          <p:spPr bwMode="auto">
            <a:xfrm>
              <a:off x="3916" y="366"/>
              <a:ext cx="1094" cy="1088"/>
            </a:xfrm>
            <a:custGeom>
              <a:avLst/>
              <a:gdLst>
                <a:gd name="T0" fmla="*/ 275 w 1094"/>
                <a:gd name="T1" fmla="*/ 818 h 1088"/>
                <a:gd name="T2" fmla="*/ 0 w 1094"/>
                <a:gd name="T3" fmla="*/ 818 h 1088"/>
                <a:gd name="T4" fmla="*/ 0 w 1094"/>
                <a:gd name="T5" fmla="*/ 1088 h 1088"/>
                <a:gd name="T6" fmla="*/ 275 w 1094"/>
                <a:gd name="T7" fmla="*/ 1088 h 1088"/>
                <a:gd name="T8" fmla="*/ 275 w 1094"/>
                <a:gd name="T9" fmla="*/ 818 h 1088"/>
                <a:gd name="T10" fmla="*/ 1094 w 1094"/>
                <a:gd name="T11" fmla="*/ 818 h 1088"/>
                <a:gd name="T12" fmla="*/ 819 w 1094"/>
                <a:gd name="T13" fmla="*/ 818 h 1088"/>
                <a:gd name="T14" fmla="*/ 819 w 1094"/>
                <a:gd name="T15" fmla="*/ 1088 h 1088"/>
                <a:gd name="T16" fmla="*/ 1094 w 1094"/>
                <a:gd name="T17" fmla="*/ 1088 h 1088"/>
                <a:gd name="T18" fmla="*/ 1094 w 1094"/>
                <a:gd name="T19" fmla="*/ 818 h 1088"/>
                <a:gd name="T20" fmla="*/ 275 w 1094"/>
                <a:gd name="T21" fmla="*/ 274 h 1088"/>
                <a:gd name="T22" fmla="*/ 0 w 1094"/>
                <a:gd name="T23" fmla="*/ 274 h 1088"/>
                <a:gd name="T24" fmla="*/ 0 w 1094"/>
                <a:gd name="T25" fmla="*/ 544 h 1088"/>
                <a:gd name="T26" fmla="*/ 275 w 1094"/>
                <a:gd name="T27" fmla="*/ 544 h 1088"/>
                <a:gd name="T28" fmla="*/ 275 w 1094"/>
                <a:gd name="T29" fmla="*/ 274 h 1088"/>
                <a:gd name="T30" fmla="*/ 1094 w 1094"/>
                <a:gd name="T31" fmla="*/ 274 h 1088"/>
                <a:gd name="T32" fmla="*/ 819 w 1094"/>
                <a:gd name="T33" fmla="*/ 274 h 1088"/>
                <a:gd name="T34" fmla="*/ 819 w 1094"/>
                <a:gd name="T35" fmla="*/ 544 h 1088"/>
                <a:gd name="T36" fmla="*/ 545 w 1094"/>
                <a:gd name="T37" fmla="*/ 544 h 1088"/>
                <a:gd name="T38" fmla="*/ 545 w 1094"/>
                <a:gd name="T39" fmla="*/ 818 h 1088"/>
                <a:gd name="T40" fmla="*/ 819 w 1094"/>
                <a:gd name="T41" fmla="*/ 818 h 1088"/>
                <a:gd name="T42" fmla="*/ 819 w 1094"/>
                <a:gd name="T43" fmla="*/ 544 h 1088"/>
                <a:gd name="T44" fmla="*/ 1094 w 1094"/>
                <a:gd name="T45" fmla="*/ 544 h 1088"/>
                <a:gd name="T46" fmla="*/ 1094 w 1094"/>
                <a:gd name="T47" fmla="*/ 274 h 1088"/>
                <a:gd name="T48" fmla="*/ 545 w 1094"/>
                <a:gd name="T49" fmla="*/ 0 h 1088"/>
                <a:gd name="T50" fmla="*/ 275 w 1094"/>
                <a:gd name="T51" fmla="*/ 0 h 1088"/>
                <a:gd name="T52" fmla="*/ 275 w 1094"/>
                <a:gd name="T53" fmla="*/ 274 h 1088"/>
                <a:gd name="T54" fmla="*/ 545 w 1094"/>
                <a:gd name="T55" fmla="*/ 274 h 1088"/>
                <a:gd name="T56" fmla="*/ 545 w 1094"/>
                <a:gd name="T57" fmla="*/ 0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4" h="1088">
                  <a:moveTo>
                    <a:pt x="275" y="818"/>
                  </a:moveTo>
                  <a:lnTo>
                    <a:pt x="0" y="818"/>
                  </a:lnTo>
                  <a:lnTo>
                    <a:pt x="0" y="1088"/>
                  </a:lnTo>
                  <a:lnTo>
                    <a:pt x="275" y="1088"/>
                  </a:lnTo>
                  <a:lnTo>
                    <a:pt x="275" y="818"/>
                  </a:lnTo>
                  <a:close/>
                  <a:moveTo>
                    <a:pt x="1094" y="818"/>
                  </a:moveTo>
                  <a:lnTo>
                    <a:pt x="819" y="818"/>
                  </a:lnTo>
                  <a:lnTo>
                    <a:pt x="819" y="1088"/>
                  </a:lnTo>
                  <a:lnTo>
                    <a:pt x="1094" y="1088"/>
                  </a:lnTo>
                  <a:lnTo>
                    <a:pt x="1094" y="818"/>
                  </a:lnTo>
                  <a:close/>
                  <a:moveTo>
                    <a:pt x="275" y="274"/>
                  </a:moveTo>
                  <a:lnTo>
                    <a:pt x="0" y="274"/>
                  </a:lnTo>
                  <a:lnTo>
                    <a:pt x="0" y="544"/>
                  </a:lnTo>
                  <a:lnTo>
                    <a:pt x="275" y="544"/>
                  </a:lnTo>
                  <a:lnTo>
                    <a:pt x="275" y="274"/>
                  </a:lnTo>
                  <a:close/>
                  <a:moveTo>
                    <a:pt x="1094" y="274"/>
                  </a:moveTo>
                  <a:lnTo>
                    <a:pt x="819" y="274"/>
                  </a:lnTo>
                  <a:lnTo>
                    <a:pt x="819" y="544"/>
                  </a:lnTo>
                  <a:lnTo>
                    <a:pt x="545" y="544"/>
                  </a:lnTo>
                  <a:lnTo>
                    <a:pt x="545" y="818"/>
                  </a:lnTo>
                  <a:lnTo>
                    <a:pt x="819" y="818"/>
                  </a:lnTo>
                  <a:lnTo>
                    <a:pt x="819" y="544"/>
                  </a:lnTo>
                  <a:lnTo>
                    <a:pt x="1094" y="544"/>
                  </a:lnTo>
                  <a:lnTo>
                    <a:pt x="1094" y="274"/>
                  </a:lnTo>
                  <a:close/>
                  <a:moveTo>
                    <a:pt x="545" y="0"/>
                  </a:moveTo>
                  <a:lnTo>
                    <a:pt x="275" y="0"/>
                  </a:lnTo>
                  <a:lnTo>
                    <a:pt x="275" y="274"/>
                  </a:lnTo>
                  <a:lnTo>
                    <a:pt x="545" y="274"/>
                  </a:lnTo>
                  <a:lnTo>
                    <a:pt x="5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3" name="Freeform 14">
              <a:extLst>
                <a:ext uri="{FF2B5EF4-FFF2-40B4-BE49-F238E27FC236}">
                  <a16:creationId xmlns:a16="http://schemas.microsoft.com/office/drawing/2014/main" id="{E09D60FD-4824-425B-B932-CA748BDB0B94}"/>
                </a:ext>
              </a:extLst>
            </p:cNvPr>
            <p:cNvSpPr>
              <a:spLocks noEditPoints="1"/>
            </p:cNvSpPr>
            <p:nvPr userDrawn="1"/>
          </p:nvSpPr>
          <p:spPr bwMode="auto">
            <a:xfrm>
              <a:off x="6421" y="339"/>
              <a:ext cx="1144" cy="1142"/>
            </a:xfrm>
            <a:custGeom>
              <a:avLst/>
              <a:gdLst>
                <a:gd name="T0" fmla="*/ 834 w 1144"/>
                <a:gd name="T1" fmla="*/ 712 h 1142"/>
                <a:gd name="T2" fmla="*/ 697 w 1144"/>
                <a:gd name="T3" fmla="*/ 571 h 1142"/>
                <a:gd name="T4" fmla="*/ 834 w 1144"/>
                <a:gd name="T5" fmla="*/ 434 h 1142"/>
                <a:gd name="T6" fmla="*/ 971 w 1144"/>
                <a:gd name="T7" fmla="*/ 571 h 1142"/>
                <a:gd name="T8" fmla="*/ 834 w 1144"/>
                <a:gd name="T9" fmla="*/ 712 h 1142"/>
                <a:gd name="T10" fmla="*/ 834 w 1144"/>
                <a:gd name="T11" fmla="*/ 262 h 1142"/>
                <a:gd name="T12" fmla="*/ 525 w 1144"/>
                <a:gd name="T13" fmla="*/ 571 h 1142"/>
                <a:gd name="T14" fmla="*/ 834 w 1144"/>
                <a:gd name="T15" fmla="*/ 880 h 1142"/>
                <a:gd name="T16" fmla="*/ 1144 w 1144"/>
                <a:gd name="T17" fmla="*/ 571 h 1142"/>
                <a:gd name="T18" fmla="*/ 834 w 1144"/>
                <a:gd name="T19" fmla="*/ 262 h 1142"/>
                <a:gd name="T20" fmla="*/ 309 w 1144"/>
                <a:gd name="T21" fmla="*/ 970 h 1142"/>
                <a:gd name="T22" fmla="*/ 172 w 1144"/>
                <a:gd name="T23" fmla="*/ 833 h 1142"/>
                <a:gd name="T24" fmla="*/ 309 w 1144"/>
                <a:gd name="T25" fmla="*/ 696 h 1142"/>
                <a:gd name="T26" fmla="*/ 450 w 1144"/>
                <a:gd name="T27" fmla="*/ 833 h 1142"/>
                <a:gd name="T28" fmla="*/ 309 w 1144"/>
                <a:gd name="T29" fmla="*/ 970 h 1142"/>
                <a:gd name="T30" fmla="*/ 309 w 1144"/>
                <a:gd name="T31" fmla="*/ 450 h 1142"/>
                <a:gd name="T32" fmla="*/ 172 w 1144"/>
                <a:gd name="T33" fmla="*/ 309 h 1142"/>
                <a:gd name="T34" fmla="*/ 309 w 1144"/>
                <a:gd name="T35" fmla="*/ 172 h 1142"/>
                <a:gd name="T36" fmla="*/ 450 w 1144"/>
                <a:gd name="T37" fmla="*/ 309 h 1142"/>
                <a:gd name="T38" fmla="*/ 309 w 1144"/>
                <a:gd name="T39" fmla="*/ 450 h 1142"/>
                <a:gd name="T40" fmla="*/ 309 w 1144"/>
                <a:gd name="T41" fmla="*/ 0 h 1142"/>
                <a:gd name="T42" fmla="*/ 0 w 1144"/>
                <a:gd name="T43" fmla="*/ 309 h 1142"/>
                <a:gd name="T44" fmla="*/ 262 w 1144"/>
                <a:gd name="T45" fmla="*/ 571 h 1142"/>
                <a:gd name="T46" fmla="*/ 0 w 1144"/>
                <a:gd name="T47" fmla="*/ 833 h 1142"/>
                <a:gd name="T48" fmla="*/ 309 w 1144"/>
                <a:gd name="T49" fmla="*/ 1142 h 1142"/>
                <a:gd name="T50" fmla="*/ 619 w 1144"/>
                <a:gd name="T51" fmla="*/ 833 h 1142"/>
                <a:gd name="T52" fmla="*/ 356 w 1144"/>
                <a:gd name="T53" fmla="*/ 571 h 1142"/>
                <a:gd name="T54" fmla="*/ 619 w 1144"/>
                <a:gd name="T55" fmla="*/ 309 h 1142"/>
                <a:gd name="T56" fmla="*/ 309 w 1144"/>
                <a:gd name="T57"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4" h="1142">
                  <a:moveTo>
                    <a:pt x="834" y="712"/>
                  </a:moveTo>
                  <a:lnTo>
                    <a:pt x="697" y="571"/>
                  </a:lnTo>
                  <a:lnTo>
                    <a:pt x="834" y="434"/>
                  </a:lnTo>
                  <a:lnTo>
                    <a:pt x="971" y="571"/>
                  </a:lnTo>
                  <a:lnTo>
                    <a:pt x="834" y="712"/>
                  </a:lnTo>
                  <a:close/>
                  <a:moveTo>
                    <a:pt x="834" y="262"/>
                  </a:moveTo>
                  <a:lnTo>
                    <a:pt x="525" y="571"/>
                  </a:lnTo>
                  <a:lnTo>
                    <a:pt x="834" y="880"/>
                  </a:lnTo>
                  <a:lnTo>
                    <a:pt x="1144" y="571"/>
                  </a:lnTo>
                  <a:lnTo>
                    <a:pt x="834" y="262"/>
                  </a:lnTo>
                  <a:close/>
                  <a:moveTo>
                    <a:pt x="309" y="970"/>
                  </a:moveTo>
                  <a:lnTo>
                    <a:pt x="172" y="833"/>
                  </a:lnTo>
                  <a:lnTo>
                    <a:pt x="309" y="696"/>
                  </a:lnTo>
                  <a:lnTo>
                    <a:pt x="450" y="833"/>
                  </a:lnTo>
                  <a:lnTo>
                    <a:pt x="309" y="970"/>
                  </a:lnTo>
                  <a:close/>
                  <a:moveTo>
                    <a:pt x="309" y="450"/>
                  </a:moveTo>
                  <a:lnTo>
                    <a:pt x="172" y="309"/>
                  </a:lnTo>
                  <a:lnTo>
                    <a:pt x="309" y="172"/>
                  </a:lnTo>
                  <a:lnTo>
                    <a:pt x="450" y="309"/>
                  </a:lnTo>
                  <a:lnTo>
                    <a:pt x="309" y="450"/>
                  </a:lnTo>
                  <a:close/>
                  <a:moveTo>
                    <a:pt x="309" y="0"/>
                  </a:moveTo>
                  <a:lnTo>
                    <a:pt x="0" y="309"/>
                  </a:lnTo>
                  <a:lnTo>
                    <a:pt x="262" y="571"/>
                  </a:lnTo>
                  <a:lnTo>
                    <a:pt x="0" y="833"/>
                  </a:lnTo>
                  <a:lnTo>
                    <a:pt x="309" y="1142"/>
                  </a:lnTo>
                  <a:lnTo>
                    <a:pt x="619" y="833"/>
                  </a:lnTo>
                  <a:lnTo>
                    <a:pt x="356" y="571"/>
                  </a:lnTo>
                  <a:lnTo>
                    <a:pt x="619" y="309"/>
                  </a:lnTo>
                  <a:lnTo>
                    <a:pt x="3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4" name="Freeform 16">
              <a:extLst>
                <a:ext uri="{FF2B5EF4-FFF2-40B4-BE49-F238E27FC236}">
                  <a16:creationId xmlns:a16="http://schemas.microsoft.com/office/drawing/2014/main" id="{4D493CB4-9993-4A42-B2AB-81FE17410B5D}"/>
                </a:ext>
              </a:extLst>
            </p:cNvPr>
            <p:cNvSpPr>
              <a:spLocks noEditPoints="1"/>
            </p:cNvSpPr>
            <p:nvPr userDrawn="1"/>
          </p:nvSpPr>
          <p:spPr bwMode="auto">
            <a:xfrm>
              <a:off x="119" y="1630"/>
              <a:ext cx="1093" cy="1091"/>
            </a:xfrm>
            <a:custGeom>
              <a:avLst/>
              <a:gdLst>
                <a:gd name="T0" fmla="*/ 56 w 279"/>
                <a:gd name="T1" fmla="*/ 203 h 279"/>
                <a:gd name="T2" fmla="*/ 0 w 279"/>
                <a:gd name="T3" fmla="*/ 212 h 279"/>
                <a:gd name="T4" fmla="*/ 0 w 279"/>
                <a:gd name="T5" fmla="*/ 244 h 279"/>
                <a:gd name="T6" fmla="*/ 56 w 279"/>
                <a:gd name="T7" fmla="*/ 233 h 279"/>
                <a:gd name="T8" fmla="*/ 132 w 279"/>
                <a:gd name="T9" fmla="*/ 254 h 279"/>
                <a:gd name="T10" fmla="*/ 223 w 279"/>
                <a:gd name="T11" fmla="*/ 279 h 279"/>
                <a:gd name="T12" fmla="*/ 279 w 279"/>
                <a:gd name="T13" fmla="*/ 270 h 279"/>
                <a:gd name="T14" fmla="*/ 279 w 279"/>
                <a:gd name="T15" fmla="*/ 237 h 279"/>
                <a:gd name="T16" fmla="*/ 223 w 279"/>
                <a:gd name="T17" fmla="*/ 248 h 279"/>
                <a:gd name="T18" fmla="*/ 147 w 279"/>
                <a:gd name="T19" fmla="*/ 227 h 279"/>
                <a:gd name="T20" fmla="*/ 56 w 279"/>
                <a:gd name="T21" fmla="*/ 203 h 279"/>
                <a:gd name="T22" fmla="*/ 56 w 279"/>
                <a:gd name="T23" fmla="*/ 152 h 279"/>
                <a:gd name="T24" fmla="*/ 0 w 279"/>
                <a:gd name="T25" fmla="*/ 161 h 279"/>
                <a:gd name="T26" fmla="*/ 0 w 279"/>
                <a:gd name="T27" fmla="*/ 193 h 279"/>
                <a:gd name="T28" fmla="*/ 56 w 279"/>
                <a:gd name="T29" fmla="*/ 183 h 279"/>
                <a:gd name="T30" fmla="*/ 132 w 279"/>
                <a:gd name="T31" fmla="*/ 203 h 279"/>
                <a:gd name="T32" fmla="*/ 223 w 279"/>
                <a:gd name="T33" fmla="*/ 228 h 279"/>
                <a:gd name="T34" fmla="*/ 223 w 279"/>
                <a:gd name="T35" fmla="*/ 228 h 279"/>
                <a:gd name="T36" fmla="*/ 279 w 279"/>
                <a:gd name="T37" fmla="*/ 219 h 279"/>
                <a:gd name="T38" fmla="*/ 279 w 279"/>
                <a:gd name="T39" fmla="*/ 187 h 279"/>
                <a:gd name="T40" fmla="*/ 223 w 279"/>
                <a:gd name="T41" fmla="*/ 197 h 279"/>
                <a:gd name="T42" fmla="*/ 147 w 279"/>
                <a:gd name="T43" fmla="*/ 176 h 279"/>
                <a:gd name="T44" fmla="*/ 56 w 279"/>
                <a:gd name="T45" fmla="*/ 152 h 279"/>
                <a:gd name="T46" fmla="*/ 56 w 279"/>
                <a:gd name="T47" fmla="*/ 101 h 279"/>
                <a:gd name="T48" fmla="*/ 0 w 279"/>
                <a:gd name="T49" fmla="*/ 110 h 279"/>
                <a:gd name="T50" fmla="*/ 0 w 279"/>
                <a:gd name="T51" fmla="*/ 143 h 279"/>
                <a:gd name="T52" fmla="*/ 56 w 279"/>
                <a:gd name="T53" fmla="*/ 132 h 279"/>
                <a:gd name="T54" fmla="*/ 132 w 279"/>
                <a:gd name="T55" fmla="*/ 153 h 279"/>
                <a:gd name="T56" fmla="*/ 223 w 279"/>
                <a:gd name="T57" fmla="*/ 177 h 279"/>
                <a:gd name="T58" fmla="*/ 279 w 279"/>
                <a:gd name="T59" fmla="*/ 168 h 279"/>
                <a:gd name="T60" fmla="*/ 279 w 279"/>
                <a:gd name="T61" fmla="*/ 136 h 279"/>
                <a:gd name="T62" fmla="*/ 222 w 279"/>
                <a:gd name="T63" fmla="*/ 146 h 279"/>
                <a:gd name="T64" fmla="*/ 147 w 279"/>
                <a:gd name="T65" fmla="*/ 126 h 279"/>
                <a:gd name="T66" fmla="*/ 56 w 279"/>
                <a:gd name="T67" fmla="*/ 101 h 279"/>
                <a:gd name="T68" fmla="*/ 56 w 279"/>
                <a:gd name="T69" fmla="*/ 51 h 279"/>
                <a:gd name="T70" fmla="*/ 0 w 279"/>
                <a:gd name="T71" fmla="*/ 59 h 279"/>
                <a:gd name="T72" fmla="*/ 0 w 279"/>
                <a:gd name="T73" fmla="*/ 92 h 279"/>
                <a:gd name="T74" fmla="*/ 56 w 279"/>
                <a:gd name="T75" fmla="*/ 82 h 279"/>
                <a:gd name="T76" fmla="*/ 132 w 279"/>
                <a:gd name="T77" fmla="*/ 102 h 279"/>
                <a:gd name="T78" fmla="*/ 223 w 279"/>
                <a:gd name="T79" fmla="*/ 126 h 279"/>
                <a:gd name="T80" fmla="*/ 223 w 279"/>
                <a:gd name="T81" fmla="*/ 126 h 279"/>
                <a:gd name="T82" fmla="*/ 279 w 279"/>
                <a:gd name="T83" fmla="*/ 118 h 279"/>
                <a:gd name="T84" fmla="*/ 279 w 279"/>
                <a:gd name="T85" fmla="*/ 85 h 279"/>
                <a:gd name="T86" fmla="*/ 222 w 279"/>
                <a:gd name="T87" fmla="*/ 95 h 279"/>
                <a:gd name="T88" fmla="*/ 147 w 279"/>
                <a:gd name="T89" fmla="*/ 75 h 279"/>
                <a:gd name="T90" fmla="*/ 56 w 279"/>
                <a:gd name="T91" fmla="*/ 51 h 279"/>
                <a:gd name="T92" fmla="*/ 56 w 279"/>
                <a:gd name="T93" fmla="*/ 0 h 279"/>
                <a:gd name="T94" fmla="*/ 0 w 279"/>
                <a:gd name="T95" fmla="*/ 9 h 279"/>
                <a:gd name="T96" fmla="*/ 0 w 279"/>
                <a:gd name="T97" fmla="*/ 41 h 279"/>
                <a:gd name="T98" fmla="*/ 56 w 279"/>
                <a:gd name="T99" fmla="*/ 31 h 279"/>
                <a:gd name="T100" fmla="*/ 132 w 279"/>
                <a:gd name="T101" fmla="*/ 51 h 279"/>
                <a:gd name="T102" fmla="*/ 223 w 279"/>
                <a:gd name="T103" fmla="*/ 76 h 279"/>
                <a:gd name="T104" fmla="*/ 223 w 279"/>
                <a:gd name="T105" fmla="*/ 76 h 279"/>
                <a:gd name="T106" fmla="*/ 279 w 279"/>
                <a:gd name="T107" fmla="*/ 67 h 279"/>
                <a:gd name="T108" fmla="*/ 279 w 279"/>
                <a:gd name="T109" fmla="*/ 35 h 279"/>
                <a:gd name="T110" fmla="*/ 223 w 279"/>
                <a:gd name="T111" fmla="*/ 45 h 279"/>
                <a:gd name="T112" fmla="*/ 147 w 279"/>
                <a:gd name="T113" fmla="*/ 24 h 279"/>
                <a:gd name="T114" fmla="*/ 56 w 279"/>
                <a:gd name="T11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9" h="279">
                  <a:moveTo>
                    <a:pt x="56" y="203"/>
                  </a:moveTo>
                  <a:cubicBezTo>
                    <a:pt x="38" y="203"/>
                    <a:pt x="19" y="206"/>
                    <a:pt x="0" y="212"/>
                  </a:cubicBezTo>
                  <a:cubicBezTo>
                    <a:pt x="0" y="244"/>
                    <a:pt x="0" y="244"/>
                    <a:pt x="0" y="244"/>
                  </a:cubicBezTo>
                  <a:cubicBezTo>
                    <a:pt x="16" y="238"/>
                    <a:pt x="35" y="233"/>
                    <a:pt x="56" y="233"/>
                  </a:cubicBezTo>
                  <a:cubicBezTo>
                    <a:pt x="79" y="233"/>
                    <a:pt x="105" y="239"/>
                    <a:pt x="132" y="254"/>
                  </a:cubicBezTo>
                  <a:cubicBezTo>
                    <a:pt x="161" y="270"/>
                    <a:pt x="192" y="279"/>
                    <a:pt x="223" y="279"/>
                  </a:cubicBezTo>
                  <a:cubicBezTo>
                    <a:pt x="241" y="279"/>
                    <a:pt x="260" y="276"/>
                    <a:pt x="279" y="270"/>
                  </a:cubicBezTo>
                  <a:cubicBezTo>
                    <a:pt x="279" y="237"/>
                    <a:pt x="279" y="237"/>
                    <a:pt x="279" y="237"/>
                  </a:cubicBezTo>
                  <a:cubicBezTo>
                    <a:pt x="263" y="243"/>
                    <a:pt x="244" y="248"/>
                    <a:pt x="223" y="248"/>
                  </a:cubicBezTo>
                  <a:cubicBezTo>
                    <a:pt x="200" y="248"/>
                    <a:pt x="174" y="242"/>
                    <a:pt x="147" y="227"/>
                  </a:cubicBezTo>
                  <a:cubicBezTo>
                    <a:pt x="118" y="211"/>
                    <a:pt x="87" y="203"/>
                    <a:pt x="56" y="203"/>
                  </a:cubicBezTo>
                  <a:moveTo>
                    <a:pt x="56" y="152"/>
                  </a:moveTo>
                  <a:cubicBezTo>
                    <a:pt x="38" y="152"/>
                    <a:pt x="19" y="155"/>
                    <a:pt x="0" y="161"/>
                  </a:cubicBezTo>
                  <a:cubicBezTo>
                    <a:pt x="0" y="193"/>
                    <a:pt x="0" y="193"/>
                    <a:pt x="0" y="193"/>
                  </a:cubicBezTo>
                  <a:cubicBezTo>
                    <a:pt x="16" y="188"/>
                    <a:pt x="35" y="183"/>
                    <a:pt x="56" y="183"/>
                  </a:cubicBezTo>
                  <a:cubicBezTo>
                    <a:pt x="80" y="183"/>
                    <a:pt x="105" y="188"/>
                    <a:pt x="132" y="203"/>
                  </a:cubicBezTo>
                  <a:cubicBezTo>
                    <a:pt x="161" y="220"/>
                    <a:pt x="192" y="228"/>
                    <a:pt x="223" y="228"/>
                  </a:cubicBezTo>
                  <a:cubicBezTo>
                    <a:pt x="223" y="228"/>
                    <a:pt x="223" y="228"/>
                    <a:pt x="223" y="228"/>
                  </a:cubicBezTo>
                  <a:cubicBezTo>
                    <a:pt x="241" y="228"/>
                    <a:pt x="260" y="225"/>
                    <a:pt x="279" y="219"/>
                  </a:cubicBezTo>
                  <a:cubicBezTo>
                    <a:pt x="279" y="187"/>
                    <a:pt x="279" y="187"/>
                    <a:pt x="279" y="187"/>
                  </a:cubicBezTo>
                  <a:cubicBezTo>
                    <a:pt x="263" y="193"/>
                    <a:pt x="244" y="197"/>
                    <a:pt x="223" y="197"/>
                  </a:cubicBezTo>
                  <a:cubicBezTo>
                    <a:pt x="200" y="197"/>
                    <a:pt x="174" y="192"/>
                    <a:pt x="147" y="176"/>
                  </a:cubicBezTo>
                  <a:cubicBezTo>
                    <a:pt x="118" y="160"/>
                    <a:pt x="87" y="152"/>
                    <a:pt x="56" y="152"/>
                  </a:cubicBezTo>
                  <a:moveTo>
                    <a:pt x="56" y="101"/>
                  </a:moveTo>
                  <a:cubicBezTo>
                    <a:pt x="38" y="101"/>
                    <a:pt x="19" y="104"/>
                    <a:pt x="0" y="110"/>
                  </a:cubicBezTo>
                  <a:cubicBezTo>
                    <a:pt x="0" y="143"/>
                    <a:pt x="0" y="143"/>
                    <a:pt x="0" y="143"/>
                  </a:cubicBezTo>
                  <a:cubicBezTo>
                    <a:pt x="16" y="137"/>
                    <a:pt x="35" y="132"/>
                    <a:pt x="56" y="132"/>
                  </a:cubicBezTo>
                  <a:cubicBezTo>
                    <a:pt x="80" y="132"/>
                    <a:pt x="105" y="138"/>
                    <a:pt x="132" y="153"/>
                  </a:cubicBezTo>
                  <a:cubicBezTo>
                    <a:pt x="161" y="169"/>
                    <a:pt x="192" y="177"/>
                    <a:pt x="223" y="177"/>
                  </a:cubicBezTo>
                  <a:cubicBezTo>
                    <a:pt x="241" y="177"/>
                    <a:pt x="260" y="174"/>
                    <a:pt x="279" y="168"/>
                  </a:cubicBezTo>
                  <a:cubicBezTo>
                    <a:pt x="279" y="136"/>
                    <a:pt x="279" y="136"/>
                    <a:pt x="279" y="136"/>
                  </a:cubicBezTo>
                  <a:cubicBezTo>
                    <a:pt x="263" y="142"/>
                    <a:pt x="244" y="146"/>
                    <a:pt x="222" y="146"/>
                  </a:cubicBezTo>
                  <a:cubicBezTo>
                    <a:pt x="199" y="146"/>
                    <a:pt x="174" y="141"/>
                    <a:pt x="147" y="126"/>
                  </a:cubicBezTo>
                  <a:cubicBezTo>
                    <a:pt x="118" y="109"/>
                    <a:pt x="87" y="101"/>
                    <a:pt x="56" y="101"/>
                  </a:cubicBezTo>
                  <a:moveTo>
                    <a:pt x="56" y="51"/>
                  </a:moveTo>
                  <a:cubicBezTo>
                    <a:pt x="38" y="51"/>
                    <a:pt x="19" y="53"/>
                    <a:pt x="0" y="59"/>
                  </a:cubicBezTo>
                  <a:cubicBezTo>
                    <a:pt x="0" y="92"/>
                    <a:pt x="0" y="92"/>
                    <a:pt x="0" y="92"/>
                  </a:cubicBezTo>
                  <a:cubicBezTo>
                    <a:pt x="16" y="86"/>
                    <a:pt x="35" y="82"/>
                    <a:pt x="56" y="82"/>
                  </a:cubicBezTo>
                  <a:cubicBezTo>
                    <a:pt x="80" y="82"/>
                    <a:pt x="105" y="87"/>
                    <a:pt x="132" y="102"/>
                  </a:cubicBezTo>
                  <a:cubicBezTo>
                    <a:pt x="161" y="118"/>
                    <a:pt x="192" y="126"/>
                    <a:pt x="223" y="126"/>
                  </a:cubicBezTo>
                  <a:cubicBezTo>
                    <a:pt x="223" y="126"/>
                    <a:pt x="223" y="126"/>
                    <a:pt x="223" y="126"/>
                  </a:cubicBezTo>
                  <a:cubicBezTo>
                    <a:pt x="241" y="126"/>
                    <a:pt x="260" y="123"/>
                    <a:pt x="279" y="118"/>
                  </a:cubicBezTo>
                  <a:cubicBezTo>
                    <a:pt x="279" y="85"/>
                    <a:pt x="279" y="85"/>
                    <a:pt x="279" y="85"/>
                  </a:cubicBezTo>
                  <a:cubicBezTo>
                    <a:pt x="263" y="91"/>
                    <a:pt x="244" y="95"/>
                    <a:pt x="222" y="95"/>
                  </a:cubicBezTo>
                  <a:cubicBezTo>
                    <a:pt x="199" y="95"/>
                    <a:pt x="174" y="90"/>
                    <a:pt x="147" y="75"/>
                  </a:cubicBezTo>
                  <a:cubicBezTo>
                    <a:pt x="118" y="59"/>
                    <a:pt x="87" y="51"/>
                    <a:pt x="56" y="51"/>
                  </a:cubicBezTo>
                  <a:moveTo>
                    <a:pt x="56" y="0"/>
                  </a:moveTo>
                  <a:cubicBezTo>
                    <a:pt x="38" y="0"/>
                    <a:pt x="19" y="3"/>
                    <a:pt x="0" y="9"/>
                  </a:cubicBezTo>
                  <a:cubicBezTo>
                    <a:pt x="0" y="41"/>
                    <a:pt x="0" y="41"/>
                    <a:pt x="0" y="41"/>
                  </a:cubicBezTo>
                  <a:cubicBezTo>
                    <a:pt x="16" y="35"/>
                    <a:pt x="35" y="31"/>
                    <a:pt x="56" y="31"/>
                  </a:cubicBezTo>
                  <a:cubicBezTo>
                    <a:pt x="80" y="31"/>
                    <a:pt x="105" y="36"/>
                    <a:pt x="132" y="51"/>
                  </a:cubicBezTo>
                  <a:cubicBezTo>
                    <a:pt x="161" y="67"/>
                    <a:pt x="192" y="76"/>
                    <a:pt x="223" y="76"/>
                  </a:cubicBezTo>
                  <a:cubicBezTo>
                    <a:pt x="223" y="76"/>
                    <a:pt x="223" y="76"/>
                    <a:pt x="223" y="76"/>
                  </a:cubicBezTo>
                  <a:cubicBezTo>
                    <a:pt x="241" y="76"/>
                    <a:pt x="260" y="73"/>
                    <a:pt x="279" y="67"/>
                  </a:cubicBezTo>
                  <a:cubicBezTo>
                    <a:pt x="279" y="35"/>
                    <a:pt x="279" y="35"/>
                    <a:pt x="279" y="35"/>
                  </a:cubicBezTo>
                  <a:cubicBezTo>
                    <a:pt x="263" y="40"/>
                    <a:pt x="244" y="45"/>
                    <a:pt x="223" y="45"/>
                  </a:cubicBezTo>
                  <a:cubicBezTo>
                    <a:pt x="200" y="45"/>
                    <a:pt x="174" y="39"/>
                    <a:pt x="147" y="24"/>
                  </a:cubicBezTo>
                  <a:cubicBezTo>
                    <a:pt x="118" y="8"/>
                    <a:pt x="87" y="0"/>
                    <a:pt x="5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8" name="Freeform 17">
              <a:extLst>
                <a:ext uri="{FF2B5EF4-FFF2-40B4-BE49-F238E27FC236}">
                  <a16:creationId xmlns:a16="http://schemas.microsoft.com/office/drawing/2014/main" id="{201E85F9-9B42-4804-A6C4-74BE3B3DE918}"/>
                </a:ext>
              </a:extLst>
            </p:cNvPr>
            <p:cNvSpPr>
              <a:spLocks noEditPoints="1"/>
            </p:cNvSpPr>
            <p:nvPr userDrawn="1"/>
          </p:nvSpPr>
          <p:spPr bwMode="auto">
            <a:xfrm>
              <a:off x="1385" y="1630"/>
              <a:ext cx="1093" cy="1088"/>
            </a:xfrm>
            <a:custGeom>
              <a:avLst/>
              <a:gdLst>
                <a:gd name="T0" fmla="*/ 32 w 279"/>
                <a:gd name="T1" fmla="*/ 215 h 278"/>
                <a:gd name="T2" fmla="*/ 0 w 279"/>
                <a:gd name="T3" fmla="*/ 247 h 278"/>
                <a:gd name="T4" fmla="*/ 32 w 279"/>
                <a:gd name="T5" fmla="*/ 278 h 278"/>
                <a:gd name="T6" fmla="*/ 63 w 279"/>
                <a:gd name="T7" fmla="*/ 247 h 278"/>
                <a:gd name="T8" fmla="*/ 32 w 279"/>
                <a:gd name="T9" fmla="*/ 215 h 278"/>
                <a:gd name="T10" fmla="*/ 247 w 279"/>
                <a:gd name="T11" fmla="*/ 215 h 278"/>
                <a:gd name="T12" fmla="*/ 215 w 279"/>
                <a:gd name="T13" fmla="*/ 247 h 278"/>
                <a:gd name="T14" fmla="*/ 247 w 279"/>
                <a:gd name="T15" fmla="*/ 278 h 278"/>
                <a:gd name="T16" fmla="*/ 279 w 279"/>
                <a:gd name="T17" fmla="*/ 247 h 278"/>
                <a:gd name="T18" fmla="*/ 247 w 279"/>
                <a:gd name="T19" fmla="*/ 215 h 278"/>
                <a:gd name="T20" fmla="*/ 139 w 279"/>
                <a:gd name="T21" fmla="*/ 108 h 278"/>
                <a:gd name="T22" fmla="*/ 108 w 279"/>
                <a:gd name="T23" fmla="*/ 139 h 278"/>
                <a:gd name="T24" fmla="*/ 139 w 279"/>
                <a:gd name="T25" fmla="*/ 171 h 278"/>
                <a:gd name="T26" fmla="*/ 171 w 279"/>
                <a:gd name="T27" fmla="*/ 139 h 278"/>
                <a:gd name="T28" fmla="*/ 139 w 279"/>
                <a:gd name="T29" fmla="*/ 108 h 278"/>
                <a:gd name="T30" fmla="*/ 32 w 279"/>
                <a:gd name="T31" fmla="*/ 0 h 278"/>
                <a:gd name="T32" fmla="*/ 0 w 279"/>
                <a:gd name="T33" fmla="*/ 32 h 278"/>
                <a:gd name="T34" fmla="*/ 32 w 279"/>
                <a:gd name="T35" fmla="*/ 63 h 278"/>
                <a:gd name="T36" fmla="*/ 63 w 279"/>
                <a:gd name="T37" fmla="*/ 32 h 278"/>
                <a:gd name="T38" fmla="*/ 32 w 279"/>
                <a:gd name="T39" fmla="*/ 0 h 278"/>
                <a:gd name="T40" fmla="*/ 247 w 279"/>
                <a:gd name="T41" fmla="*/ 0 h 278"/>
                <a:gd name="T42" fmla="*/ 215 w 279"/>
                <a:gd name="T43" fmla="*/ 32 h 278"/>
                <a:gd name="T44" fmla="*/ 247 w 279"/>
                <a:gd name="T45" fmla="*/ 63 h 278"/>
                <a:gd name="T46" fmla="*/ 279 w 279"/>
                <a:gd name="T47" fmla="*/ 32 h 278"/>
                <a:gd name="T48" fmla="*/ 247 w 279"/>
                <a:gd name="T4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9" h="278">
                  <a:moveTo>
                    <a:pt x="32" y="215"/>
                  </a:moveTo>
                  <a:cubicBezTo>
                    <a:pt x="14" y="215"/>
                    <a:pt x="0" y="229"/>
                    <a:pt x="0" y="247"/>
                  </a:cubicBezTo>
                  <a:cubicBezTo>
                    <a:pt x="0" y="264"/>
                    <a:pt x="14" y="278"/>
                    <a:pt x="32" y="278"/>
                  </a:cubicBezTo>
                  <a:cubicBezTo>
                    <a:pt x="49" y="278"/>
                    <a:pt x="63" y="264"/>
                    <a:pt x="63" y="247"/>
                  </a:cubicBezTo>
                  <a:cubicBezTo>
                    <a:pt x="63" y="229"/>
                    <a:pt x="49" y="215"/>
                    <a:pt x="32" y="215"/>
                  </a:cubicBezTo>
                  <a:moveTo>
                    <a:pt x="247" y="215"/>
                  </a:moveTo>
                  <a:cubicBezTo>
                    <a:pt x="230" y="215"/>
                    <a:pt x="215" y="229"/>
                    <a:pt x="215" y="247"/>
                  </a:cubicBezTo>
                  <a:cubicBezTo>
                    <a:pt x="215" y="264"/>
                    <a:pt x="230" y="278"/>
                    <a:pt x="247" y="278"/>
                  </a:cubicBezTo>
                  <a:cubicBezTo>
                    <a:pt x="264" y="278"/>
                    <a:pt x="279" y="264"/>
                    <a:pt x="279" y="247"/>
                  </a:cubicBezTo>
                  <a:cubicBezTo>
                    <a:pt x="279" y="229"/>
                    <a:pt x="264" y="215"/>
                    <a:pt x="247" y="215"/>
                  </a:cubicBezTo>
                  <a:moveTo>
                    <a:pt x="139" y="108"/>
                  </a:moveTo>
                  <a:cubicBezTo>
                    <a:pt x="122" y="108"/>
                    <a:pt x="108" y="122"/>
                    <a:pt x="108" y="139"/>
                  </a:cubicBezTo>
                  <a:cubicBezTo>
                    <a:pt x="108" y="157"/>
                    <a:pt x="122" y="171"/>
                    <a:pt x="139" y="171"/>
                  </a:cubicBezTo>
                  <a:cubicBezTo>
                    <a:pt x="157" y="171"/>
                    <a:pt x="171" y="157"/>
                    <a:pt x="171" y="139"/>
                  </a:cubicBezTo>
                  <a:cubicBezTo>
                    <a:pt x="171" y="122"/>
                    <a:pt x="157" y="108"/>
                    <a:pt x="139" y="108"/>
                  </a:cubicBezTo>
                  <a:moveTo>
                    <a:pt x="32" y="0"/>
                  </a:moveTo>
                  <a:cubicBezTo>
                    <a:pt x="14" y="0"/>
                    <a:pt x="0" y="14"/>
                    <a:pt x="0" y="32"/>
                  </a:cubicBezTo>
                  <a:cubicBezTo>
                    <a:pt x="0" y="49"/>
                    <a:pt x="14" y="63"/>
                    <a:pt x="32" y="63"/>
                  </a:cubicBezTo>
                  <a:cubicBezTo>
                    <a:pt x="49" y="63"/>
                    <a:pt x="63" y="49"/>
                    <a:pt x="63" y="32"/>
                  </a:cubicBezTo>
                  <a:cubicBezTo>
                    <a:pt x="63" y="14"/>
                    <a:pt x="49" y="0"/>
                    <a:pt x="32" y="0"/>
                  </a:cubicBezTo>
                  <a:moveTo>
                    <a:pt x="247" y="0"/>
                  </a:moveTo>
                  <a:cubicBezTo>
                    <a:pt x="230" y="0"/>
                    <a:pt x="215" y="14"/>
                    <a:pt x="215" y="32"/>
                  </a:cubicBezTo>
                  <a:cubicBezTo>
                    <a:pt x="215" y="49"/>
                    <a:pt x="230" y="63"/>
                    <a:pt x="247" y="63"/>
                  </a:cubicBezTo>
                  <a:cubicBezTo>
                    <a:pt x="264" y="63"/>
                    <a:pt x="279" y="49"/>
                    <a:pt x="279" y="32"/>
                  </a:cubicBezTo>
                  <a:cubicBezTo>
                    <a:pt x="279" y="14"/>
                    <a:pt x="264" y="0"/>
                    <a:pt x="2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9" name="Freeform 18">
              <a:extLst>
                <a:ext uri="{FF2B5EF4-FFF2-40B4-BE49-F238E27FC236}">
                  <a16:creationId xmlns:a16="http://schemas.microsoft.com/office/drawing/2014/main" id="{DAE71EC1-8E7C-412A-9C2D-2B879A7A9D6D}"/>
                </a:ext>
              </a:extLst>
            </p:cNvPr>
            <p:cNvSpPr>
              <a:spLocks noEditPoints="1"/>
            </p:cNvSpPr>
            <p:nvPr userDrawn="1"/>
          </p:nvSpPr>
          <p:spPr bwMode="auto">
            <a:xfrm>
              <a:off x="2654" y="1630"/>
              <a:ext cx="1090" cy="1088"/>
            </a:xfrm>
            <a:custGeom>
              <a:avLst/>
              <a:gdLst>
                <a:gd name="T0" fmla="*/ 138 w 278"/>
                <a:gd name="T1" fmla="*/ 248 h 278"/>
                <a:gd name="T2" fmla="*/ 123 w 278"/>
                <a:gd name="T3" fmla="*/ 263 h 278"/>
                <a:gd name="T4" fmla="*/ 138 w 278"/>
                <a:gd name="T5" fmla="*/ 278 h 278"/>
                <a:gd name="T6" fmla="*/ 154 w 278"/>
                <a:gd name="T7" fmla="*/ 263 h 278"/>
                <a:gd name="T8" fmla="*/ 138 w 278"/>
                <a:gd name="T9" fmla="*/ 248 h 278"/>
                <a:gd name="T10" fmla="*/ 15 w 278"/>
                <a:gd name="T11" fmla="*/ 124 h 278"/>
                <a:gd name="T12" fmla="*/ 0 w 278"/>
                <a:gd name="T13" fmla="*/ 139 h 278"/>
                <a:gd name="T14" fmla="*/ 15 w 278"/>
                <a:gd name="T15" fmla="*/ 155 h 278"/>
                <a:gd name="T16" fmla="*/ 30 w 278"/>
                <a:gd name="T17" fmla="*/ 139 h 278"/>
                <a:gd name="T18" fmla="*/ 15 w 278"/>
                <a:gd name="T19" fmla="*/ 124 h 278"/>
                <a:gd name="T20" fmla="*/ 263 w 278"/>
                <a:gd name="T21" fmla="*/ 124 h 278"/>
                <a:gd name="T22" fmla="*/ 247 w 278"/>
                <a:gd name="T23" fmla="*/ 139 h 278"/>
                <a:gd name="T24" fmla="*/ 263 w 278"/>
                <a:gd name="T25" fmla="*/ 155 h 278"/>
                <a:gd name="T26" fmla="*/ 278 w 278"/>
                <a:gd name="T27" fmla="*/ 139 h 278"/>
                <a:gd name="T28" fmla="*/ 263 w 278"/>
                <a:gd name="T29" fmla="*/ 124 h 278"/>
                <a:gd name="T30" fmla="*/ 251 w 278"/>
                <a:gd name="T31" fmla="*/ 4 h 278"/>
                <a:gd name="T32" fmla="*/ 138 w 278"/>
                <a:gd name="T33" fmla="*/ 117 h 278"/>
                <a:gd name="T34" fmla="*/ 25 w 278"/>
                <a:gd name="T35" fmla="*/ 4 h 278"/>
                <a:gd name="T36" fmla="*/ 3 w 278"/>
                <a:gd name="T37" fmla="*/ 26 h 278"/>
                <a:gd name="T38" fmla="*/ 117 w 278"/>
                <a:gd name="T39" fmla="*/ 139 h 278"/>
                <a:gd name="T40" fmla="*/ 3 w 278"/>
                <a:gd name="T41" fmla="*/ 252 h 278"/>
                <a:gd name="T42" fmla="*/ 25 w 278"/>
                <a:gd name="T43" fmla="*/ 274 h 278"/>
                <a:gd name="T44" fmla="*/ 138 w 278"/>
                <a:gd name="T45" fmla="*/ 161 h 278"/>
                <a:gd name="T46" fmla="*/ 251 w 278"/>
                <a:gd name="T47" fmla="*/ 274 h 278"/>
                <a:gd name="T48" fmla="*/ 273 w 278"/>
                <a:gd name="T49" fmla="*/ 252 h 278"/>
                <a:gd name="T50" fmla="*/ 160 w 278"/>
                <a:gd name="T51" fmla="*/ 139 h 278"/>
                <a:gd name="T52" fmla="*/ 273 w 278"/>
                <a:gd name="T53" fmla="*/ 26 h 278"/>
                <a:gd name="T54" fmla="*/ 251 w 278"/>
                <a:gd name="T55" fmla="*/ 4 h 278"/>
                <a:gd name="T56" fmla="*/ 138 w 278"/>
                <a:gd name="T57" fmla="*/ 0 h 278"/>
                <a:gd name="T58" fmla="*/ 123 w 278"/>
                <a:gd name="T59" fmla="*/ 15 h 278"/>
                <a:gd name="T60" fmla="*/ 138 w 278"/>
                <a:gd name="T61" fmla="*/ 31 h 278"/>
                <a:gd name="T62" fmla="*/ 154 w 278"/>
                <a:gd name="T63" fmla="*/ 15 h 278"/>
                <a:gd name="T64" fmla="*/ 138 w 278"/>
                <a:gd name="T65"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138" y="248"/>
                  </a:moveTo>
                  <a:cubicBezTo>
                    <a:pt x="130" y="248"/>
                    <a:pt x="123" y="255"/>
                    <a:pt x="123" y="263"/>
                  </a:cubicBezTo>
                  <a:cubicBezTo>
                    <a:pt x="123" y="272"/>
                    <a:pt x="130" y="278"/>
                    <a:pt x="138" y="278"/>
                  </a:cubicBezTo>
                  <a:cubicBezTo>
                    <a:pt x="147" y="278"/>
                    <a:pt x="154" y="272"/>
                    <a:pt x="154" y="263"/>
                  </a:cubicBezTo>
                  <a:cubicBezTo>
                    <a:pt x="154" y="255"/>
                    <a:pt x="147" y="248"/>
                    <a:pt x="138" y="248"/>
                  </a:cubicBezTo>
                  <a:moveTo>
                    <a:pt x="15" y="124"/>
                  </a:moveTo>
                  <a:cubicBezTo>
                    <a:pt x="6" y="124"/>
                    <a:pt x="0" y="131"/>
                    <a:pt x="0" y="139"/>
                  </a:cubicBezTo>
                  <a:cubicBezTo>
                    <a:pt x="0" y="148"/>
                    <a:pt x="6" y="155"/>
                    <a:pt x="15" y="155"/>
                  </a:cubicBezTo>
                  <a:cubicBezTo>
                    <a:pt x="23" y="155"/>
                    <a:pt x="30" y="148"/>
                    <a:pt x="30" y="139"/>
                  </a:cubicBezTo>
                  <a:cubicBezTo>
                    <a:pt x="30" y="131"/>
                    <a:pt x="23" y="124"/>
                    <a:pt x="15" y="124"/>
                  </a:cubicBezTo>
                  <a:moveTo>
                    <a:pt x="263" y="124"/>
                  </a:moveTo>
                  <a:cubicBezTo>
                    <a:pt x="254" y="124"/>
                    <a:pt x="247" y="131"/>
                    <a:pt x="247" y="139"/>
                  </a:cubicBezTo>
                  <a:cubicBezTo>
                    <a:pt x="247" y="148"/>
                    <a:pt x="254" y="155"/>
                    <a:pt x="263" y="155"/>
                  </a:cubicBezTo>
                  <a:cubicBezTo>
                    <a:pt x="271" y="155"/>
                    <a:pt x="278" y="148"/>
                    <a:pt x="278" y="139"/>
                  </a:cubicBezTo>
                  <a:cubicBezTo>
                    <a:pt x="278" y="131"/>
                    <a:pt x="271" y="124"/>
                    <a:pt x="263" y="124"/>
                  </a:cubicBezTo>
                  <a:moveTo>
                    <a:pt x="251" y="4"/>
                  </a:moveTo>
                  <a:cubicBezTo>
                    <a:pt x="138" y="117"/>
                    <a:pt x="138" y="117"/>
                    <a:pt x="138" y="117"/>
                  </a:cubicBezTo>
                  <a:cubicBezTo>
                    <a:pt x="25" y="4"/>
                    <a:pt x="25" y="4"/>
                    <a:pt x="25" y="4"/>
                  </a:cubicBezTo>
                  <a:cubicBezTo>
                    <a:pt x="3" y="26"/>
                    <a:pt x="3" y="26"/>
                    <a:pt x="3" y="26"/>
                  </a:cubicBezTo>
                  <a:cubicBezTo>
                    <a:pt x="117" y="139"/>
                    <a:pt x="117" y="139"/>
                    <a:pt x="117" y="139"/>
                  </a:cubicBezTo>
                  <a:cubicBezTo>
                    <a:pt x="3" y="252"/>
                    <a:pt x="3" y="252"/>
                    <a:pt x="3" y="252"/>
                  </a:cubicBezTo>
                  <a:cubicBezTo>
                    <a:pt x="25" y="274"/>
                    <a:pt x="25" y="274"/>
                    <a:pt x="25" y="274"/>
                  </a:cubicBezTo>
                  <a:cubicBezTo>
                    <a:pt x="138" y="161"/>
                    <a:pt x="138" y="161"/>
                    <a:pt x="138" y="161"/>
                  </a:cubicBezTo>
                  <a:cubicBezTo>
                    <a:pt x="251" y="274"/>
                    <a:pt x="251" y="274"/>
                    <a:pt x="251" y="274"/>
                  </a:cubicBezTo>
                  <a:cubicBezTo>
                    <a:pt x="273" y="252"/>
                    <a:pt x="273" y="252"/>
                    <a:pt x="273" y="252"/>
                  </a:cubicBezTo>
                  <a:cubicBezTo>
                    <a:pt x="160" y="139"/>
                    <a:pt x="160" y="139"/>
                    <a:pt x="160" y="139"/>
                  </a:cubicBezTo>
                  <a:cubicBezTo>
                    <a:pt x="273" y="26"/>
                    <a:pt x="273" y="26"/>
                    <a:pt x="273" y="26"/>
                  </a:cubicBezTo>
                  <a:cubicBezTo>
                    <a:pt x="251" y="4"/>
                    <a:pt x="251" y="4"/>
                    <a:pt x="251" y="4"/>
                  </a:cubicBezTo>
                  <a:moveTo>
                    <a:pt x="138" y="0"/>
                  </a:moveTo>
                  <a:cubicBezTo>
                    <a:pt x="130" y="0"/>
                    <a:pt x="123" y="7"/>
                    <a:pt x="123" y="15"/>
                  </a:cubicBezTo>
                  <a:cubicBezTo>
                    <a:pt x="123" y="24"/>
                    <a:pt x="130" y="31"/>
                    <a:pt x="138" y="31"/>
                  </a:cubicBezTo>
                  <a:cubicBezTo>
                    <a:pt x="147" y="31"/>
                    <a:pt x="154" y="24"/>
                    <a:pt x="154" y="15"/>
                  </a:cubicBezTo>
                  <a:cubicBezTo>
                    <a:pt x="154" y="7"/>
                    <a:pt x="147" y="0"/>
                    <a:pt x="1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0" name="Freeform 19">
              <a:extLst>
                <a:ext uri="{FF2B5EF4-FFF2-40B4-BE49-F238E27FC236}">
                  <a16:creationId xmlns:a16="http://schemas.microsoft.com/office/drawing/2014/main" id="{3FF53FD4-A734-42EF-BD7C-71670FC45941}"/>
                </a:ext>
              </a:extLst>
            </p:cNvPr>
            <p:cNvSpPr>
              <a:spLocks noEditPoints="1"/>
            </p:cNvSpPr>
            <p:nvPr userDrawn="1"/>
          </p:nvSpPr>
          <p:spPr bwMode="auto">
            <a:xfrm>
              <a:off x="3920" y="1634"/>
              <a:ext cx="1086" cy="1080"/>
            </a:xfrm>
            <a:custGeom>
              <a:avLst/>
              <a:gdLst>
                <a:gd name="T0" fmla="*/ 271 w 1086"/>
                <a:gd name="T1" fmla="*/ 970 h 1080"/>
                <a:gd name="T2" fmla="*/ 972 w 1086"/>
                <a:gd name="T3" fmla="*/ 270 h 1080"/>
                <a:gd name="T4" fmla="*/ 972 w 1086"/>
                <a:gd name="T5" fmla="*/ 970 h 1080"/>
                <a:gd name="T6" fmla="*/ 271 w 1086"/>
                <a:gd name="T7" fmla="*/ 970 h 1080"/>
                <a:gd name="T8" fmla="*/ 1086 w 1086"/>
                <a:gd name="T9" fmla="*/ 0 h 1080"/>
                <a:gd name="T10" fmla="*/ 0 w 1086"/>
                <a:gd name="T11" fmla="*/ 1080 h 1080"/>
                <a:gd name="T12" fmla="*/ 1086 w 1086"/>
                <a:gd name="T13" fmla="*/ 1080 h 1080"/>
                <a:gd name="T14" fmla="*/ 1086 w 1086"/>
                <a:gd name="T15" fmla="*/ 0 h 1080"/>
                <a:gd name="T16" fmla="*/ 114 w 1086"/>
                <a:gd name="T17" fmla="*/ 462 h 1080"/>
                <a:gd name="T18" fmla="*/ 114 w 1086"/>
                <a:gd name="T19" fmla="*/ 113 h 1080"/>
                <a:gd name="T20" fmla="*/ 463 w 1086"/>
                <a:gd name="T21" fmla="*/ 113 h 1080"/>
                <a:gd name="T22" fmla="*/ 114 w 1086"/>
                <a:gd name="T23" fmla="*/ 462 h 1080"/>
                <a:gd name="T24" fmla="*/ 733 w 1086"/>
                <a:gd name="T25" fmla="*/ 0 h 1080"/>
                <a:gd name="T26" fmla="*/ 0 w 1086"/>
                <a:gd name="T27" fmla="*/ 0 h 1080"/>
                <a:gd name="T28" fmla="*/ 0 w 1086"/>
                <a:gd name="T29" fmla="*/ 731 h 1080"/>
                <a:gd name="T30" fmla="*/ 733 w 1086"/>
                <a:gd name="T31"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6" h="1080">
                  <a:moveTo>
                    <a:pt x="271" y="970"/>
                  </a:moveTo>
                  <a:lnTo>
                    <a:pt x="972" y="270"/>
                  </a:lnTo>
                  <a:lnTo>
                    <a:pt x="972" y="970"/>
                  </a:lnTo>
                  <a:lnTo>
                    <a:pt x="271" y="970"/>
                  </a:lnTo>
                  <a:close/>
                  <a:moveTo>
                    <a:pt x="1086" y="0"/>
                  </a:moveTo>
                  <a:lnTo>
                    <a:pt x="0" y="1080"/>
                  </a:lnTo>
                  <a:lnTo>
                    <a:pt x="1086" y="1080"/>
                  </a:lnTo>
                  <a:lnTo>
                    <a:pt x="1086" y="0"/>
                  </a:lnTo>
                  <a:close/>
                  <a:moveTo>
                    <a:pt x="114" y="462"/>
                  </a:moveTo>
                  <a:lnTo>
                    <a:pt x="114" y="113"/>
                  </a:lnTo>
                  <a:lnTo>
                    <a:pt x="463" y="113"/>
                  </a:lnTo>
                  <a:lnTo>
                    <a:pt x="114" y="462"/>
                  </a:lnTo>
                  <a:close/>
                  <a:moveTo>
                    <a:pt x="733" y="0"/>
                  </a:moveTo>
                  <a:lnTo>
                    <a:pt x="0" y="0"/>
                  </a:lnTo>
                  <a:lnTo>
                    <a:pt x="0" y="731"/>
                  </a:lnTo>
                  <a:lnTo>
                    <a:pt x="7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1" name="Freeform 21">
              <a:extLst>
                <a:ext uri="{FF2B5EF4-FFF2-40B4-BE49-F238E27FC236}">
                  <a16:creationId xmlns:a16="http://schemas.microsoft.com/office/drawing/2014/main" id="{54173261-6F15-4643-9185-1D11FADF4E69}"/>
                </a:ext>
              </a:extLst>
            </p:cNvPr>
            <p:cNvSpPr>
              <a:spLocks noEditPoints="1"/>
            </p:cNvSpPr>
            <p:nvPr userDrawn="1"/>
          </p:nvSpPr>
          <p:spPr bwMode="auto">
            <a:xfrm>
              <a:off x="5182" y="1630"/>
              <a:ext cx="1094" cy="1091"/>
            </a:xfrm>
            <a:custGeom>
              <a:avLst/>
              <a:gdLst>
                <a:gd name="T0" fmla="*/ 117 w 279"/>
                <a:gd name="T1" fmla="*/ 161 h 279"/>
                <a:gd name="T2" fmla="*/ 161 w 279"/>
                <a:gd name="T3" fmla="*/ 117 h 279"/>
                <a:gd name="T4" fmla="*/ 117 w 279"/>
                <a:gd name="T5" fmla="*/ 161 h 279"/>
                <a:gd name="T6" fmla="*/ 181 w 279"/>
                <a:gd name="T7" fmla="*/ 248 h 279"/>
                <a:gd name="T8" fmla="*/ 115 w 279"/>
                <a:gd name="T9" fmla="*/ 193 h 279"/>
                <a:gd name="T10" fmla="*/ 193 w 279"/>
                <a:gd name="T11" fmla="*/ 115 h 279"/>
                <a:gd name="T12" fmla="*/ 248 w 279"/>
                <a:gd name="T13" fmla="*/ 181 h 279"/>
                <a:gd name="T14" fmla="*/ 181 w 279"/>
                <a:gd name="T15" fmla="*/ 248 h 279"/>
                <a:gd name="T16" fmla="*/ 85 w 279"/>
                <a:gd name="T17" fmla="*/ 163 h 279"/>
                <a:gd name="T18" fmla="*/ 31 w 279"/>
                <a:gd name="T19" fmla="*/ 97 h 279"/>
                <a:gd name="T20" fmla="*/ 97 w 279"/>
                <a:gd name="T21" fmla="*/ 31 h 279"/>
                <a:gd name="T22" fmla="*/ 163 w 279"/>
                <a:gd name="T23" fmla="*/ 85 h 279"/>
                <a:gd name="T24" fmla="*/ 85 w 279"/>
                <a:gd name="T25" fmla="*/ 163 h 279"/>
                <a:gd name="T26" fmla="*/ 97 w 279"/>
                <a:gd name="T27" fmla="*/ 0 h 279"/>
                <a:gd name="T28" fmla="*/ 0 w 279"/>
                <a:gd name="T29" fmla="*/ 97 h 279"/>
                <a:gd name="T30" fmla="*/ 84 w 279"/>
                <a:gd name="T31" fmla="*/ 194 h 279"/>
                <a:gd name="T32" fmla="*/ 181 w 279"/>
                <a:gd name="T33" fmla="*/ 279 h 279"/>
                <a:gd name="T34" fmla="*/ 279 w 279"/>
                <a:gd name="T35" fmla="*/ 181 h 279"/>
                <a:gd name="T36" fmla="*/ 194 w 279"/>
                <a:gd name="T37" fmla="*/ 84 h 279"/>
                <a:gd name="T38" fmla="*/ 97 w 279"/>
                <a:gd name="T39"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279">
                  <a:moveTo>
                    <a:pt x="117" y="161"/>
                  </a:moveTo>
                  <a:cubicBezTo>
                    <a:pt x="124" y="140"/>
                    <a:pt x="140" y="124"/>
                    <a:pt x="161" y="117"/>
                  </a:cubicBezTo>
                  <a:cubicBezTo>
                    <a:pt x="155" y="138"/>
                    <a:pt x="138" y="155"/>
                    <a:pt x="117" y="161"/>
                  </a:cubicBezTo>
                  <a:moveTo>
                    <a:pt x="181" y="248"/>
                  </a:moveTo>
                  <a:cubicBezTo>
                    <a:pt x="148" y="248"/>
                    <a:pt x="121" y="224"/>
                    <a:pt x="115" y="193"/>
                  </a:cubicBezTo>
                  <a:cubicBezTo>
                    <a:pt x="155" y="186"/>
                    <a:pt x="186" y="155"/>
                    <a:pt x="193" y="115"/>
                  </a:cubicBezTo>
                  <a:cubicBezTo>
                    <a:pt x="224" y="121"/>
                    <a:pt x="248" y="148"/>
                    <a:pt x="248" y="181"/>
                  </a:cubicBezTo>
                  <a:cubicBezTo>
                    <a:pt x="248" y="218"/>
                    <a:pt x="218" y="248"/>
                    <a:pt x="181" y="248"/>
                  </a:cubicBezTo>
                  <a:moveTo>
                    <a:pt x="85" y="163"/>
                  </a:moveTo>
                  <a:cubicBezTo>
                    <a:pt x="54" y="157"/>
                    <a:pt x="31" y="130"/>
                    <a:pt x="31" y="97"/>
                  </a:cubicBezTo>
                  <a:cubicBezTo>
                    <a:pt x="31" y="61"/>
                    <a:pt x="61" y="31"/>
                    <a:pt x="97" y="31"/>
                  </a:cubicBezTo>
                  <a:cubicBezTo>
                    <a:pt x="130" y="31"/>
                    <a:pt x="157" y="54"/>
                    <a:pt x="163" y="85"/>
                  </a:cubicBezTo>
                  <a:cubicBezTo>
                    <a:pt x="124" y="93"/>
                    <a:pt x="93" y="124"/>
                    <a:pt x="85" y="163"/>
                  </a:cubicBezTo>
                  <a:moveTo>
                    <a:pt x="97" y="0"/>
                  </a:moveTo>
                  <a:cubicBezTo>
                    <a:pt x="44" y="0"/>
                    <a:pt x="0" y="44"/>
                    <a:pt x="0" y="97"/>
                  </a:cubicBezTo>
                  <a:cubicBezTo>
                    <a:pt x="0" y="147"/>
                    <a:pt x="37" y="188"/>
                    <a:pt x="84" y="194"/>
                  </a:cubicBezTo>
                  <a:cubicBezTo>
                    <a:pt x="91" y="242"/>
                    <a:pt x="132" y="279"/>
                    <a:pt x="181" y="279"/>
                  </a:cubicBezTo>
                  <a:cubicBezTo>
                    <a:pt x="235" y="279"/>
                    <a:pt x="279" y="235"/>
                    <a:pt x="279" y="181"/>
                  </a:cubicBezTo>
                  <a:cubicBezTo>
                    <a:pt x="279" y="132"/>
                    <a:pt x="242" y="91"/>
                    <a:pt x="194" y="84"/>
                  </a:cubicBezTo>
                  <a:cubicBezTo>
                    <a:pt x="188" y="37"/>
                    <a:pt x="147" y="0"/>
                    <a:pt x="9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2" name="Freeform 22">
              <a:extLst>
                <a:ext uri="{FF2B5EF4-FFF2-40B4-BE49-F238E27FC236}">
                  <a16:creationId xmlns:a16="http://schemas.microsoft.com/office/drawing/2014/main" id="{CD1CAB10-3D74-4EC2-851E-A2B2603ECC58}"/>
                </a:ext>
              </a:extLst>
            </p:cNvPr>
            <p:cNvSpPr>
              <a:spLocks noEditPoints="1"/>
            </p:cNvSpPr>
            <p:nvPr userDrawn="1"/>
          </p:nvSpPr>
          <p:spPr bwMode="auto">
            <a:xfrm>
              <a:off x="6448" y="1630"/>
              <a:ext cx="1093" cy="1091"/>
            </a:xfrm>
            <a:custGeom>
              <a:avLst/>
              <a:gdLst>
                <a:gd name="T0" fmla="*/ 1093 w 1093"/>
                <a:gd name="T1" fmla="*/ 970 h 1091"/>
                <a:gd name="T2" fmla="*/ 0 w 1093"/>
                <a:gd name="T3" fmla="*/ 970 h 1091"/>
                <a:gd name="T4" fmla="*/ 0 w 1093"/>
                <a:gd name="T5" fmla="*/ 1091 h 1091"/>
                <a:gd name="T6" fmla="*/ 1093 w 1093"/>
                <a:gd name="T7" fmla="*/ 1091 h 1091"/>
                <a:gd name="T8" fmla="*/ 1093 w 1093"/>
                <a:gd name="T9" fmla="*/ 970 h 1091"/>
                <a:gd name="T10" fmla="*/ 1093 w 1093"/>
                <a:gd name="T11" fmla="*/ 728 h 1091"/>
                <a:gd name="T12" fmla="*/ 0 w 1093"/>
                <a:gd name="T13" fmla="*/ 728 h 1091"/>
                <a:gd name="T14" fmla="*/ 0 w 1093"/>
                <a:gd name="T15" fmla="*/ 849 h 1091"/>
                <a:gd name="T16" fmla="*/ 1093 w 1093"/>
                <a:gd name="T17" fmla="*/ 849 h 1091"/>
                <a:gd name="T18" fmla="*/ 1093 w 1093"/>
                <a:gd name="T19" fmla="*/ 728 h 1091"/>
                <a:gd name="T20" fmla="*/ 1093 w 1093"/>
                <a:gd name="T21" fmla="*/ 485 h 1091"/>
                <a:gd name="T22" fmla="*/ 0 w 1093"/>
                <a:gd name="T23" fmla="*/ 485 h 1091"/>
                <a:gd name="T24" fmla="*/ 0 w 1093"/>
                <a:gd name="T25" fmla="*/ 606 h 1091"/>
                <a:gd name="T26" fmla="*/ 1093 w 1093"/>
                <a:gd name="T27" fmla="*/ 606 h 1091"/>
                <a:gd name="T28" fmla="*/ 1093 w 1093"/>
                <a:gd name="T29" fmla="*/ 485 h 1091"/>
                <a:gd name="T30" fmla="*/ 1093 w 1093"/>
                <a:gd name="T31" fmla="*/ 243 h 1091"/>
                <a:gd name="T32" fmla="*/ 0 w 1093"/>
                <a:gd name="T33" fmla="*/ 243 h 1091"/>
                <a:gd name="T34" fmla="*/ 0 w 1093"/>
                <a:gd name="T35" fmla="*/ 364 h 1091"/>
                <a:gd name="T36" fmla="*/ 1093 w 1093"/>
                <a:gd name="T37" fmla="*/ 364 h 1091"/>
                <a:gd name="T38" fmla="*/ 1093 w 1093"/>
                <a:gd name="T39" fmla="*/ 243 h 1091"/>
                <a:gd name="T40" fmla="*/ 1093 w 1093"/>
                <a:gd name="T41" fmla="*/ 0 h 1091"/>
                <a:gd name="T42" fmla="*/ 0 w 1093"/>
                <a:gd name="T43" fmla="*/ 0 h 1091"/>
                <a:gd name="T44" fmla="*/ 0 w 1093"/>
                <a:gd name="T45" fmla="*/ 121 h 1091"/>
                <a:gd name="T46" fmla="*/ 1093 w 1093"/>
                <a:gd name="T47" fmla="*/ 121 h 1091"/>
                <a:gd name="T48" fmla="*/ 1093 w 1093"/>
                <a:gd name="T49"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3" h="1091">
                  <a:moveTo>
                    <a:pt x="1093" y="970"/>
                  </a:moveTo>
                  <a:lnTo>
                    <a:pt x="0" y="970"/>
                  </a:lnTo>
                  <a:lnTo>
                    <a:pt x="0" y="1091"/>
                  </a:lnTo>
                  <a:lnTo>
                    <a:pt x="1093" y="1091"/>
                  </a:lnTo>
                  <a:lnTo>
                    <a:pt x="1093" y="970"/>
                  </a:lnTo>
                  <a:close/>
                  <a:moveTo>
                    <a:pt x="1093" y="728"/>
                  </a:moveTo>
                  <a:lnTo>
                    <a:pt x="0" y="728"/>
                  </a:lnTo>
                  <a:lnTo>
                    <a:pt x="0" y="849"/>
                  </a:lnTo>
                  <a:lnTo>
                    <a:pt x="1093" y="849"/>
                  </a:lnTo>
                  <a:lnTo>
                    <a:pt x="1093" y="728"/>
                  </a:lnTo>
                  <a:close/>
                  <a:moveTo>
                    <a:pt x="1093" y="485"/>
                  </a:moveTo>
                  <a:lnTo>
                    <a:pt x="0" y="485"/>
                  </a:lnTo>
                  <a:lnTo>
                    <a:pt x="0" y="606"/>
                  </a:lnTo>
                  <a:lnTo>
                    <a:pt x="1093" y="606"/>
                  </a:lnTo>
                  <a:lnTo>
                    <a:pt x="1093" y="485"/>
                  </a:lnTo>
                  <a:close/>
                  <a:moveTo>
                    <a:pt x="1093" y="243"/>
                  </a:moveTo>
                  <a:lnTo>
                    <a:pt x="0" y="243"/>
                  </a:lnTo>
                  <a:lnTo>
                    <a:pt x="0" y="364"/>
                  </a:lnTo>
                  <a:lnTo>
                    <a:pt x="1093" y="364"/>
                  </a:lnTo>
                  <a:lnTo>
                    <a:pt x="1093" y="243"/>
                  </a:lnTo>
                  <a:close/>
                  <a:moveTo>
                    <a:pt x="1093" y="0"/>
                  </a:moveTo>
                  <a:lnTo>
                    <a:pt x="0" y="0"/>
                  </a:lnTo>
                  <a:lnTo>
                    <a:pt x="0" y="121"/>
                  </a:lnTo>
                  <a:lnTo>
                    <a:pt x="1093" y="121"/>
                  </a:lnTo>
                  <a:lnTo>
                    <a:pt x="10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3" name="Freeform 24">
              <a:extLst>
                <a:ext uri="{FF2B5EF4-FFF2-40B4-BE49-F238E27FC236}">
                  <a16:creationId xmlns:a16="http://schemas.microsoft.com/office/drawing/2014/main" id="{1CD26D30-E6F1-4C82-85E7-4965412212CD}"/>
                </a:ext>
              </a:extLst>
            </p:cNvPr>
            <p:cNvSpPr>
              <a:spLocks noEditPoints="1"/>
            </p:cNvSpPr>
            <p:nvPr userDrawn="1"/>
          </p:nvSpPr>
          <p:spPr bwMode="auto">
            <a:xfrm>
              <a:off x="2427" y="374"/>
              <a:ext cx="1536" cy="1080"/>
            </a:xfrm>
            <a:custGeom>
              <a:avLst/>
              <a:gdLst>
                <a:gd name="T0" fmla="*/ 584 w 1536"/>
                <a:gd name="T1" fmla="*/ 0 h 1080"/>
                <a:gd name="T2" fmla="*/ 451 w 1536"/>
                <a:gd name="T3" fmla="*/ 0 h 1080"/>
                <a:gd name="T4" fmla="*/ 0 w 1536"/>
                <a:gd name="T5" fmla="*/ 1080 h 1080"/>
                <a:gd name="T6" fmla="*/ 133 w 1536"/>
                <a:gd name="T7" fmla="*/ 1080 h 1080"/>
                <a:gd name="T8" fmla="*/ 584 w 1536"/>
                <a:gd name="T9" fmla="*/ 0 h 1080"/>
                <a:gd name="T10" fmla="*/ 819 w 1536"/>
                <a:gd name="T11" fmla="*/ 0 h 1080"/>
                <a:gd name="T12" fmla="*/ 690 w 1536"/>
                <a:gd name="T13" fmla="*/ 0 h 1080"/>
                <a:gd name="T14" fmla="*/ 239 w 1536"/>
                <a:gd name="T15" fmla="*/ 1080 h 1080"/>
                <a:gd name="T16" fmla="*/ 368 w 1536"/>
                <a:gd name="T17" fmla="*/ 1080 h 1080"/>
                <a:gd name="T18" fmla="*/ 819 w 1536"/>
                <a:gd name="T19" fmla="*/ 0 h 1080"/>
                <a:gd name="T20" fmla="*/ 1058 w 1536"/>
                <a:gd name="T21" fmla="*/ 0 h 1080"/>
                <a:gd name="T22" fmla="*/ 929 w 1536"/>
                <a:gd name="T23" fmla="*/ 0 h 1080"/>
                <a:gd name="T24" fmla="*/ 478 w 1536"/>
                <a:gd name="T25" fmla="*/ 1080 h 1080"/>
                <a:gd name="T26" fmla="*/ 608 w 1536"/>
                <a:gd name="T27" fmla="*/ 1080 h 1080"/>
                <a:gd name="T28" fmla="*/ 1058 w 1536"/>
                <a:gd name="T29" fmla="*/ 0 h 1080"/>
                <a:gd name="T30" fmla="*/ 1297 w 1536"/>
                <a:gd name="T31" fmla="*/ 0 h 1080"/>
                <a:gd name="T32" fmla="*/ 1168 w 1536"/>
                <a:gd name="T33" fmla="*/ 0 h 1080"/>
                <a:gd name="T34" fmla="*/ 717 w 1536"/>
                <a:gd name="T35" fmla="*/ 1080 h 1080"/>
                <a:gd name="T36" fmla="*/ 847 w 1536"/>
                <a:gd name="T37" fmla="*/ 1080 h 1080"/>
                <a:gd name="T38" fmla="*/ 1297 w 1536"/>
                <a:gd name="T39" fmla="*/ 0 h 1080"/>
                <a:gd name="T40" fmla="*/ 1536 w 1536"/>
                <a:gd name="T41" fmla="*/ 0 h 1080"/>
                <a:gd name="T42" fmla="*/ 1403 w 1536"/>
                <a:gd name="T43" fmla="*/ 0 h 1080"/>
                <a:gd name="T44" fmla="*/ 952 w 1536"/>
                <a:gd name="T45" fmla="*/ 1080 h 1080"/>
                <a:gd name="T46" fmla="*/ 1086 w 1536"/>
                <a:gd name="T47" fmla="*/ 1080 h 1080"/>
                <a:gd name="T48" fmla="*/ 1536 w 1536"/>
                <a:gd name="T4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6" h="1080">
                  <a:moveTo>
                    <a:pt x="584" y="0"/>
                  </a:moveTo>
                  <a:lnTo>
                    <a:pt x="451" y="0"/>
                  </a:lnTo>
                  <a:lnTo>
                    <a:pt x="0" y="1080"/>
                  </a:lnTo>
                  <a:lnTo>
                    <a:pt x="133" y="1080"/>
                  </a:lnTo>
                  <a:lnTo>
                    <a:pt x="584" y="0"/>
                  </a:lnTo>
                  <a:close/>
                  <a:moveTo>
                    <a:pt x="819" y="0"/>
                  </a:moveTo>
                  <a:lnTo>
                    <a:pt x="690" y="0"/>
                  </a:lnTo>
                  <a:lnTo>
                    <a:pt x="239" y="1080"/>
                  </a:lnTo>
                  <a:lnTo>
                    <a:pt x="368" y="1080"/>
                  </a:lnTo>
                  <a:lnTo>
                    <a:pt x="819" y="0"/>
                  </a:lnTo>
                  <a:close/>
                  <a:moveTo>
                    <a:pt x="1058" y="0"/>
                  </a:moveTo>
                  <a:lnTo>
                    <a:pt x="929" y="0"/>
                  </a:lnTo>
                  <a:lnTo>
                    <a:pt x="478" y="1080"/>
                  </a:lnTo>
                  <a:lnTo>
                    <a:pt x="608" y="1080"/>
                  </a:lnTo>
                  <a:lnTo>
                    <a:pt x="1058" y="0"/>
                  </a:lnTo>
                  <a:close/>
                  <a:moveTo>
                    <a:pt x="1297" y="0"/>
                  </a:moveTo>
                  <a:lnTo>
                    <a:pt x="1168" y="0"/>
                  </a:lnTo>
                  <a:lnTo>
                    <a:pt x="717" y="1080"/>
                  </a:lnTo>
                  <a:lnTo>
                    <a:pt x="847" y="1080"/>
                  </a:lnTo>
                  <a:lnTo>
                    <a:pt x="1297" y="0"/>
                  </a:lnTo>
                  <a:close/>
                  <a:moveTo>
                    <a:pt x="1536" y="0"/>
                  </a:moveTo>
                  <a:lnTo>
                    <a:pt x="1403" y="0"/>
                  </a:lnTo>
                  <a:lnTo>
                    <a:pt x="952" y="1080"/>
                  </a:lnTo>
                  <a:lnTo>
                    <a:pt x="1086" y="1080"/>
                  </a:lnTo>
                  <a:lnTo>
                    <a:pt x="15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4" name="Freeform 26">
              <a:extLst>
                <a:ext uri="{FF2B5EF4-FFF2-40B4-BE49-F238E27FC236}">
                  <a16:creationId xmlns:a16="http://schemas.microsoft.com/office/drawing/2014/main" id="{87E5D457-5F8C-4DB0-8004-B9134135BFCC}"/>
                </a:ext>
              </a:extLst>
            </p:cNvPr>
            <p:cNvSpPr>
              <a:spLocks noEditPoints="1"/>
            </p:cNvSpPr>
            <p:nvPr userDrawn="1"/>
          </p:nvSpPr>
          <p:spPr bwMode="auto">
            <a:xfrm>
              <a:off x="5182" y="366"/>
              <a:ext cx="1094" cy="1088"/>
            </a:xfrm>
            <a:custGeom>
              <a:avLst/>
              <a:gdLst>
                <a:gd name="T0" fmla="*/ 0 w 279"/>
                <a:gd name="T1" fmla="*/ 263 h 278"/>
                <a:gd name="T2" fmla="*/ 31 w 279"/>
                <a:gd name="T3" fmla="*/ 263 h 278"/>
                <a:gd name="T4" fmla="*/ 98 w 279"/>
                <a:gd name="T5" fmla="*/ 248 h 278"/>
                <a:gd name="T6" fmla="*/ 98 w 279"/>
                <a:gd name="T7" fmla="*/ 278 h 278"/>
                <a:gd name="T8" fmla="*/ 98 w 279"/>
                <a:gd name="T9" fmla="*/ 248 h 278"/>
                <a:gd name="T10" fmla="*/ 165 w 279"/>
                <a:gd name="T11" fmla="*/ 263 h 278"/>
                <a:gd name="T12" fmla="*/ 196 w 279"/>
                <a:gd name="T13" fmla="*/ 263 h 278"/>
                <a:gd name="T14" fmla="*/ 263 w 279"/>
                <a:gd name="T15" fmla="*/ 248 h 278"/>
                <a:gd name="T16" fmla="*/ 263 w 279"/>
                <a:gd name="T17" fmla="*/ 278 h 278"/>
                <a:gd name="T18" fmla="*/ 263 w 279"/>
                <a:gd name="T19" fmla="*/ 248 h 278"/>
                <a:gd name="T20" fmla="*/ 0 w 279"/>
                <a:gd name="T21" fmla="*/ 181 h 278"/>
                <a:gd name="T22" fmla="*/ 31 w 279"/>
                <a:gd name="T23" fmla="*/ 181 h 278"/>
                <a:gd name="T24" fmla="*/ 98 w 279"/>
                <a:gd name="T25" fmla="*/ 165 h 278"/>
                <a:gd name="T26" fmla="*/ 98 w 279"/>
                <a:gd name="T27" fmla="*/ 196 h 278"/>
                <a:gd name="T28" fmla="*/ 98 w 279"/>
                <a:gd name="T29" fmla="*/ 165 h 278"/>
                <a:gd name="T30" fmla="*/ 165 w 279"/>
                <a:gd name="T31" fmla="*/ 181 h 278"/>
                <a:gd name="T32" fmla="*/ 196 w 279"/>
                <a:gd name="T33" fmla="*/ 181 h 278"/>
                <a:gd name="T34" fmla="*/ 263 w 279"/>
                <a:gd name="T35" fmla="*/ 165 h 278"/>
                <a:gd name="T36" fmla="*/ 263 w 279"/>
                <a:gd name="T37" fmla="*/ 196 h 278"/>
                <a:gd name="T38" fmla="*/ 263 w 279"/>
                <a:gd name="T39" fmla="*/ 165 h 278"/>
                <a:gd name="T40" fmla="*/ 0 w 279"/>
                <a:gd name="T41" fmla="*/ 98 h 278"/>
                <a:gd name="T42" fmla="*/ 31 w 279"/>
                <a:gd name="T43" fmla="*/ 98 h 278"/>
                <a:gd name="T44" fmla="*/ 98 w 279"/>
                <a:gd name="T45" fmla="*/ 83 h 278"/>
                <a:gd name="T46" fmla="*/ 98 w 279"/>
                <a:gd name="T47" fmla="*/ 113 h 278"/>
                <a:gd name="T48" fmla="*/ 98 w 279"/>
                <a:gd name="T49" fmla="*/ 83 h 278"/>
                <a:gd name="T50" fmla="*/ 165 w 279"/>
                <a:gd name="T51" fmla="*/ 98 h 278"/>
                <a:gd name="T52" fmla="*/ 196 w 279"/>
                <a:gd name="T53" fmla="*/ 98 h 278"/>
                <a:gd name="T54" fmla="*/ 263 w 279"/>
                <a:gd name="T55" fmla="*/ 83 h 278"/>
                <a:gd name="T56" fmla="*/ 263 w 279"/>
                <a:gd name="T57" fmla="*/ 113 h 278"/>
                <a:gd name="T58" fmla="*/ 263 w 279"/>
                <a:gd name="T59" fmla="*/ 83 h 278"/>
                <a:gd name="T60" fmla="*/ 0 w 279"/>
                <a:gd name="T61" fmla="*/ 15 h 278"/>
                <a:gd name="T62" fmla="*/ 31 w 279"/>
                <a:gd name="T63" fmla="*/ 15 h 278"/>
                <a:gd name="T64" fmla="*/ 98 w 279"/>
                <a:gd name="T65" fmla="*/ 0 h 278"/>
                <a:gd name="T66" fmla="*/ 98 w 279"/>
                <a:gd name="T67" fmla="*/ 31 h 278"/>
                <a:gd name="T68" fmla="*/ 98 w 279"/>
                <a:gd name="T69" fmla="*/ 0 h 278"/>
                <a:gd name="T70" fmla="*/ 165 w 279"/>
                <a:gd name="T71" fmla="*/ 15 h 278"/>
                <a:gd name="T72" fmla="*/ 196 w 279"/>
                <a:gd name="T73" fmla="*/ 15 h 278"/>
                <a:gd name="T74" fmla="*/ 263 w 279"/>
                <a:gd name="T75" fmla="*/ 0 h 278"/>
                <a:gd name="T76" fmla="*/ 263 w 279"/>
                <a:gd name="T77" fmla="*/ 31 h 278"/>
                <a:gd name="T78" fmla="*/ 263 w 279"/>
                <a:gd name="T7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278">
                  <a:moveTo>
                    <a:pt x="15" y="248"/>
                  </a:moveTo>
                  <a:cubicBezTo>
                    <a:pt x="7" y="248"/>
                    <a:pt x="0" y="255"/>
                    <a:pt x="0" y="263"/>
                  </a:cubicBezTo>
                  <a:cubicBezTo>
                    <a:pt x="0" y="272"/>
                    <a:pt x="7" y="278"/>
                    <a:pt x="15" y="278"/>
                  </a:cubicBezTo>
                  <a:cubicBezTo>
                    <a:pt x="24" y="278"/>
                    <a:pt x="31" y="272"/>
                    <a:pt x="31" y="263"/>
                  </a:cubicBezTo>
                  <a:cubicBezTo>
                    <a:pt x="31" y="255"/>
                    <a:pt x="24" y="248"/>
                    <a:pt x="15" y="248"/>
                  </a:cubicBezTo>
                  <a:moveTo>
                    <a:pt x="98" y="248"/>
                  </a:moveTo>
                  <a:cubicBezTo>
                    <a:pt x="90" y="248"/>
                    <a:pt x="83" y="255"/>
                    <a:pt x="83" y="263"/>
                  </a:cubicBezTo>
                  <a:cubicBezTo>
                    <a:pt x="83" y="272"/>
                    <a:pt x="90" y="278"/>
                    <a:pt x="98" y="278"/>
                  </a:cubicBezTo>
                  <a:cubicBezTo>
                    <a:pt x="107" y="278"/>
                    <a:pt x="113" y="272"/>
                    <a:pt x="113" y="263"/>
                  </a:cubicBezTo>
                  <a:cubicBezTo>
                    <a:pt x="113" y="255"/>
                    <a:pt x="107" y="248"/>
                    <a:pt x="98" y="248"/>
                  </a:cubicBezTo>
                  <a:moveTo>
                    <a:pt x="181" y="248"/>
                  </a:moveTo>
                  <a:cubicBezTo>
                    <a:pt x="172" y="248"/>
                    <a:pt x="165" y="255"/>
                    <a:pt x="165" y="263"/>
                  </a:cubicBezTo>
                  <a:cubicBezTo>
                    <a:pt x="165" y="272"/>
                    <a:pt x="172" y="278"/>
                    <a:pt x="181" y="278"/>
                  </a:cubicBezTo>
                  <a:cubicBezTo>
                    <a:pt x="189" y="278"/>
                    <a:pt x="196" y="272"/>
                    <a:pt x="196" y="263"/>
                  </a:cubicBezTo>
                  <a:cubicBezTo>
                    <a:pt x="196" y="255"/>
                    <a:pt x="189" y="248"/>
                    <a:pt x="181" y="248"/>
                  </a:cubicBezTo>
                  <a:moveTo>
                    <a:pt x="263" y="248"/>
                  </a:moveTo>
                  <a:cubicBezTo>
                    <a:pt x="255" y="248"/>
                    <a:pt x="248" y="255"/>
                    <a:pt x="248" y="263"/>
                  </a:cubicBezTo>
                  <a:cubicBezTo>
                    <a:pt x="248" y="272"/>
                    <a:pt x="255" y="278"/>
                    <a:pt x="263" y="278"/>
                  </a:cubicBezTo>
                  <a:cubicBezTo>
                    <a:pt x="272" y="278"/>
                    <a:pt x="279" y="272"/>
                    <a:pt x="279" y="263"/>
                  </a:cubicBezTo>
                  <a:cubicBezTo>
                    <a:pt x="279" y="255"/>
                    <a:pt x="272" y="248"/>
                    <a:pt x="263" y="248"/>
                  </a:cubicBezTo>
                  <a:moveTo>
                    <a:pt x="15" y="165"/>
                  </a:moveTo>
                  <a:cubicBezTo>
                    <a:pt x="7" y="165"/>
                    <a:pt x="0" y="172"/>
                    <a:pt x="0" y="181"/>
                  </a:cubicBezTo>
                  <a:cubicBezTo>
                    <a:pt x="0" y="189"/>
                    <a:pt x="7" y="196"/>
                    <a:pt x="15" y="196"/>
                  </a:cubicBezTo>
                  <a:cubicBezTo>
                    <a:pt x="24" y="196"/>
                    <a:pt x="31" y="189"/>
                    <a:pt x="31" y="181"/>
                  </a:cubicBezTo>
                  <a:cubicBezTo>
                    <a:pt x="31" y="172"/>
                    <a:pt x="24" y="165"/>
                    <a:pt x="15" y="165"/>
                  </a:cubicBezTo>
                  <a:moveTo>
                    <a:pt x="98" y="165"/>
                  </a:moveTo>
                  <a:cubicBezTo>
                    <a:pt x="90" y="165"/>
                    <a:pt x="83" y="172"/>
                    <a:pt x="83" y="181"/>
                  </a:cubicBezTo>
                  <a:cubicBezTo>
                    <a:pt x="83" y="189"/>
                    <a:pt x="90" y="196"/>
                    <a:pt x="98" y="196"/>
                  </a:cubicBezTo>
                  <a:cubicBezTo>
                    <a:pt x="107" y="196"/>
                    <a:pt x="113" y="189"/>
                    <a:pt x="113" y="181"/>
                  </a:cubicBezTo>
                  <a:cubicBezTo>
                    <a:pt x="113" y="172"/>
                    <a:pt x="107" y="165"/>
                    <a:pt x="98" y="165"/>
                  </a:cubicBezTo>
                  <a:moveTo>
                    <a:pt x="181" y="165"/>
                  </a:moveTo>
                  <a:cubicBezTo>
                    <a:pt x="172" y="165"/>
                    <a:pt x="165" y="172"/>
                    <a:pt x="165" y="181"/>
                  </a:cubicBezTo>
                  <a:cubicBezTo>
                    <a:pt x="165" y="189"/>
                    <a:pt x="172" y="196"/>
                    <a:pt x="181" y="196"/>
                  </a:cubicBezTo>
                  <a:cubicBezTo>
                    <a:pt x="189" y="196"/>
                    <a:pt x="196" y="189"/>
                    <a:pt x="196" y="181"/>
                  </a:cubicBezTo>
                  <a:cubicBezTo>
                    <a:pt x="196" y="172"/>
                    <a:pt x="189" y="165"/>
                    <a:pt x="181" y="165"/>
                  </a:cubicBezTo>
                  <a:moveTo>
                    <a:pt x="263" y="165"/>
                  </a:moveTo>
                  <a:cubicBezTo>
                    <a:pt x="255" y="165"/>
                    <a:pt x="248" y="172"/>
                    <a:pt x="248" y="181"/>
                  </a:cubicBezTo>
                  <a:cubicBezTo>
                    <a:pt x="248" y="189"/>
                    <a:pt x="255" y="196"/>
                    <a:pt x="263" y="196"/>
                  </a:cubicBezTo>
                  <a:cubicBezTo>
                    <a:pt x="272" y="196"/>
                    <a:pt x="279" y="189"/>
                    <a:pt x="279" y="181"/>
                  </a:cubicBezTo>
                  <a:cubicBezTo>
                    <a:pt x="279" y="172"/>
                    <a:pt x="272" y="165"/>
                    <a:pt x="263" y="165"/>
                  </a:cubicBezTo>
                  <a:moveTo>
                    <a:pt x="15" y="83"/>
                  </a:moveTo>
                  <a:cubicBezTo>
                    <a:pt x="7" y="83"/>
                    <a:pt x="0" y="89"/>
                    <a:pt x="0" y="98"/>
                  </a:cubicBezTo>
                  <a:cubicBezTo>
                    <a:pt x="0" y="106"/>
                    <a:pt x="7" y="113"/>
                    <a:pt x="15" y="113"/>
                  </a:cubicBezTo>
                  <a:cubicBezTo>
                    <a:pt x="24" y="113"/>
                    <a:pt x="31" y="106"/>
                    <a:pt x="31" y="98"/>
                  </a:cubicBezTo>
                  <a:cubicBezTo>
                    <a:pt x="31" y="89"/>
                    <a:pt x="24" y="83"/>
                    <a:pt x="15" y="83"/>
                  </a:cubicBezTo>
                  <a:moveTo>
                    <a:pt x="98" y="83"/>
                  </a:moveTo>
                  <a:cubicBezTo>
                    <a:pt x="90" y="83"/>
                    <a:pt x="83" y="89"/>
                    <a:pt x="83" y="98"/>
                  </a:cubicBezTo>
                  <a:cubicBezTo>
                    <a:pt x="83" y="106"/>
                    <a:pt x="90" y="113"/>
                    <a:pt x="98" y="113"/>
                  </a:cubicBezTo>
                  <a:cubicBezTo>
                    <a:pt x="107" y="113"/>
                    <a:pt x="113" y="106"/>
                    <a:pt x="113" y="98"/>
                  </a:cubicBezTo>
                  <a:cubicBezTo>
                    <a:pt x="113" y="89"/>
                    <a:pt x="107" y="83"/>
                    <a:pt x="98" y="83"/>
                  </a:cubicBezTo>
                  <a:moveTo>
                    <a:pt x="181" y="83"/>
                  </a:moveTo>
                  <a:cubicBezTo>
                    <a:pt x="172" y="83"/>
                    <a:pt x="165" y="89"/>
                    <a:pt x="165" y="98"/>
                  </a:cubicBezTo>
                  <a:cubicBezTo>
                    <a:pt x="165" y="106"/>
                    <a:pt x="172" y="113"/>
                    <a:pt x="181" y="113"/>
                  </a:cubicBezTo>
                  <a:cubicBezTo>
                    <a:pt x="189" y="113"/>
                    <a:pt x="196" y="106"/>
                    <a:pt x="196" y="98"/>
                  </a:cubicBezTo>
                  <a:cubicBezTo>
                    <a:pt x="196" y="89"/>
                    <a:pt x="189" y="83"/>
                    <a:pt x="181" y="83"/>
                  </a:cubicBezTo>
                  <a:moveTo>
                    <a:pt x="263" y="83"/>
                  </a:moveTo>
                  <a:cubicBezTo>
                    <a:pt x="255" y="83"/>
                    <a:pt x="248" y="89"/>
                    <a:pt x="248" y="98"/>
                  </a:cubicBezTo>
                  <a:cubicBezTo>
                    <a:pt x="248" y="106"/>
                    <a:pt x="255" y="113"/>
                    <a:pt x="263" y="113"/>
                  </a:cubicBezTo>
                  <a:cubicBezTo>
                    <a:pt x="272" y="113"/>
                    <a:pt x="279" y="106"/>
                    <a:pt x="279" y="98"/>
                  </a:cubicBezTo>
                  <a:cubicBezTo>
                    <a:pt x="279" y="89"/>
                    <a:pt x="272" y="83"/>
                    <a:pt x="263" y="83"/>
                  </a:cubicBezTo>
                  <a:moveTo>
                    <a:pt x="15" y="0"/>
                  </a:moveTo>
                  <a:cubicBezTo>
                    <a:pt x="7" y="0"/>
                    <a:pt x="0" y="7"/>
                    <a:pt x="0" y="15"/>
                  </a:cubicBezTo>
                  <a:cubicBezTo>
                    <a:pt x="0" y="24"/>
                    <a:pt x="7" y="31"/>
                    <a:pt x="15" y="31"/>
                  </a:cubicBezTo>
                  <a:cubicBezTo>
                    <a:pt x="24" y="31"/>
                    <a:pt x="31" y="24"/>
                    <a:pt x="31" y="15"/>
                  </a:cubicBezTo>
                  <a:cubicBezTo>
                    <a:pt x="31" y="7"/>
                    <a:pt x="24" y="0"/>
                    <a:pt x="15" y="0"/>
                  </a:cubicBezTo>
                  <a:moveTo>
                    <a:pt x="98" y="0"/>
                  </a:moveTo>
                  <a:cubicBezTo>
                    <a:pt x="90" y="0"/>
                    <a:pt x="83" y="7"/>
                    <a:pt x="83" y="15"/>
                  </a:cubicBezTo>
                  <a:cubicBezTo>
                    <a:pt x="83" y="24"/>
                    <a:pt x="90" y="31"/>
                    <a:pt x="98" y="31"/>
                  </a:cubicBezTo>
                  <a:cubicBezTo>
                    <a:pt x="107" y="31"/>
                    <a:pt x="113" y="24"/>
                    <a:pt x="113" y="15"/>
                  </a:cubicBezTo>
                  <a:cubicBezTo>
                    <a:pt x="113" y="7"/>
                    <a:pt x="107" y="0"/>
                    <a:pt x="98" y="0"/>
                  </a:cubicBezTo>
                  <a:moveTo>
                    <a:pt x="181" y="0"/>
                  </a:moveTo>
                  <a:cubicBezTo>
                    <a:pt x="172" y="0"/>
                    <a:pt x="165" y="7"/>
                    <a:pt x="165" y="15"/>
                  </a:cubicBezTo>
                  <a:cubicBezTo>
                    <a:pt x="165" y="24"/>
                    <a:pt x="172" y="31"/>
                    <a:pt x="181" y="31"/>
                  </a:cubicBezTo>
                  <a:cubicBezTo>
                    <a:pt x="189" y="31"/>
                    <a:pt x="196" y="24"/>
                    <a:pt x="196" y="15"/>
                  </a:cubicBezTo>
                  <a:cubicBezTo>
                    <a:pt x="196" y="7"/>
                    <a:pt x="189" y="0"/>
                    <a:pt x="181" y="0"/>
                  </a:cubicBezTo>
                  <a:moveTo>
                    <a:pt x="263" y="0"/>
                  </a:moveTo>
                  <a:cubicBezTo>
                    <a:pt x="255" y="0"/>
                    <a:pt x="248" y="7"/>
                    <a:pt x="248" y="15"/>
                  </a:cubicBezTo>
                  <a:cubicBezTo>
                    <a:pt x="248" y="24"/>
                    <a:pt x="255" y="31"/>
                    <a:pt x="263" y="31"/>
                  </a:cubicBezTo>
                  <a:cubicBezTo>
                    <a:pt x="272" y="31"/>
                    <a:pt x="279" y="24"/>
                    <a:pt x="279" y="15"/>
                  </a:cubicBezTo>
                  <a:cubicBezTo>
                    <a:pt x="279" y="7"/>
                    <a:pt x="272" y="0"/>
                    <a:pt x="2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5" name="Freeform 27">
              <a:extLst>
                <a:ext uri="{FF2B5EF4-FFF2-40B4-BE49-F238E27FC236}">
                  <a16:creationId xmlns:a16="http://schemas.microsoft.com/office/drawing/2014/main" id="{E4D3D97F-8F07-4825-96C7-F2E87C53606A}"/>
                </a:ext>
              </a:extLst>
            </p:cNvPr>
            <p:cNvSpPr>
              <a:spLocks noEditPoints="1"/>
            </p:cNvSpPr>
            <p:nvPr userDrawn="1"/>
          </p:nvSpPr>
          <p:spPr bwMode="auto">
            <a:xfrm>
              <a:off x="119" y="2894"/>
              <a:ext cx="1093" cy="1091"/>
            </a:xfrm>
            <a:custGeom>
              <a:avLst/>
              <a:gdLst>
                <a:gd name="T0" fmla="*/ 139 w 279"/>
                <a:gd name="T1" fmla="*/ 166 h 279"/>
                <a:gd name="T2" fmla="*/ 113 w 279"/>
                <a:gd name="T3" fmla="*/ 139 h 279"/>
                <a:gd name="T4" fmla="*/ 139 w 279"/>
                <a:gd name="T5" fmla="*/ 113 h 279"/>
                <a:gd name="T6" fmla="*/ 166 w 279"/>
                <a:gd name="T7" fmla="*/ 139 h 279"/>
                <a:gd name="T8" fmla="*/ 139 w 279"/>
                <a:gd name="T9" fmla="*/ 166 h 279"/>
                <a:gd name="T10" fmla="*/ 139 w 279"/>
                <a:gd name="T11" fmla="*/ 82 h 279"/>
                <a:gd name="T12" fmla="*/ 82 w 279"/>
                <a:gd name="T13" fmla="*/ 139 h 279"/>
                <a:gd name="T14" fmla="*/ 139 w 279"/>
                <a:gd name="T15" fmla="*/ 197 h 279"/>
                <a:gd name="T16" fmla="*/ 197 w 279"/>
                <a:gd name="T17" fmla="*/ 139 h 279"/>
                <a:gd name="T18" fmla="*/ 139 w 279"/>
                <a:gd name="T19" fmla="*/ 82 h 279"/>
                <a:gd name="T20" fmla="*/ 139 w 279"/>
                <a:gd name="T21" fmla="*/ 248 h 279"/>
                <a:gd name="T22" fmla="*/ 31 w 279"/>
                <a:gd name="T23" fmla="*/ 139 h 279"/>
                <a:gd name="T24" fmla="*/ 139 w 279"/>
                <a:gd name="T25" fmla="*/ 31 h 279"/>
                <a:gd name="T26" fmla="*/ 248 w 279"/>
                <a:gd name="T27" fmla="*/ 139 h 279"/>
                <a:gd name="T28" fmla="*/ 139 w 279"/>
                <a:gd name="T29" fmla="*/ 248 h 279"/>
                <a:gd name="T30" fmla="*/ 139 w 279"/>
                <a:gd name="T31" fmla="*/ 0 h 279"/>
                <a:gd name="T32" fmla="*/ 0 w 279"/>
                <a:gd name="T33" fmla="*/ 139 h 279"/>
                <a:gd name="T34" fmla="*/ 139 w 279"/>
                <a:gd name="T35" fmla="*/ 279 h 279"/>
                <a:gd name="T36" fmla="*/ 279 w 279"/>
                <a:gd name="T37" fmla="*/ 139 h 279"/>
                <a:gd name="T38" fmla="*/ 139 w 279"/>
                <a:gd name="T39"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279">
                  <a:moveTo>
                    <a:pt x="139" y="166"/>
                  </a:moveTo>
                  <a:cubicBezTo>
                    <a:pt x="125" y="166"/>
                    <a:pt x="113" y="154"/>
                    <a:pt x="113" y="139"/>
                  </a:cubicBezTo>
                  <a:cubicBezTo>
                    <a:pt x="113" y="124"/>
                    <a:pt x="125" y="113"/>
                    <a:pt x="139" y="113"/>
                  </a:cubicBezTo>
                  <a:cubicBezTo>
                    <a:pt x="154" y="113"/>
                    <a:pt x="166" y="124"/>
                    <a:pt x="166" y="139"/>
                  </a:cubicBezTo>
                  <a:cubicBezTo>
                    <a:pt x="166" y="154"/>
                    <a:pt x="154" y="166"/>
                    <a:pt x="139" y="166"/>
                  </a:cubicBezTo>
                  <a:moveTo>
                    <a:pt x="139" y="82"/>
                  </a:moveTo>
                  <a:cubicBezTo>
                    <a:pt x="108" y="82"/>
                    <a:pt x="82" y="107"/>
                    <a:pt x="82" y="139"/>
                  </a:cubicBezTo>
                  <a:cubicBezTo>
                    <a:pt x="82" y="171"/>
                    <a:pt x="108" y="197"/>
                    <a:pt x="139" y="197"/>
                  </a:cubicBezTo>
                  <a:cubicBezTo>
                    <a:pt x="171" y="197"/>
                    <a:pt x="197" y="171"/>
                    <a:pt x="197" y="139"/>
                  </a:cubicBezTo>
                  <a:cubicBezTo>
                    <a:pt x="197" y="107"/>
                    <a:pt x="171" y="82"/>
                    <a:pt x="139" y="82"/>
                  </a:cubicBezTo>
                  <a:moveTo>
                    <a:pt x="139" y="248"/>
                  </a:moveTo>
                  <a:cubicBezTo>
                    <a:pt x="80" y="248"/>
                    <a:pt x="31" y="199"/>
                    <a:pt x="31" y="139"/>
                  </a:cubicBezTo>
                  <a:cubicBezTo>
                    <a:pt x="31" y="79"/>
                    <a:pt x="80" y="31"/>
                    <a:pt x="139" y="31"/>
                  </a:cubicBezTo>
                  <a:cubicBezTo>
                    <a:pt x="199" y="31"/>
                    <a:pt x="248" y="79"/>
                    <a:pt x="248" y="139"/>
                  </a:cubicBezTo>
                  <a:cubicBezTo>
                    <a:pt x="248" y="199"/>
                    <a:pt x="199" y="248"/>
                    <a:pt x="139" y="248"/>
                  </a:cubicBezTo>
                  <a:moveTo>
                    <a:pt x="139" y="0"/>
                  </a:moveTo>
                  <a:cubicBezTo>
                    <a:pt x="63" y="0"/>
                    <a:pt x="0" y="62"/>
                    <a:pt x="0" y="139"/>
                  </a:cubicBezTo>
                  <a:cubicBezTo>
                    <a:pt x="0" y="216"/>
                    <a:pt x="63" y="279"/>
                    <a:pt x="139" y="279"/>
                  </a:cubicBezTo>
                  <a:cubicBezTo>
                    <a:pt x="216" y="279"/>
                    <a:pt x="279" y="216"/>
                    <a:pt x="279" y="139"/>
                  </a:cubicBezTo>
                  <a:cubicBezTo>
                    <a:pt x="279" y="62"/>
                    <a:pt x="216" y="0"/>
                    <a:pt x="1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6" name="Freeform 28">
              <a:extLst>
                <a:ext uri="{FF2B5EF4-FFF2-40B4-BE49-F238E27FC236}">
                  <a16:creationId xmlns:a16="http://schemas.microsoft.com/office/drawing/2014/main" id="{EA4D2630-BA94-4442-993A-36629371218B}"/>
                </a:ext>
              </a:extLst>
            </p:cNvPr>
            <p:cNvSpPr>
              <a:spLocks noEditPoints="1"/>
            </p:cNvSpPr>
            <p:nvPr userDrawn="1"/>
          </p:nvSpPr>
          <p:spPr bwMode="auto">
            <a:xfrm>
              <a:off x="5182" y="2894"/>
              <a:ext cx="1094" cy="1091"/>
            </a:xfrm>
            <a:custGeom>
              <a:avLst/>
              <a:gdLst>
                <a:gd name="T0" fmla="*/ 124 w 279"/>
                <a:gd name="T1" fmla="*/ 263 h 279"/>
                <a:gd name="T2" fmla="*/ 140 w 279"/>
                <a:gd name="T3" fmla="*/ 279 h 279"/>
                <a:gd name="T4" fmla="*/ 139 w 279"/>
                <a:gd name="T5" fmla="*/ 248 h 279"/>
                <a:gd name="T6" fmla="*/ 64 w 279"/>
                <a:gd name="T7" fmla="*/ 239 h 279"/>
                <a:gd name="T8" fmla="*/ 70 w 279"/>
                <a:gd name="T9" fmla="*/ 260 h 279"/>
                <a:gd name="T10" fmla="*/ 91 w 279"/>
                <a:gd name="T11" fmla="*/ 254 h 279"/>
                <a:gd name="T12" fmla="*/ 77 w 279"/>
                <a:gd name="T13" fmla="*/ 231 h 279"/>
                <a:gd name="T14" fmla="*/ 194 w 279"/>
                <a:gd name="T15" fmla="*/ 233 h 279"/>
                <a:gd name="T16" fmla="*/ 201 w 279"/>
                <a:gd name="T17" fmla="*/ 262 h 279"/>
                <a:gd name="T18" fmla="*/ 209 w 279"/>
                <a:gd name="T19" fmla="*/ 260 h 279"/>
                <a:gd name="T20" fmla="*/ 201 w 279"/>
                <a:gd name="T21" fmla="*/ 231 h 279"/>
                <a:gd name="T22" fmla="*/ 32 w 279"/>
                <a:gd name="T23" fmla="*/ 201 h 279"/>
                <a:gd name="T24" fmla="*/ 32 w 279"/>
                <a:gd name="T25" fmla="*/ 201 h 279"/>
                <a:gd name="T26" fmla="*/ 24 w 279"/>
                <a:gd name="T27" fmla="*/ 188 h 279"/>
                <a:gd name="T28" fmla="*/ 32 w 279"/>
                <a:gd name="T29" fmla="*/ 217 h 279"/>
                <a:gd name="T30" fmla="*/ 46 w 279"/>
                <a:gd name="T31" fmla="*/ 194 h 279"/>
                <a:gd name="T32" fmla="*/ 32 w 279"/>
                <a:gd name="T33" fmla="*/ 186 h 279"/>
                <a:gd name="T34" fmla="*/ 233 w 279"/>
                <a:gd name="T35" fmla="*/ 193 h 279"/>
                <a:gd name="T36" fmla="*/ 247 w 279"/>
                <a:gd name="T37" fmla="*/ 217 h 279"/>
                <a:gd name="T38" fmla="*/ 260 w 279"/>
                <a:gd name="T39" fmla="*/ 209 h 279"/>
                <a:gd name="T40" fmla="*/ 247 w 279"/>
                <a:gd name="T41" fmla="*/ 186 h 279"/>
                <a:gd name="T42" fmla="*/ 0 w 279"/>
                <a:gd name="T43" fmla="*/ 139 h 279"/>
                <a:gd name="T44" fmla="*/ 15 w 279"/>
                <a:gd name="T45" fmla="*/ 155 h 279"/>
                <a:gd name="T46" fmla="*/ 15 w 279"/>
                <a:gd name="T47" fmla="*/ 124 h 279"/>
                <a:gd name="T48" fmla="*/ 248 w 279"/>
                <a:gd name="T49" fmla="*/ 139 h 279"/>
                <a:gd name="T50" fmla="*/ 248 w 279"/>
                <a:gd name="T51" fmla="*/ 139 h 279"/>
                <a:gd name="T52" fmla="*/ 279 w 279"/>
                <a:gd name="T53" fmla="*/ 139 h 279"/>
                <a:gd name="T54" fmla="*/ 279 w 279"/>
                <a:gd name="T55" fmla="*/ 139 h 279"/>
                <a:gd name="T56" fmla="*/ 279 w 279"/>
                <a:gd name="T57" fmla="*/ 139 h 279"/>
                <a:gd name="T58" fmla="*/ 139 w 279"/>
                <a:gd name="T59" fmla="*/ 97 h 279"/>
                <a:gd name="T60" fmla="*/ 139 w 279"/>
                <a:gd name="T61" fmla="*/ 181 h 279"/>
                <a:gd name="T62" fmla="*/ 139 w 279"/>
                <a:gd name="T63" fmla="*/ 97 h 279"/>
                <a:gd name="T64" fmla="*/ 19 w 279"/>
                <a:gd name="T65" fmla="*/ 69 h 279"/>
                <a:gd name="T66" fmla="*/ 24 w 279"/>
                <a:gd name="T67" fmla="*/ 91 h 279"/>
                <a:gd name="T68" fmla="*/ 45 w 279"/>
                <a:gd name="T69" fmla="*/ 85 h 279"/>
                <a:gd name="T70" fmla="*/ 32 w 279"/>
                <a:gd name="T71" fmla="*/ 62 h 279"/>
                <a:gd name="T72" fmla="*/ 239 w 279"/>
                <a:gd name="T73" fmla="*/ 63 h 279"/>
                <a:gd name="T74" fmla="*/ 234 w 279"/>
                <a:gd name="T75" fmla="*/ 85 h 279"/>
                <a:gd name="T76" fmla="*/ 255 w 279"/>
                <a:gd name="T77" fmla="*/ 90 h 279"/>
                <a:gd name="T78" fmla="*/ 247 w 279"/>
                <a:gd name="T79" fmla="*/ 61 h 279"/>
                <a:gd name="T80" fmla="*/ 70 w 279"/>
                <a:gd name="T81" fmla="*/ 18 h 279"/>
                <a:gd name="T82" fmla="*/ 64 w 279"/>
                <a:gd name="T83" fmla="*/ 40 h 279"/>
                <a:gd name="T84" fmla="*/ 85 w 279"/>
                <a:gd name="T85" fmla="*/ 45 h 279"/>
                <a:gd name="T86" fmla="*/ 77 w 279"/>
                <a:gd name="T87" fmla="*/ 16 h 279"/>
                <a:gd name="T88" fmla="*/ 188 w 279"/>
                <a:gd name="T89" fmla="*/ 24 h 279"/>
                <a:gd name="T90" fmla="*/ 201 w 279"/>
                <a:gd name="T91" fmla="*/ 47 h 279"/>
                <a:gd name="T92" fmla="*/ 209 w 279"/>
                <a:gd name="T93" fmla="*/ 18 h 279"/>
                <a:gd name="T94" fmla="*/ 201 w 279"/>
                <a:gd name="T95" fmla="*/ 16 h 279"/>
                <a:gd name="T96" fmla="*/ 139 w 279"/>
                <a:gd name="T97" fmla="*/ 0 h 279"/>
                <a:gd name="T98" fmla="*/ 139 w 279"/>
                <a:gd name="T99" fmla="*/ 31 h 279"/>
                <a:gd name="T100" fmla="*/ 139 w 279"/>
                <a:gd name="T10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79">
                  <a:moveTo>
                    <a:pt x="139" y="248"/>
                  </a:moveTo>
                  <a:cubicBezTo>
                    <a:pt x="131" y="248"/>
                    <a:pt x="124" y="255"/>
                    <a:pt x="124" y="263"/>
                  </a:cubicBezTo>
                  <a:cubicBezTo>
                    <a:pt x="124" y="272"/>
                    <a:pt x="131" y="279"/>
                    <a:pt x="139" y="279"/>
                  </a:cubicBezTo>
                  <a:cubicBezTo>
                    <a:pt x="140" y="279"/>
                    <a:pt x="140" y="279"/>
                    <a:pt x="140" y="279"/>
                  </a:cubicBezTo>
                  <a:cubicBezTo>
                    <a:pt x="148" y="279"/>
                    <a:pt x="155" y="272"/>
                    <a:pt x="155" y="263"/>
                  </a:cubicBezTo>
                  <a:cubicBezTo>
                    <a:pt x="155" y="255"/>
                    <a:pt x="148" y="248"/>
                    <a:pt x="139" y="248"/>
                  </a:cubicBezTo>
                  <a:moveTo>
                    <a:pt x="77" y="231"/>
                  </a:moveTo>
                  <a:cubicBezTo>
                    <a:pt x="72" y="231"/>
                    <a:pt x="67" y="234"/>
                    <a:pt x="64" y="239"/>
                  </a:cubicBezTo>
                  <a:cubicBezTo>
                    <a:pt x="60" y="246"/>
                    <a:pt x="62" y="256"/>
                    <a:pt x="70" y="260"/>
                  </a:cubicBezTo>
                  <a:cubicBezTo>
                    <a:pt x="70" y="260"/>
                    <a:pt x="70" y="260"/>
                    <a:pt x="70" y="260"/>
                  </a:cubicBezTo>
                  <a:cubicBezTo>
                    <a:pt x="72" y="261"/>
                    <a:pt x="75" y="262"/>
                    <a:pt x="77" y="262"/>
                  </a:cubicBezTo>
                  <a:cubicBezTo>
                    <a:pt x="83" y="262"/>
                    <a:pt x="88" y="259"/>
                    <a:pt x="91" y="254"/>
                  </a:cubicBezTo>
                  <a:cubicBezTo>
                    <a:pt x="95" y="247"/>
                    <a:pt x="92" y="237"/>
                    <a:pt x="85" y="233"/>
                  </a:cubicBezTo>
                  <a:cubicBezTo>
                    <a:pt x="83" y="232"/>
                    <a:pt x="80" y="231"/>
                    <a:pt x="77" y="231"/>
                  </a:cubicBezTo>
                  <a:moveTo>
                    <a:pt x="201" y="231"/>
                  </a:moveTo>
                  <a:cubicBezTo>
                    <a:pt x="199" y="231"/>
                    <a:pt x="196" y="232"/>
                    <a:pt x="194" y="233"/>
                  </a:cubicBezTo>
                  <a:cubicBezTo>
                    <a:pt x="187" y="237"/>
                    <a:pt x="184" y="246"/>
                    <a:pt x="188" y="254"/>
                  </a:cubicBezTo>
                  <a:cubicBezTo>
                    <a:pt x="191" y="259"/>
                    <a:pt x="196" y="262"/>
                    <a:pt x="201" y="262"/>
                  </a:cubicBezTo>
                  <a:cubicBezTo>
                    <a:pt x="204" y="262"/>
                    <a:pt x="206" y="261"/>
                    <a:pt x="209" y="260"/>
                  </a:cubicBezTo>
                  <a:cubicBezTo>
                    <a:pt x="209" y="260"/>
                    <a:pt x="209" y="260"/>
                    <a:pt x="209" y="260"/>
                  </a:cubicBezTo>
                  <a:cubicBezTo>
                    <a:pt x="217" y="255"/>
                    <a:pt x="219" y="246"/>
                    <a:pt x="215" y="239"/>
                  </a:cubicBezTo>
                  <a:cubicBezTo>
                    <a:pt x="212" y="234"/>
                    <a:pt x="207" y="231"/>
                    <a:pt x="201" y="231"/>
                  </a:cubicBezTo>
                  <a:moveTo>
                    <a:pt x="32" y="201"/>
                  </a:moveTo>
                  <a:cubicBezTo>
                    <a:pt x="32" y="201"/>
                    <a:pt x="32" y="201"/>
                    <a:pt x="32" y="201"/>
                  </a:cubicBezTo>
                  <a:cubicBezTo>
                    <a:pt x="32" y="201"/>
                    <a:pt x="32" y="201"/>
                    <a:pt x="32" y="201"/>
                  </a:cubicBezTo>
                  <a:cubicBezTo>
                    <a:pt x="32" y="201"/>
                    <a:pt x="32" y="201"/>
                    <a:pt x="32" y="201"/>
                  </a:cubicBezTo>
                  <a:moveTo>
                    <a:pt x="32" y="186"/>
                  </a:moveTo>
                  <a:cubicBezTo>
                    <a:pt x="29" y="186"/>
                    <a:pt x="26" y="187"/>
                    <a:pt x="24" y="188"/>
                  </a:cubicBezTo>
                  <a:cubicBezTo>
                    <a:pt x="17" y="193"/>
                    <a:pt x="15" y="202"/>
                    <a:pt x="19" y="209"/>
                  </a:cubicBezTo>
                  <a:cubicBezTo>
                    <a:pt x="22" y="214"/>
                    <a:pt x="27" y="217"/>
                    <a:pt x="32" y="217"/>
                  </a:cubicBezTo>
                  <a:cubicBezTo>
                    <a:pt x="35" y="217"/>
                    <a:pt x="37" y="216"/>
                    <a:pt x="40" y="215"/>
                  </a:cubicBezTo>
                  <a:cubicBezTo>
                    <a:pt x="47" y="211"/>
                    <a:pt x="50" y="201"/>
                    <a:pt x="46" y="194"/>
                  </a:cubicBezTo>
                  <a:cubicBezTo>
                    <a:pt x="45" y="193"/>
                    <a:pt x="45" y="193"/>
                    <a:pt x="45" y="193"/>
                  </a:cubicBezTo>
                  <a:cubicBezTo>
                    <a:pt x="42" y="188"/>
                    <a:pt x="37" y="186"/>
                    <a:pt x="32" y="186"/>
                  </a:cubicBezTo>
                  <a:moveTo>
                    <a:pt x="247" y="186"/>
                  </a:moveTo>
                  <a:cubicBezTo>
                    <a:pt x="241" y="186"/>
                    <a:pt x="236" y="189"/>
                    <a:pt x="233" y="193"/>
                  </a:cubicBezTo>
                  <a:cubicBezTo>
                    <a:pt x="229" y="201"/>
                    <a:pt x="232" y="210"/>
                    <a:pt x="239" y="214"/>
                  </a:cubicBezTo>
                  <a:cubicBezTo>
                    <a:pt x="241" y="216"/>
                    <a:pt x="244" y="217"/>
                    <a:pt x="247" y="217"/>
                  </a:cubicBezTo>
                  <a:cubicBezTo>
                    <a:pt x="252" y="217"/>
                    <a:pt x="257" y="214"/>
                    <a:pt x="260" y="209"/>
                  </a:cubicBezTo>
                  <a:cubicBezTo>
                    <a:pt x="260" y="209"/>
                    <a:pt x="260" y="209"/>
                    <a:pt x="260" y="209"/>
                  </a:cubicBezTo>
                  <a:cubicBezTo>
                    <a:pt x="264" y="201"/>
                    <a:pt x="262" y="192"/>
                    <a:pt x="254" y="188"/>
                  </a:cubicBezTo>
                  <a:cubicBezTo>
                    <a:pt x="252" y="186"/>
                    <a:pt x="249" y="186"/>
                    <a:pt x="247" y="186"/>
                  </a:cubicBezTo>
                  <a:moveTo>
                    <a:pt x="15" y="124"/>
                  </a:moveTo>
                  <a:cubicBezTo>
                    <a:pt x="7" y="124"/>
                    <a:pt x="0" y="131"/>
                    <a:pt x="0" y="139"/>
                  </a:cubicBezTo>
                  <a:cubicBezTo>
                    <a:pt x="0" y="139"/>
                    <a:pt x="0" y="139"/>
                    <a:pt x="0" y="139"/>
                  </a:cubicBezTo>
                  <a:cubicBezTo>
                    <a:pt x="0" y="148"/>
                    <a:pt x="7" y="155"/>
                    <a:pt x="15" y="155"/>
                  </a:cubicBezTo>
                  <a:cubicBezTo>
                    <a:pt x="24" y="155"/>
                    <a:pt x="31" y="148"/>
                    <a:pt x="31" y="139"/>
                  </a:cubicBezTo>
                  <a:cubicBezTo>
                    <a:pt x="31" y="131"/>
                    <a:pt x="24" y="124"/>
                    <a:pt x="15" y="124"/>
                  </a:cubicBezTo>
                  <a:moveTo>
                    <a:pt x="263" y="123"/>
                  </a:moveTo>
                  <a:cubicBezTo>
                    <a:pt x="255" y="123"/>
                    <a:pt x="248" y="130"/>
                    <a:pt x="248" y="139"/>
                  </a:cubicBezTo>
                  <a:cubicBezTo>
                    <a:pt x="248" y="139"/>
                    <a:pt x="248" y="139"/>
                    <a:pt x="248" y="139"/>
                  </a:cubicBezTo>
                  <a:cubicBezTo>
                    <a:pt x="248" y="139"/>
                    <a:pt x="248" y="139"/>
                    <a:pt x="248" y="139"/>
                  </a:cubicBezTo>
                  <a:cubicBezTo>
                    <a:pt x="248" y="148"/>
                    <a:pt x="255" y="155"/>
                    <a:pt x="263" y="155"/>
                  </a:cubicBezTo>
                  <a:cubicBezTo>
                    <a:pt x="272" y="155"/>
                    <a:pt x="279" y="148"/>
                    <a:pt x="279" y="139"/>
                  </a:cubicBezTo>
                  <a:cubicBezTo>
                    <a:pt x="279" y="139"/>
                    <a:pt x="279" y="139"/>
                    <a:pt x="279" y="139"/>
                  </a:cubicBezTo>
                  <a:cubicBezTo>
                    <a:pt x="279" y="139"/>
                    <a:pt x="279" y="139"/>
                    <a:pt x="279" y="139"/>
                  </a:cubicBezTo>
                  <a:cubicBezTo>
                    <a:pt x="279" y="139"/>
                    <a:pt x="279" y="139"/>
                    <a:pt x="279" y="139"/>
                  </a:cubicBezTo>
                  <a:cubicBezTo>
                    <a:pt x="279" y="139"/>
                    <a:pt x="279" y="139"/>
                    <a:pt x="279" y="139"/>
                  </a:cubicBezTo>
                  <a:cubicBezTo>
                    <a:pt x="279" y="130"/>
                    <a:pt x="272" y="123"/>
                    <a:pt x="263" y="123"/>
                  </a:cubicBezTo>
                  <a:moveTo>
                    <a:pt x="139" y="97"/>
                  </a:moveTo>
                  <a:cubicBezTo>
                    <a:pt x="116" y="97"/>
                    <a:pt x="97" y="116"/>
                    <a:pt x="97" y="139"/>
                  </a:cubicBezTo>
                  <a:cubicBezTo>
                    <a:pt x="97" y="162"/>
                    <a:pt x="116" y="181"/>
                    <a:pt x="139" y="181"/>
                  </a:cubicBezTo>
                  <a:cubicBezTo>
                    <a:pt x="163" y="181"/>
                    <a:pt x="181" y="162"/>
                    <a:pt x="181" y="139"/>
                  </a:cubicBezTo>
                  <a:cubicBezTo>
                    <a:pt x="181" y="116"/>
                    <a:pt x="163" y="97"/>
                    <a:pt x="139" y="97"/>
                  </a:cubicBezTo>
                  <a:moveTo>
                    <a:pt x="32" y="62"/>
                  </a:moveTo>
                  <a:cubicBezTo>
                    <a:pt x="27" y="62"/>
                    <a:pt x="22" y="64"/>
                    <a:pt x="19" y="69"/>
                  </a:cubicBezTo>
                  <a:cubicBezTo>
                    <a:pt x="18" y="70"/>
                    <a:pt x="18" y="70"/>
                    <a:pt x="18" y="70"/>
                  </a:cubicBezTo>
                  <a:cubicBezTo>
                    <a:pt x="14" y="77"/>
                    <a:pt x="17" y="87"/>
                    <a:pt x="24" y="91"/>
                  </a:cubicBezTo>
                  <a:cubicBezTo>
                    <a:pt x="27" y="92"/>
                    <a:pt x="29" y="93"/>
                    <a:pt x="32" y="93"/>
                  </a:cubicBezTo>
                  <a:cubicBezTo>
                    <a:pt x="37" y="93"/>
                    <a:pt x="42" y="90"/>
                    <a:pt x="45" y="85"/>
                  </a:cubicBezTo>
                  <a:cubicBezTo>
                    <a:pt x="49" y="78"/>
                    <a:pt x="47" y="69"/>
                    <a:pt x="40" y="64"/>
                  </a:cubicBezTo>
                  <a:cubicBezTo>
                    <a:pt x="37" y="63"/>
                    <a:pt x="35" y="62"/>
                    <a:pt x="32" y="62"/>
                  </a:cubicBezTo>
                  <a:moveTo>
                    <a:pt x="247" y="61"/>
                  </a:moveTo>
                  <a:cubicBezTo>
                    <a:pt x="244" y="61"/>
                    <a:pt x="241" y="62"/>
                    <a:pt x="239" y="63"/>
                  </a:cubicBezTo>
                  <a:cubicBezTo>
                    <a:pt x="232" y="67"/>
                    <a:pt x="229" y="77"/>
                    <a:pt x="233" y="84"/>
                  </a:cubicBezTo>
                  <a:cubicBezTo>
                    <a:pt x="234" y="85"/>
                    <a:pt x="234" y="85"/>
                    <a:pt x="234" y="85"/>
                  </a:cubicBezTo>
                  <a:cubicBezTo>
                    <a:pt x="237" y="90"/>
                    <a:pt x="242" y="92"/>
                    <a:pt x="247" y="92"/>
                  </a:cubicBezTo>
                  <a:cubicBezTo>
                    <a:pt x="249" y="92"/>
                    <a:pt x="252" y="91"/>
                    <a:pt x="255" y="90"/>
                  </a:cubicBezTo>
                  <a:cubicBezTo>
                    <a:pt x="262" y="85"/>
                    <a:pt x="264" y="76"/>
                    <a:pt x="260" y="69"/>
                  </a:cubicBezTo>
                  <a:cubicBezTo>
                    <a:pt x="257" y="64"/>
                    <a:pt x="252" y="61"/>
                    <a:pt x="247" y="61"/>
                  </a:cubicBezTo>
                  <a:moveTo>
                    <a:pt x="77" y="16"/>
                  </a:moveTo>
                  <a:cubicBezTo>
                    <a:pt x="75" y="16"/>
                    <a:pt x="72" y="17"/>
                    <a:pt x="70" y="18"/>
                  </a:cubicBezTo>
                  <a:cubicBezTo>
                    <a:pt x="69" y="19"/>
                    <a:pt x="69" y="19"/>
                    <a:pt x="69" y="19"/>
                  </a:cubicBezTo>
                  <a:cubicBezTo>
                    <a:pt x="62" y="23"/>
                    <a:pt x="60" y="33"/>
                    <a:pt x="64" y="40"/>
                  </a:cubicBezTo>
                  <a:cubicBezTo>
                    <a:pt x="67" y="45"/>
                    <a:pt x="72" y="47"/>
                    <a:pt x="77" y="47"/>
                  </a:cubicBezTo>
                  <a:cubicBezTo>
                    <a:pt x="80" y="47"/>
                    <a:pt x="82" y="47"/>
                    <a:pt x="85" y="45"/>
                  </a:cubicBezTo>
                  <a:cubicBezTo>
                    <a:pt x="92" y="41"/>
                    <a:pt x="95" y="32"/>
                    <a:pt x="91" y="25"/>
                  </a:cubicBezTo>
                  <a:cubicBezTo>
                    <a:pt x="88" y="19"/>
                    <a:pt x="83" y="16"/>
                    <a:pt x="77" y="16"/>
                  </a:cubicBezTo>
                  <a:moveTo>
                    <a:pt x="201" y="16"/>
                  </a:moveTo>
                  <a:cubicBezTo>
                    <a:pt x="196" y="16"/>
                    <a:pt x="191" y="19"/>
                    <a:pt x="188" y="24"/>
                  </a:cubicBezTo>
                  <a:cubicBezTo>
                    <a:pt x="183" y="31"/>
                    <a:pt x="186" y="41"/>
                    <a:pt x="193" y="45"/>
                  </a:cubicBezTo>
                  <a:cubicBezTo>
                    <a:pt x="196" y="46"/>
                    <a:pt x="199" y="47"/>
                    <a:pt x="201" y="47"/>
                  </a:cubicBezTo>
                  <a:cubicBezTo>
                    <a:pt x="206" y="47"/>
                    <a:pt x="212" y="44"/>
                    <a:pt x="215" y="39"/>
                  </a:cubicBezTo>
                  <a:cubicBezTo>
                    <a:pt x="219" y="32"/>
                    <a:pt x="216" y="22"/>
                    <a:pt x="209" y="18"/>
                  </a:cubicBezTo>
                  <a:cubicBezTo>
                    <a:pt x="209" y="18"/>
                    <a:pt x="209" y="18"/>
                    <a:pt x="209" y="18"/>
                  </a:cubicBezTo>
                  <a:cubicBezTo>
                    <a:pt x="206" y="17"/>
                    <a:pt x="204" y="16"/>
                    <a:pt x="201" y="16"/>
                  </a:cubicBezTo>
                  <a:moveTo>
                    <a:pt x="139" y="0"/>
                  </a:moveTo>
                  <a:cubicBezTo>
                    <a:pt x="139" y="0"/>
                    <a:pt x="139" y="0"/>
                    <a:pt x="139" y="0"/>
                  </a:cubicBezTo>
                  <a:cubicBezTo>
                    <a:pt x="130" y="0"/>
                    <a:pt x="124" y="7"/>
                    <a:pt x="124" y="15"/>
                  </a:cubicBezTo>
                  <a:cubicBezTo>
                    <a:pt x="124" y="24"/>
                    <a:pt x="131" y="31"/>
                    <a:pt x="139" y="31"/>
                  </a:cubicBezTo>
                  <a:cubicBezTo>
                    <a:pt x="148" y="31"/>
                    <a:pt x="155" y="24"/>
                    <a:pt x="155" y="15"/>
                  </a:cubicBezTo>
                  <a:cubicBezTo>
                    <a:pt x="155" y="7"/>
                    <a:pt x="148" y="0"/>
                    <a:pt x="1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7" name="Freeform 29">
              <a:extLst>
                <a:ext uri="{FF2B5EF4-FFF2-40B4-BE49-F238E27FC236}">
                  <a16:creationId xmlns:a16="http://schemas.microsoft.com/office/drawing/2014/main" id="{7D8E10A9-CAE6-497D-9222-512E65F3B52E}"/>
                </a:ext>
              </a:extLst>
            </p:cNvPr>
            <p:cNvSpPr>
              <a:spLocks noEditPoints="1"/>
            </p:cNvSpPr>
            <p:nvPr userDrawn="1"/>
          </p:nvSpPr>
          <p:spPr bwMode="auto">
            <a:xfrm>
              <a:off x="1385" y="2894"/>
              <a:ext cx="1093" cy="1091"/>
            </a:xfrm>
            <a:custGeom>
              <a:avLst/>
              <a:gdLst>
                <a:gd name="T0" fmla="*/ 294 w 1093"/>
                <a:gd name="T1" fmla="*/ 625 h 1091"/>
                <a:gd name="T2" fmla="*/ 172 w 1093"/>
                <a:gd name="T3" fmla="*/ 625 h 1091"/>
                <a:gd name="T4" fmla="*/ 172 w 1093"/>
                <a:gd name="T5" fmla="*/ 798 h 1091"/>
                <a:gd name="T6" fmla="*/ 0 w 1093"/>
                <a:gd name="T7" fmla="*/ 798 h 1091"/>
                <a:gd name="T8" fmla="*/ 0 w 1093"/>
                <a:gd name="T9" fmla="*/ 919 h 1091"/>
                <a:gd name="T10" fmla="*/ 172 w 1093"/>
                <a:gd name="T11" fmla="*/ 919 h 1091"/>
                <a:gd name="T12" fmla="*/ 172 w 1093"/>
                <a:gd name="T13" fmla="*/ 1091 h 1091"/>
                <a:gd name="T14" fmla="*/ 294 w 1093"/>
                <a:gd name="T15" fmla="*/ 1091 h 1091"/>
                <a:gd name="T16" fmla="*/ 294 w 1093"/>
                <a:gd name="T17" fmla="*/ 919 h 1091"/>
                <a:gd name="T18" fmla="*/ 466 w 1093"/>
                <a:gd name="T19" fmla="*/ 919 h 1091"/>
                <a:gd name="T20" fmla="*/ 466 w 1093"/>
                <a:gd name="T21" fmla="*/ 798 h 1091"/>
                <a:gd name="T22" fmla="*/ 294 w 1093"/>
                <a:gd name="T23" fmla="*/ 798 h 1091"/>
                <a:gd name="T24" fmla="*/ 294 w 1093"/>
                <a:gd name="T25" fmla="*/ 625 h 1091"/>
                <a:gd name="T26" fmla="*/ 921 w 1093"/>
                <a:gd name="T27" fmla="*/ 625 h 1091"/>
                <a:gd name="T28" fmla="*/ 799 w 1093"/>
                <a:gd name="T29" fmla="*/ 625 h 1091"/>
                <a:gd name="T30" fmla="*/ 799 w 1093"/>
                <a:gd name="T31" fmla="*/ 798 h 1091"/>
                <a:gd name="T32" fmla="*/ 627 w 1093"/>
                <a:gd name="T33" fmla="*/ 798 h 1091"/>
                <a:gd name="T34" fmla="*/ 627 w 1093"/>
                <a:gd name="T35" fmla="*/ 919 h 1091"/>
                <a:gd name="T36" fmla="*/ 799 w 1093"/>
                <a:gd name="T37" fmla="*/ 919 h 1091"/>
                <a:gd name="T38" fmla="*/ 799 w 1093"/>
                <a:gd name="T39" fmla="*/ 1091 h 1091"/>
                <a:gd name="T40" fmla="*/ 921 w 1093"/>
                <a:gd name="T41" fmla="*/ 1091 h 1091"/>
                <a:gd name="T42" fmla="*/ 921 w 1093"/>
                <a:gd name="T43" fmla="*/ 919 h 1091"/>
                <a:gd name="T44" fmla="*/ 1093 w 1093"/>
                <a:gd name="T45" fmla="*/ 919 h 1091"/>
                <a:gd name="T46" fmla="*/ 1093 w 1093"/>
                <a:gd name="T47" fmla="*/ 798 h 1091"/>
                <a:gd name="T48" fmla="*/ 921 w 1093"/>
                <a:gd name="T49" fmla="*/ 798 h 1091"/>
                <a:gd name="T50" fmla="*/ 921 w 1093"/>
                <a:gd name="T51" fmla="*/ 625 h 1091"/>
                <a:gd name="T52" fmla="*/ 294 w 1093"/>
                <a:gd name="T53" fmla="*/ 0 h 1091"/>
                <a:gd name="T54" fmla="*/ 172 w 1093"/>
                <a:gd name="T55" fmla="*/ 0 h 1091"/>
                <a:gd name="T56" fmla="*/ 172 w 1093"/>
                <a:gd name="T57" fmla="*/ 172 h 1091"/>
                <a:gd name="T58" fmla="*/ 0 w 1093"/>
                <a:gd name="T59" fmla="*/ 172 h 1091"/>
                <a:gd name="T60" fmla="*/ 0 w 1093"/>
                <a:gd name="T61" fmla="*/ 293 h 1091"/>
                <a:gd name="T62" fmla="*/ 172 w 1093"/>
                <a:gd name="T63" fmla="*/ 293 h 1091"/>
                <a:gd name="T64" fmla="*/ 172 w 1093"/>
                <a:gd name="T65" fmla="*/ 465 h 1091"/>
                <a:gd name="T66" fmla="*/ 294 w 1093"/>
                <a:gd name="T67" fmla="*/ 465 h 1091"/>
                <a:gd name="T68" fmla="*/ 294 w 1093"/>
                <a:gd name="T69" fmla="*/ 293 h 1091"/>
                <a:gd name="T70" fmla="*/ 466 w 1093"/>
                <a:gd name="T71" fmla="*/ 293 h 1091"/>
                <a:gd name="T72" fmla="*/ 466 w 1093"/>
                <a:gd name="T73" fmla="*/ 172 h 1091"/>
                <a:gd name="T74" fmla="*/ 294 w 1093"/>
                <a:gd name="T75" fmla="*/ 172 h 1091"/>
                <a:gd name="T76" fmla="*/ 294 w 1093"/>
                <a:gd name="T77" fmla="*/ 0 h 1091"/>
                <a:gd name="T78" fmla="*/ 921 w 1093"/>
                <a:gd name="T79" fmla="*/ 0 h 1091"/>
                <a:gd name="T80" fmla="*/ 799 w 1093"/>
                <a:gd name="T81" fmla="*/ 0 h 1091"/>
                <a:gd name="T82" fmla="*/ 799 w 1093"/>
                <a:gd name="T83" fmla="*/ 172 h 1091"/>
                <a:gd name="T84" fmla="*/ 627 w 1093"/>
                <a:gd name="T85" fmla="*/ 172 h 1091"/>
                <a:gd name="T86" fmla="*/ 627 w 1093"/>
                <a:gd name="T87" fmla="*/ 293 h 1091"/>
                <a:gd name="T88" fmla="*/ 799 w 1093"/>
                <a:gd name="T89" fmla="*/ 293 h 1091"/>
                <a:gd name="T90" fmla="*/ 799 w 1093"/>
                <a:gd name="T91" fmla="*/ 465 h 1091"/>
                <a:gd name="T92" fmla="*/ 921 w 1093"/>
                <a:gd name="T93" fmla="*/ 465 h 1091"/>
                <a:gd name="T94" fmla="*/ 921 w 1093"/>
                <a:gd name="T95" fmla="*/ 293 h 1091"/>
                <a:gd name="T96" fmla="*/ 1093 w 1093"/>
                <a:gd name="T97" fmla="*/ 293 h 1091"/>
                <a:gd name="T98" fmla="*/ 1093 w 1093"/>
                <a:gd name="T99" fmla="*/ 172 h 1091"/>
                <a:gd name="T100" fmla="*/ 921 w 1093"/>
                <a:gd name="T101" fmla="*/ 172 h 1091"/>
                <a:gd name="T102" fmla="*/ 921 w 1093"/>
                <a:gd name="T103"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3" h="1091">
                  <a:moveTo>
                    <a:pt x="294" y="625"/>
                  </a:moveTo>
                  <a:lnTo>
                    <a:pt x="172" y="625"/>
                  </a:lnTo>
                  <a:lnTo>
                    <a:pt x="172" y="798"/>
                  </a:lnTo>
                  <a:lnTo>
                    <a:pt x="0" y="798"/>
                  </a:lnTo>
                  <a:lnTo>
                    <a:pt x="0" y="919"/>
                  </a:lnTo>
                  <a:lnTo>
                    <a:pt x="172" y="919"/>
                  </a:lnTo>
                  <a:lnTo>
                    <a:pt x="172" y="1091"/>
                  </a:lnTo>
                  <a:lnTo>
                    <a:pt x="294" y="1091"/>
                  </a:lnTo>
                  <a:lnTo>
                    <a:pt x="294" y="919"/>
                  </a:lnTo>
                  <a:lnTo>
                    <a:pt x="466" y="919"/>
                  </a:lnTo>
                  <a:lnTo>
                    <a:pt x="466" y="798"/>
                  </a:lnTo>
                  <a:lnTo>
                    <a:pt x="294" y="798"/>
                  </a:lnTo>
                  <a:lnTo>
                    <a:pt x="294" y="625"/>
                  </a:lnTo>
                  <a:close/>
                  <a:moveTo>
                    <a:pt x="921" y="625"/>
                  </a:moveTo>
                  <a:lnTo>
                    <a:pt x="799" y="625"/>
                  </a:lnTo>
                  <a:lnTo>
                    <a:pt x="799" y="798"/>
                  </a:lnTo>
                  <a:lnTo>
                    <a:pt x="627" y="798"/>
                  </a:lnTo>
                  <a:lnTo>
                    <a:pt x="627" y="919"/>
                  </a:lnTo>
                  <a:lnTo>
                    <a:pt x="799" y="919"/>
                  </a:lnTo>
                  <a:lnTo>
                    <a:pt x="799" y="1091"/>
                  </a:lnTo>
                  <a:lnTo>
                    <a:pt x="921" y="1091"/>
                  </a:lnTo>
                  <a:lnTo>
                    <a:pt x="921" y="919"/>
                  </a:lnTo>
                  <a:lnTo>
                    <a:pt x="1093" y="919"/>
                  </a:lnTo>
                  <a:lnTo>
                    <a:pt x="1093" y="798"/>
                  </a:lnTo>
                  <a:lnTo>
                    <a:pt x="921" y="798"/>
                  </a:lnTo>
                  <a:lnTo>
                    <a:pt x="921" y="625"/>
                  </a:lnTo>
                  <a:close/>
                  <a:moveTo>
                    <a:pt x="294" y="0"/>
                  </a:moveTo>
                  <a:lnTo>
                    <a:pt x="172" y="0"/>
                  </a:lnTo>
                  <a:lnTo>
                    <a:pt x="172" y="172"/>
                  </a:lnTo>
                  <a:lnTo>
                    <a:pt x="0" y="172"/>
                  </a:lnTo>
                  <a:lnTo>
                    <a:pt x="0" y="293"/>
                  </a:lnTo>
                  <a:lnTo>
                    <a:pt x="172" y="293"/>
                  </a:lnTo>
                  <a:lnTo>
                    <a:pt x="172" y="465"/>
                  </a:lnTo>
                  <a:lnTo>
                    <a:pt x="294" y="465"/>
                  </a:lnTo>
                  <a:lnTo>
                    <a:pt x="294" y="293"/>
                  </a:lnTo>
                  <a:lnTo>
                    <a:pt x="466" y="293"/>
                  </a:lnTo>
                  <a:lnTo>
                    <a:pt x="466" y="172"/>
                  </a:lnTo>
                  <a:lnTo>
                    <a:pt x="294" y="172"/>
                  </a:lnTo>
                  <a:lnTo>
                    <a:pt x="294" y="0"/>
                  </a:lnTo>
                  <a:close/>
                  <a:moveTo>
                    <a:pt x="921" y="0"/>
                  </a:moveTo>
                  <a:lnTo>
                    <a:pt x="799" y="0"/>
                  </a:lnTo>
                  <a:lnTo>
                    <a:pt x="799" y="172"/>
                  </a:lnTo>
                  <a:lnTo>
                    <a:pt x="627" y="172"/>
                  </a:lnTo>
                  <a:lnTo>
                    <a:pt x="627" y="293"/>
                  </a:lnTo>
                  <a:lnTo>
                    <a:pt x="799" y="293"/>
                  </a:lnTo>
                  <a:lnTo>
                    <a:pt x="799" y="465"/>
                  </a:lnTo>
                  <a:lnTo>
                    <a:pt x="921" y="465"/>
                  </a:lnTo>
                  <a:lnTo>
                    <a:pt x="921" y="293"/>
                  </a:lnTo>
                  <a:lnTo>
                    <a:pt x="1093" y="293"/>
                  </a:lnTo>
                  <a:lnTo>
                    <a:pt x="1093" y="172"/>
                  </a:lnTo>
                  <a:lnTo>
                    <a:pt x="921" y="172"/>
                  </a:lnTo>
                  <a:lnTo>
                    <a:pt x="9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8" name="Freeform 31">
              <a:extLst>
                <a:ext uri="{FF2B5EF4-FFF2-40B4-BE49-F238E27FC236}">
                  <a16:creationId xmlns:a16="http://schemas.microsoft.com/office/drawing/2014/main" id="{EFC94AB4-AD6A-477E-8CDC-0ED0668A0C87}"/>
                </a:ext>
              </a:extLst>
            </p:cNvPr>
            <p:cNvSpPr>
              <a:spLocks noEditPoints="1"/>
            </p:cNvSpPr>
            <p:nvPr userDrawn="1"/>
          </p:nvSpPr>
          <p:spPr bwMode="auto">
            <a:xfrm>
              <a:off x="2650" y="2894"/>
              <a:ext cx="1090" cy="1091"/>
            </a:xfrm>
            <a:custGeom>
              <a:avLst/>
              <a:gdLst>
                <a:gd name="T0" fmla="*/ 96 w 278"/>
                <a:gd name="T1" fmla="*/ 0 h 279"/>
                <a:gd name="T2" fmla="*/ 65 w 278"/>
                <a:gd name="T3" fmla="*/ 0 h 279"/>
                <a:gd name="T4" fmla="*/ 65 w 278"/>
                <a:gd name="T5" fmla="*/ 15 h 279"/>
                <a:gd name="T6" fmla="*/ 15 w 278"/>
                <a:gd name="T7" fmla="*/ 65 h 279"/>
                <a:gd name="T8" fmla="*/ 0 w 278"/>
                <a:gd name="T9" fmla="*/ 65 h 279"/>
                <a:gd name="T10" fmla="*/ 0 w 278"/>
                <a:gd name="T11" fmla="*/ 96 h 279"/>
                <a:gd name="T12" fmla="*/ 15 w 278"/>
                <a:gd name="T13" fmla="*/ 96 h 279"/>
                <a:gd name="T14" fmla="*/ 96 w 278"/>
                <a:gd name="T15" fmla="*/ 15 h 279"/>
                <a:gd name="T16" fmla="*/ 96 w 278"/>
                <a:gd name="T17" fmla="*/ 0 h 279"/>
                <a:gd name="T18" fmla="*/ 157 w 278"/>
                <a:gd name="T19" fmla="*/ 0 h 279"/>
                <a:gd name="T20" fmla="*/ 126 w 278"/>
                <a:gd name="T21" fmla="*/ 0 h 279"/>
                <a:gd name="T22" fmla="*/ 126 w 278"/>
                <a:gd name="T23" fmla="*/ 15 h 279"/>
                <a:gd name="T24" fmla="*/ 15 w 278"/>
                <a:gd name="T25" fmla="*/ 126 h 279"/>
                <a:gd name="T26" fmla="*/ 0 w 278"/>
                <a:gd name="T27" fmla="*/ 126 h 279"/>
                <a:gd name="T28" fmla="*/ 0 w 278"/>
                <a:gd name="T29" fmla="*/ 157 h 279"/>
                <a:gd name="T30" fmla="*/ 15 w 278"/>
                <a:gd name="T31" fmla="*/ 157 h 279"/>
                <a:gd name="T32" fmla="*/ 157 w 278"/>
                <a:gd name="T33" fmla="*/ 15 h 279"/>
                <a:gd name="T34" fmla="*/ 157 w 278"/>
                <a:gd name="T35" fmla="*/ 0 h 279"/>
                <a:gd name="T36" fmla="*/ 217 w 278"/>
                <a:gd name="T37" fmla="*/ 0 h 279"/>
                <a:gd name="T38" fmla="*/ 187 w 278"/>
                <a:gd name="T39" fmla="*/ 0 h 279"/>
                <a:gd name="T40" fmla="*/ 187 w 278"/>
                <a:gd name="T41" fmla="*/ 15 h 279"/>
                <a:gd name="T42" fmla="*/ 15 w 278"/>
                <a:gd name="T43" fmla="*/ 187 h 279"/>
                <a:gd name="T44" fmla="*/ 0 w 278"/>
                <a:gd name="T45" fmla="*/ 187 h 279"/>
                <a:gd name="T46" fmla="*/ 0 w 278"/>
                <a:gd name="T47" fmla="*/ 217 h 279"/>
                <a:gd name="T48" fmla="*/ 15 w 278"/>
                <a:gd name="T49" fmla="*/ 217 h 279"/>
                <a:gd name="T50" fmla="*/ 217 w 278"/>
                <a:gd name="T51" fmla="*/ 15 h 279"/>
                <a:gd name="T52" fmla="*/ 217 w 278"/>
                <a:gd name="T53" fmla="*/ 0 h 279"/>
                <a:gd name="T54" fmla="*/ 278 w 278"/>
                <a:gd name="T55" fmla="*/ 0 h 279"/>
                <a:gd name="T56" fmla="*/ 248 w 278"/>
                <a:gd name="T57" fmla="*/ 0 h 279"/>
                <a:gd name="T58" fmla="*/ 248 w 278"/>
                <a:gd name="T59" fmla="*/ 15 h 279"/>
                <a:gd name="T60" fmla="*/ 15 w 278"/>
                <a:gd name="T61" fmla="*/ 248 h 279"/>
                <a:gd name="T62" fmla="*/ 0 w 278"/>
                <a:gd name="T63" fmla="*/ 248 h 279"/>
                <a:gd name="T64" fmla="*/ 0 w 278"/>
                <a:gd name="T65" fmla="*/ 279 h 279"/>
                <a:gd name="T66" fmla="*/ 15 w 278"/>
                <a:gd name="T67" fmla="*/ 279 h 279"/>
                <a:gd name="T68" fmla="*/ 278 w 278"/>
                <a:gd name="T69" fmla="*/ 15 h 279"/>
                <a:gd name="T70" fmla="*/ 278 w 278"/>
                <a:gd name="T7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8" h="279">
                  <a:moveTo>
                    <a:pt x="96" y="0"/>
                  </a:moveTo>
                  <a:cubicBezTo>
                    <a:pt x="65" y="0"/>
                    <a:pt x="65" y="0"/>
                    <a:pt x="65" y="0"/>
                  </a:cubicBezTo>
                  <a:cubicBezTo>
                    <a:pt x="65" y="15"/>
                    <a:pt x="65" y="15"/>
                    <a:pt x="65" y="15"/>
                  </a:cubicBezTo>
                  <a:cubicBezTo>
                    <a:pt x="65" y="43"/>
                    <a:pt x="43" y="65"/>
                    <a:pt x="15" y="65"/>
                  </a:cubicBezTo>
                  <a:cubicBezTo>
                    <a:pt x="0" y="65"/>
                    <a:pt x="0" y="65"/>
                    <a:pt x="0" y="65"/>
                  </a:cubicBezTo>
                  <a:cubicBezTo>
                    <a:pt x="0" y="96"/>
                    <a:pt x="0" y="96"/>
                    <a:pt x="0" y="96"/>
                  </a:cubicBezTo>
                  <a:cubicBezTo>
                    <a:pt x="15" y="96"/>
                    <a:pt x="15" y="96"/>
                    <a:pt x="15" y="96"/>
                  </a:cubicBezTo>
                  <a:cubicBezTo>
                    <a:pt x="60" y="96"/>
                    <a:pt x="96" y="60"/>
                    <a:pt x="96" y="15"/>
                  </a:cubicBezTo>
                  <a:cubicBezTo>
                    <a:pt x="96" y="0"/>
                    <a:pt x="96" y="0"/>
                    <a:pt x="96" y="0"/>
                  </a:cubicBezTo>
                  <a:moveTo>
                    <a:pt x="157" y="0"/>
                  </a:moveTo>
                  <a:cubicBezTo>
                    <a:pt x="126" y="0"/>
                    <a:pt x="126" y="0"/>
                    <a:pt x="126" y="0"/>
                  </a:cubicBezTo>
                  <a:cubicBezTo>
                    <a:pt x="126" y="15"/>
                    <a:pt x="126" y="15"/>
                    <a:pt x="126" y="15"/>
                  </a:cubicBezTo>
                  <a:cubicBezTo>
                    <a:pt x="126" y="76"/>
                    <a:pt x="76" y="126"/>
                    <a:pt x="15" y="126"/>
                  </a:cubicBezTo>
                  <a:cubicBezTo>
                    <a:pt x="0" y="126"/>
                    <a:pt x="0" y="126"/>
                    <a:pt x="0" y="126"/>
                  </a:cubicBezTo>
                  <a:cubicBezTo>
                    <a:pt x="0" y="157"/>
                    <a:pt x="0" y="157"/>
                    <a:pt x="0" y="157"/>
                  </a:cubicBezTo>
                  <a:cubicBezTo>
                    <a:pt x="15" y="157"/>
                    <a:pt x="15" y="157"/>
                    <a:pt x="15" y="157"/>
                  </a:cubicBezTo>
                  <a:cubicBezTo>
                    <a:pt x="93" y="157"/>
                    <a:pt x="157" y="93"/>
                    <a:pt x="157" y="15"/>
                  </a:cubicBezTo>
                  <a:cubicBezTo>
                    <a:pt x="157" y="0"/>
                    <a:pt x="157" y="0"/>
                    <a:pt x="157" y="0"/>
                  </a:cubicBezTo>
                  <a:moveTo>
                    <a:pt x="217" y="0"/>
                  </a:moveTo>
                  <a:cubicBezTo>
                    <a:pt x="187" y="0"/>
                    <a:pt x="187" y="0"/>
                    <a:pt x="187" y="0"/>
                  </a:cubicBezTo>
                  <a:cubicBezTo>
                    <a:pt x="187" y="15"/>
                    <a:pt x="187" y="15"/>
                    <a:pt x="187" y="15"/>
                  </a:cubicBezTo>
                  <a:cubicBezTo>
                    <a:pt x="187" y="110"/>
                    <a:pt x="110" y="187"/>
                    <a:pt x="15" y="187"/>
                  </a:cubicBezTo>
                  <a:cubicBezTo>
                    <a:pt x="0" y="187"/>
                    <a:pt x="0" y="187"/>
                    <a:pt x="0" y="187"/>
                  </a:cubicBezTo>
                  <a:cubicBezTo>
                    <a:pt x="0" y="217"/>
                    <a:pt x="0" y="217"/>
                    <a:pt x="0" y="217"/>
                  </a:cubicBezTo>
                  <a:cubicBezTo>
                    <a:pt x="15" y="217"/>
                    <a:pt x="15" y="217"/>
                    <a:pt x="15" y="217"/>
                  </a:cubicBezTo>
                  <a:cubicBezTo>
                    <a:pt x="127" y="217"/>
                    <a:pt x="217" y="127"/>
                    <a:pt x="217" y="15"/>
                  </a:cubicBezTo>
                  <a:cubicBezTo>
                    <a:pt x="217" y="0"/>
                    <a:pt x="217" y="0"/>
                    <a:pt x="217" y="0"/>
                  </a:cubicBezTo>
                  <a:moveTo>
                    <a:pt x="278" y="0"/>
                  </a:moveTo>
                  <a:cubicBezTo>
                    <a:pt x="248" y="0"/>
                    <a:pt x="248" y="0"/>
                    <a:pt x="248" y="0"/>
                  </a:cubicBezTo>
                  <a:cubicBezTo>
                    <a:pt x="248" y="15"/>
                    <a:pt x="248" y="15"/>
                    <a:pt x="248" y="15"/>
                  </a:cubicBezTo>
                  <a:cubicBezTo>
                    <a:pt x="248" y="143"/>
                    <a:pt x="143" y="248"/>
                    <a:pt x="15" y="248"/>
                  </a:cubicBezTo>
                  <a:cubicBezTo>
                    <a:pt x="0" y="248"/>
                    <a:pt x="0" y="248"/>
                    <a:pt x="0" y="248"/>
                  </a:cubicBezTo>
                  <a:cubicBezTo>
                    <a:pt x="0" y="279"/>
                    <a:pt x="0" y="279"/>
                    <a:pt x="0" y="279"/>
                  </a:cubicBezTo>
                  <a:cubicBezTo>
                    <a:pt x="15" y="279"/>
                    <a:pt x="15" y="279"/>
                    <a:pt x="15" y="279"/>
                  </a:cubicBezTo>
                  <a:cubicBezTo>
                    <a:pt x="160" y="279"/>
                    <a:pt x="278" y="160"/>
                    <a:pt x="278" y="15"/>
                  </a:cubicBezTo>
                  <a:cubicBezTo>
                    <a:pt x="278" y="0"/>
                    <a:pt x="278" y="0"/>
                    <a:pt x="2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9" name="Freeform 32">
              <a:extLst>
                <a:ext uri="{FF2B5EF4-FFF2-40B4-BE49-F238E27FC236}">
                  <a16:creationId xmlns:a16="http://schemas.microsoft.com/office/drawing/2014/main" id="{BCBB2E7A-927C-49DD-8F7F-924128DB06FF}"/>
                </a:ext>
              </a:extLst>
            </p:cNvPr>
            <p:cNvSpPr>
              <a:spLocks noEditPoints="1"/>
            </p:cNvSpPr>
            <p:nvPr userDrawn="1"/>
          </p:nvSpPr>
          <p:spPr bwMode="auto">
            <a:xfrm>
              <a:off x="3916" y="2894"/>
              <a:ext cx="1094" cy="1091"/>
            </a:xfrm>
            <a:custGeom>
              <a:avLst/>
              <a:gdLst>
                <a:gd name="T0" fmla="*/ 804 w 1094"/>
                <a:gd name="T1" fmla="*/ 285 h 1091"/>
                <a:gd name="T2" fmla="*/ 392 w 1094"/>
                <a:gd name="T3" fmla="*/ 285 h 1091"/>
                <a:gd name="T4" fmla="*/ 392 w 1094"/>
                <a:gd name="T5" fmla="*/ 406 h 1091"/>
                <a:gd name="T6" fmla="*/ 682 w 1094"/>
                <a:gd name="T7" fmla="*/ 406 h 1091"/>
                <a:gd name="T8" fmla="*/ 682 w 1094"/>
                <a:gd name="T9" fmla="*/ 700 h 1091"/>
                <a:gd name="T10" fmla="*/ 804 w 1094"/>
                <a:gd name="T11" fmla="*/ 700 h 1091"/>
                <a:gd name="T12" fmla="*/ 804 w 1094"/>
                <a:gd name="T13" fmla="*/ 285 h 1091"/>
                <a:gd name="T14" fmla="*/ 329 w 1094"/>
                <a:gd name="T15" fmla="*/ 226 h 1091"/>
                <a:gd name="T16" fmla="*/ 208 w 1094"/>
                <a:gd name="T17" fmla="*/ 226 h 1091"/>
                <a:gd name="T18" fmla="*/ 208 w 1094"/>
                <a:gd name="T19" fmla="*/ 880 h 1091"/>
                <a:gd name="T20" fmla="*/ 866 w 1094"/>
                <a:gd name="T21" fmla="*/ 880 h 1091"/>
                <a:gd name="T22" fmla="*/ 866 w 1094"/>
                <a:gd name="T23" fmla="*/ 762 h 1091"/>
                <a:gd name="T24" fmla="*/ 329 w 1094"/>
                <a:gd name="T25" fmla="*/ 762 h 1091"/>
                <a:gd name="T26" fmla="*/ 329 w 1094"/>
                <a:gd name="T27" fmla="*/ 226 h 1091"/>
                <a:gd name="T28" fmla="*/ 1051 w 1094"/>
                <a:gd name="T29" fmla="*/ 39 h 1091"/>
                <a:gd name="T30" fmla="*/ 169 w 1094"/>
                <a:gd name="T31" fmla="*/ 39 h 1091"/>
                <a:gd name="T32" fmla="*/ 169 w 1094"/>
                <a:gd name="T33" fmla="*/ 160 h 1091"/>
                <a:gd name="T34" fmla="*/ 933 w 1094"/>
                <a:gd name="T35" fmla="*/ 160 h 1091"/>
                <a:gd name="T36" fmla="*/ 933 w 1094"/>
                <a:gd name="T37" fmla="*/ 923 h 1091"/>
                <a:gd name="T38" fmla="*/ 1051 w 1094"/>
                <a:gd name="T39" fmla="*/ 923 h 1091"/>
                <a:gd name="T40" fmla="*/ 1051 w 1094"/>
                <a:gd name="T41" fmla="*/ 39 h 1091"/>
                <a:gd name="T42" fmla="*/ 122 w 1094"/>
                <a:gd name="T43" fmla="*/ 0 h 1091"/>
                <a:gd name="T44" fmla="*/ 0 w 1094"/>
                <a:gd name="T45" fmla="*/ 0 h 1091"/>
                <a:gd name="T46" fmla="*/ 0 w 1094"/>
                <a:gd name="T47" fmla="*/ 1091 h 1091"/>
                <a:gd name="T48" fmla="*/ 1094 w 1094"/>
                <a:gd name="T49" fmla="*/ 1091 h 1091"/>
                <a:gd name="T50" fmla="*/ 1094 w 1094"/>
                <a:gd name="T51" fmla="*/ 970 h 1091"/>
                <a:gd name="T52" fmla="*/ 122 w 1094"/>
                <a:gd name="T53" fmla="*/ 970 h 1091"/>
                <a:gd name="T54" fmla="*/ 122 w 1094"/>
                <a:gd name="T55"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94" h="1091">
                  <a:moveTo>
                    <a:pt x="804" y="285"/>
                  </a:moveTo>
                  <a:lnTo>
                    <a:pt x="392" y="285"/>
                  </a:lnTo>
                  <a:lnTo>
                    <a:pt x="392" y="406"/>
                  </a:lnTo>
                  <a:lnTo>
                    <a:pt x="682" y="406"/>
                  </a:lnTo>
                  <a:lnTo>
                    <a:pt x="682" y="700"/>
                  </a:lnTo>
                  <a:lnTo>
                    <a:pt x="804" y="700"/>
                  </a:lnTo>
                  <a:lnTo>
                    <a:pt x="804" y="285"/>
                  </a:lnTo>
                  <a:close/>
                  <a:moveTo>
                    <a:pt x="329" y="226"/>
                  </a:moveTo>
                  <a:lnTo>
                    <a:pt x="208" y="226"/>
                  </a:lnTo>
                  <a:lnTo>
                    <a:pt x="208" y="880"/>
                  </a:lnTo>
                  <a:lnTo>
                    <a:pt x="866" y="880"/>
                  </a:lnTo>
                  <a:lnTo>
                    <a:pt x="866" y="762"/>
                  </a:lnTo>
                  <a:lnTo>
                    <a:pt x="329" y="762"/>
                  </a:lnTo>
                  <a:lnTo>
                    <a:pt x="329" y="226"/>
                  </a:lnTo>
                  <a:close/>
                  <a:moveTo>
                    <a:pt x="1051" y="39"/>
                  </a:moveTo>
                  <a:lnTo>
                    <a:pt x="169" y="39"/>
                  </a:lnTo>
                  <a:lnTo>
                    <a:pt x="169" y="160"/>
                  </a:lnTo>
                  <a:lnTo>
                    <a:pt x="933" y="160"/>
                  </a:lnTo>
                  <a:lnTo>
                    <a:pt x="933" y="923"/>
                  </a:lnTo>
                  <a:lnTo>
                    <a:pt x="1051" y="923"/>
                  </a:lnTo>
                  <a:lnTo>
                    <a:pt x="1051" y="39"/>
                  </a:lnTo>
                  <a:close/>
                  <a:moveTo>
                    <a:pt x="122" y="0"/>
                  </a:moveTo>
                  <a:lnTo>
                    <a:pt x="0" y="0"/>
                  </a:lnTo>
                  <a:lnTo>
                    <a:pt x="0" y="1091"/>
                  </a:lnTo>
                  <a:lnTo>
                    <a:pt x="1094" y="1091"/>
                  </a:lnTo>
                  <a:lnTo>
                    <a:pt x="1094" y="970"/>
                  </a:lnTo>
                  <a:lnTo>
                    <a:pt x="122" y="970"/>
                  </a:lnTo>
                  <a:lnTo>
                    <a:pt x="1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40" name="Freeform 34">
              <a:extLst>
                <a:ext uri="{FF2B5EF4-FFF2-40B4-BE49-F238E27FC236}">
                  <a16:creationId xmlns:a16="http://schemas.microsoft.com/office/drawing/2014/main" id="{DB0D1C07-A3C5-43C8-B738-4C1FEAC702AF}"/>
                </a:ext>
              </a:extLst>
            </p:cNvPr>
            <p:cNvSpPr>
              <a:spLocks noEditPoints="1"/>
            </p:cNvSpPr>
            <p:nvPr userDrawn="1"/>
          </p:nvSpPr>
          <p:spPr bwMode="auto">
            <a:xfrm>
              <a:off x="6448" y="2894"/>
              <a:ext cx="1093" cy="1091"/>
            </a:xfrm>
            <a:custGeom>
              <a:avLst/>
              <a:gdLst>
                <a:gd name="T0" fmla="*/ 415 w 1093"/>
                <a:gd name="T1" fmla="*/ 676 h 1091"/>
                <a:gd name="T2" fmla="*/ 278 w 1093"/>
                <a:gd name="T3" fmla="*/ 676 h 1091"/>
                <a:gd name="T4" fmla="*/ 278 w 1093"/>
                <a:gd name="T5" fmla="*/ 813 h 1091"/>
                <a:gd name="T6" fmla="*/ 415 w 1093"/>
                <a:gd name="T7" fmla="*/ 813 h 1091"/>
                <a:gd name="T8" fmla="*/ 415 w 1093"/>
                <a:gd name="T9" fmla="*/ 676 h 1091"/>
                <a:gd name="T10" fmla="*/ 815 w 1093"/>
                <a:gd name="T11" fmla="*/ 676 h 1091"/>
                <a:gd name="T12" fmla="*/ 678 w 1093"/>
                <a:gd name="T13" fmla="*/ 676 h 1091"/>
                <a:gd name="T14" fmla="*/ 678 w 1093"/>
                <a:gd name="T15" fmla="*/ 813 h 1091"/>
                <a:gd name="T16" fmla="*/ 815 w 1093"/>
                <a:gd name="T17" fmla="*/ 813 h 1091"/>
                <a:gd name="T18" fmla="*/ 815 w 1093"/>
                <a:gd name="T19" fmla="*/ 676 h 1091"/>
                <a:gd name="T20" fmla="*/ 411 w 1093"/>
                <a:gd name="T21" fmla="*/ 277 h 1091"/>
                <a:gd name="T22" fmla="*/ 278 w 1093"/>
                <a:gd name="T23" fmla="*/ 277 h 1091"/>
                <a:gd name="T24" fmla="*/ 278 w 1093"/>
                <a:gd name="T25" fmla="*/ 410 h 1091"/>
                <a:gd name="T26" fmla="*/ 411 w 1093"/>
                <a:gd name="T27" fmla="*/ 410 h 1091"/>
                <a:gd name="T28" fmla="*/ 411 w 1093"/>
                <a:gd name="T29" fmla="*/ 277 h 1091"/>
                <a:gd name="T30" fmla="*/ 815 w 1093"/>
                <a:gd name="T31" fmla="*/ 277 h 1091"/>
                <a:gd name="T32" fmla="*/ 678 w 1093"/>
                <a:gd name="T33" fmla="*/ 277 h 1091"/>
                <a:gd name="T34" fmla="*/ 678 w 1093"/>
                <a:gd name="T35" fmla="*/ 410 h 1091"/>
                <a:gd name="T36" fmla="*/ 815 w 1093"/>
                <a:gd name="T37" fmla="*/ 410 h 1091"/>
                <a:gd name="T38" fmla="*/ 815 w 1093"/>
                <a:gd name="T39" fmla="*/ 277 h 1091"/>
                <a:gd name="T40" fmla="*/ 607 w 1093"/>
                <a:gd name="T41" fmla="*/ 0 h 1091"/>
                <a:gd name="T42" fmla="*/ 486 w 1093"/>
                <a:gd name="T43" fmla="*/ 0 h 1091"/>
                <a:gd name="T44" fmla="*/ 486 w 1093"/>
                <a:gd name="T45" fmla="*/ 485 h 1091"/>
                <a:gd name="T46" fmla="*/ 0 w 1093"/>
                <a:gd name="T47" fmla="*/ 485 h 1091"/>
                <a:gd name="T48" fmla="*/ 0 w 1093"/>
                <a:gd name="T49" fmla="*/ 606 h 1091"/>
                <a:gd name="T50" fmla="*/ 486 w 1093"/>
                <a:gd name="T51" fmla="*/ 606 h 1091"/>
                <a:gd name="T52" fmla="*/ 486 w 1093"/>
                <a:gd name="T53" fmla="*/ 1091 h 1091"/>
                <a:gd name="T54" fmla="*/ 607 w 1093"/>
                <a:gd name="T55" fmla="*/ 1091 h 1091"/>
                <a:gd name="T56" fmla="*/ 607 w 1093"/>
                <a:gd name="T57" fmla="*/ 606 h 1091"/>
                <a:gd name="T58" fmla="*/ 1093 w 1093"/>
                <a:gd name="T59" fmla="*/ 606 h 1091"/>
                <a:gd name="T60" fmla="*/ 1093 w 1093"/>
                <a:gd name="T61" fmla="*/ 485 h 1091"/>
                <a:gd name="T62" fmla="*/ 607 w 1093"/>
                <a:gd name="T63" fmla="*/ 485 h 1091"/>
                <a:gd name="T64" fmla="*/ 607 w 1093"/>
                <a:gd name="T65"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3" h="1091">
                  <a:moveTo>
                    <a:pt x="415" y="676"/>
                  </a:moveTo>
                  <a:lnTo>
                    <a:pt x="278" y="676"/>
                  </a:lnTo>
                  <a:lnTo>
                    <a:pt x="278" y="813"/>
                  </a:lnTo>
                  <a:lnTo>
                    <a:pt x="415" y="813"/>
                  </a:lnTo>
                  <a:lnTo>
                    <a:pt x="415" y="676"/>
                  </a:lnTo>
                  <a:close/>
                  <a:moveTo>
                    <a:pt x="815" y="676"/>
                  </a:moveTo>
                  <a:lnTo>
                    <a:pt x="678" y="676"/>
                  </a:lnTo>
                  <a:lnTo>
                    <a:pt x="678" y="813"/>
                  </a:lnTo>
                  <a:lnTo>
                    <a:pt x="815" y="813"/>
                  </a:lnTo>
                  <a:lnTo>
                    <a:pt x="815" y="676"/>
                  </a:lnTo>
                  <a:close/>
                  <a:moveTo>
                    <a:pt x="411" y="277"/>
                  </a:moveTo>
                  <a:lnTo>
                    <a:pt x="278" y="277"/>
                  </a:lnTo>
                  <a:lnTo>
                    <a:pt x="278" y="410"/>
                  </a:lnTo>
                  <a:lnTo>
                    <a:pt x="411" y="410"/>
                  </a:lnTo>
                  <a:lnTo>
                    <a:pt x="411" y="277"/>
                  </a:lnTo>
                  <a:close/>
                  <a:moveTo>
                    <a:pt x="815" y="277"/>
                  </a:moveTo>
                  <a:lnTo>
                    <a:pt x="678" y="277"/>
                  </a:lnTo>
                  <a:lnTo>
                    <a:pt x="678" y="410"/>
                  </a:lnTo>
                  <a:lnTo>
                    <a:pt x="815" y="410"/>
                  </a:lnTo>
                  <a:lnTo>
                    <a:pt x="815" y="277"/>
                  </a:lnTo>
                  <a:close/>
                  <a:moveTo>
                    <a:pt x="607" y="0"/>
                  </a:moveTo>
                  <a:lnTo>
                    <a:pt x="486" y="0"/>
                  </a:lnTo>
                  <a:lnTo>
                    <a:pt x="486" y="485"/>
                  </a:lnTo>
                  <a:lnTo>
                    <a:pt x="0" y="485"/>
                  </a:lnTo>
                  <a:lnTo>
                    <a:pt x="0" y="606"/>
                  </a:lnTo>
                  <a:lnTo>
                    <a:pt x="486" y="606"/>
                  </a:lnTo>
                  <a:lnTo>
                    <a:pt x="486" y="1091"/>
                  </a:lnTo>
                  <a:lnTo>
                    <a:pt x="607" y="1091"/>
                  </a:lnTo>
                  <a:lnTo>
                    <a:pt x="607" y="606"/>
                  </a:lnTo>
                  <a:lnTo>
                    <a:pt x="1093" y="606"/>
                  </a:lnTo>
                  <a:lnTo>
                    <a:pt x="1093" y="485"/>
                  </a:lnTo>
                  <a:lnTo>
                    <a:pt x="607" y="485"/>
                  </a:lnTo>
                  <a:lnTo>
                    <a:pt x="6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grpSp>
      <p:sp>
        <p:nvSpPr>
          <p:cNvPr id="41" name="Title 1">
            <a:extLst>
              <a:ext uri="{FF2B5EF4-FFF2-40B4-BE49-F238E27FC236}">
                <a16:creationId xmlns:a16="http://schemas.microsoft.com/office/drawing/2014/main" id="{D837846C-EFDD-4163-9997-9B70BFCF3760}"/>
              </a:ext>
            </a:extLst>
          </p:cNvPr>
          <p:cNvSpPr>
            <a:spLocks noGrp="1"/>
          </p:cNvSpPr>
          <p:nvPr>
            <p:ph type="ctrTitle" hasCustomPrompt="1"/>
          </p:nvPr>
        </p:nvSpPr>
        <p:spPr>
          <a:xfrm>
            <a:off x="1524000" y="2050618"/>
            <a:ext cx="9144000" cy="2387599"/>
          </a:xfrm>
          <a:prstGeom prst="rect">
            <a:avLst/>
          </a:prstGeom>
        </p:spPr>
        <p:txBody>
          <a:bodyPr anchor="ctr" anchorCtr="0"/>
          <a:lstStyle>
            <a:lvl1pPr algn="ctr">
              <a:defRPr sz="6000" b="0" i="0">
                <a:solidFill>
                  <a:schemeClr val="tx2"/>
                </a:solidFill>
                <a:latin typeface="Century Gothic Regular"/>
              </a:defRPr>
            </a:lvl1pPr>
          </a:lstStyle>
          <a:p>
            <a:r>
              <a:rPr lang="en-US" dirty="0"/>
              <a:t>Single line centered</a:t>
            </a:r>
          </a:p>
        </p:txBody>
      </p:sp>
      <p:pic>
        <p:nvPicPr>
          <p:cNvPr id="45" name="Picture 44">
            <a:extLst>
              <a:ext uri="{FF2B5EF4-FFF2-40B4-BE49-F238E27FC236}">
                <a16:creationId xmlns:a16="http://schemas.microsoft.com/office/drawing/2014/main" id="{EC7BEFBB-F49E-42DA-BB04-F3511963BEE8}"/>
              </a:ext>
            </a:extLst>
          </p:cNvPr>
          <p:cNvPicPr>
            <a:picLocks noChangeAspect="1"/>
          </p:cNvPicPr>
          <p:nvPr userDrawn="1"/>
        </p:nvPicPr>
        <p:blipFill rotWithShape="1">
          <a:blip r:embed="rId4"/>
          <a:srcRect t="35678" b="22557"/>
          <a:stretch/>
        </p:blipFill>
        <p:spPr>
          <a:xfrm>
            <a:off x="3991013" y="5270499"/>
            <a:ext cx="4581486" cy="936559"/>
          </a:xfrm>
          <a:prstGeom prst="rect">
            <a:avLst/>
          </a:prstGeom>
        </p:spPr>
      </p:pic>
    </p:spTree>
    <p:extLst>
      <p:ext uri="{BB962C8B-B14F-4D97-AF65-F5344CB8AC3E}">
        <p14:creationId xmlns:p14="http://schemas.microsoft.com/office/powerpoint/2010/main" val="3982581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ey Takeaways">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BBB50D4-AC0C-4044-9179-D88E6C40B62C}"/>
              </a:ext>
            </a:extLst>
          </p:cNvPr>
          <p:cNvPicPr>
            <a:picLocks noChangeAspect="1"/>
          </p:cNvPicPr>
          <p:nvPr userDrawn="1"/>
        </p:nvPicPr>
        <p:blipFill>
          <a:blip r:embed="rId2"/>
          <a:stretch>
            <a:fillRect/>
          </a:stretch>
        </p:blipFill>
        <p:spPr>
          <a:xfrm>
            <a:off x="4000538" y="5429796"/>
            <a:ext cx="4190925" cy="326567"/>
          </a:xfrm>
          <a:prstGeom prst="rect">
            <a:avLst/>
          </a:prstGeom>
        </p:spPr>
      </p:pic>
      <p:pic>
        <p:nvPicPr>
          <p:cNvPr id="4101" name="Picture 5">
            <a:extLst>
              <a:ext uri="{FF2B5EF4-FFF2-40B4-BE49-F238E27FC236}">
                <a16:creationId xmlns:a16="http://schemas.microsoft.com/office/drawing/2014/main" id="{9EDFEA89-8CDB-4486-9503-3807D690370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8">
            <a:extLst>
              <a:ext uri="{FF2B5EF4-FFF2-40B4-BE49-F238E27FC236}">
                <a16:creationId xmlns:a16="http://schemas.microsoft.com/office/drawing/2014/main" id="{7C75C068-7B86-49CA-AC9F-F3AEFF932CDE}"/>
              </a:ext>
            </a:extLst>
          </p:cNvPr>
          <p:cNvGrpSpPr>
            <a:grpSpLocks noChangeAspect="1"/>
          </p:cNvGrpSpPr>
          <p:nvPr userDrawn="1"/>
        </p:nvGrpSpPr>
        <p:grpSpPr bwMode="auto">
          <a:xfrm>
            <a:off x="415925" y="638242"/>
            <a:ext cx="11372850" cy="5568816"/>
            <a:chOff x="119" y="339"/>
            <a:chExt cx="7446" cy="3646"/>
          </a:xfrm>
          <a:solidFill>
            <a:schemeClr val="bg2">
              <a:lumMod val="75000"/>
              <a:alpha val="6000"/>
            </a:schemeClr>
          </a:solidFill>
        </p:grpSpPr>
        <p:sp>
          <p:nvSpPr>
            <p:cNvPr id="20" name="Freeform 9">
              <a:extLst>
                <a:ext uri="{FF2B5EF4-FFF2-40B4-BE49-F238E27FC236}">
                  <a16:creationId xmlns:a16="http://schemas.microsoft.com/office/drawing/2014/main" id="{0E2A1EDF-2FF2-43FC-BE0E-E2EC126193FA}"/>
                </a:ext>
              </a:extLst>
            </p:cNvPr>
            <p:cNvSpPr>
              <a:spLocks noEditPoints="1"/>
            </p:cNvSpPr>
            <p:nvPr userDrawn="1"/>
          </p:nvSpPr>
          <p:spPr bwMode="auto">
            <a:xfrm>
              <a:off x="119" y="366"/>
              <a:ext cx="1093" cy="1092"/>
            </a:xfrm>
            <a:custGeom>
              <a:avLst/>
              <a:gdLst>
                <a:gd name="T0" fmla="*/ 58 w 279"/>
                <a:gd name="T1" fmla="*/ 139 h 279"/>
                <a:gd name="T2" fmla="*/ 0 w 279"/>
                <a:gd name="T3" fmla="*/ 208 h 279"/>
                <a:gd name="T4" fmla="*/ 70 w 279"/>
                <a:gd name="T5" fmla="*/ 279 h 279"/>
                <a:gd name="T6" fmla="*/ 141 w 279"/>
                <a:gd name="T7" fmla="*/ 208 h 279"/>
                <a:gd name="T8" fmla="*/ 110 w 279"/>
                <a:gd name="T9" fmla="*/ 208 h 279"/>
                <a:gd name="T10" fmla="*/ 70 w 279"/>
                <a:gd name="T11" fmla="*/ 248 h 279"/>
                <a:gd name="T12" fmla="*/ 31 w 279"/>
                <a:gd name="T13" fmla="*/ 208 h 279"/>
                <a:gd name="T14" fmla="*/ 70 w 279"/>
                <a:gd name="T15" fmla="*/ 169 h 279"/>
                <a:gd name="T16" fmla="*/ 70 w 279"/>
                <a:gd name="T17" fmla="*/ 140 h 279"/>
                <a:gd name="T18" fmla="*/ 70 w 279"/>
                <a:gd name="T19" fmla="*/ 140 h 279"/>
                <a:gd name="T20" fmla="*/ 58 w 279"/>
                <a:gd name="T21" fmla="*/ 139 h 279"/>
                <a:gd name="T22" fmla="*/ 70 w 279"/>
                <a:gd name="T23" fmla="*/ 0 h 279"/>
                <a:gd name="T24" fmla="*/ 0 w 279"/>
                <a:gd name="T25" fmla="*/ 70 h 279"/>
                <a:gd name="T26" fmla="*/ 58 w 279"/>
                <a:gd name="T27" fmla="*/ 139 h 279"/>
                <a:gd name="T28" fmla="*/ 70 w 279"/>
                <a:gd name="T29" fmla="*/ 138 h 279"/>
                <a:gd name="T30" fmla="*/ 70 w 279"/>
                <a:gd name="T31" fmla="*/ 140 h 279"/>
                <a:gd name="T32" fmla="*/ 141 w 279"/>
                <a:gd name="T33" fmla="*/ 70 h 279"/>
                <a:gd name="T34" fmla="*/ 110 w 279"/>
                <a:gd name="T35" fmla="*/ 70 h 279"/>
                <a:gd name="T36" fmla="*/ 70 w 279"/>
                <a:gd name="T37" fmla="*/ 110 h 279"/>
                <a:gd name="T38" fmla="*/ 31 w 279"/>
                <a:gd name="T39" fmla="*/ 70 h 279"/>
                <a:gd name="T40" fmla="*/ 70 w 279"/>
                <a:gd name="T41" fmla="*/ 31 h 279"/>
                <a:gd name="T42" fmla="*/ 70 w 279"/>
                <a:gd name="T43" fmla="*/ 0 h 279"/>
                <a:gd name="T44" fmla="*/ 209 w 279"/>
                <a:gd name="T45" fmla="*/ 0 h 279"/>
                <a:gd name="T46" fmla="*/ 138 w 279"/>
                <a:gd name="T47" fmla="*/ 70 h 279"/>
                <a:gd name="T48" fmla="*/ 169 w 279"/>
                <a:gd name="T49" fmla="*/ 70 h 279"/>
                <a:gd name="T50" fmla="*/ 209 w 279"/>
                <a:gd name="T51" fmla="*/ 31 h 279"/>
                <a:gd name="T52" fmla="*/ 248 w 279"/>
                <a:gd name="T53" fmla="*/ 70 h 279"/>
                <a:gd name="T54" fmla="*/ 209 w 279"/>
                <a:gd name="T55" fmla="*/ 109 h 279"/>
                <a:gd name="T56" fmla="*/ 209 w 279"/>
                <a:gd name="T57" fmla="*/ 138 h 279"/>
                <a:gd name="T58" fmla="*/ 138 w 279"/>
                <a:gd name="T59" fmla="*/ 208 h 279"/>
                <a:gd name="T60" fmla="*/ 169 w 279"/>
                <a:gd name="T61" fmla="*/ 208 h 279"/>
                <a:gd name="T62" fmla="*/ 209 w 279"/>
                <a:gd name="T63" fmla="*/ 169 h 279"/>
                <a:gd name="T64" fmla="*/ 248 w 279"/>
                <a:gd name="T65" fmla="*/ 208 h 279"/>
                <a:gd name="T66" fmla="*/ 209 w 279"/>
                <a:gd name="T67" fmla="*/ 248 h 279"/>
                <a:gd name="T68" fmla="*/ 209 w 279"/>
                <a:gd name="T69" fmla="*/ 278 h 279"/>
                <a:gd name="T70" fmla="*/ 279 w 279"/>
                <a:gd name="T71" fmla="*/ 208 h 279"/>
                <a:gd name="T72" fmla="*/ 221 w 279"/>
                <a:gd name="T73" fmla="*/ 139 h 279"/>
                <a:gd name="T74" fmla="*/ 279 w 279"/>
                <a:gd name="T75" fmla="*/ 70 h 279"/>
                <a:gd name="T76" fmla="*/ 209 w 279"/>
                <a:gd name="T7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9" h="279">
                  <a:moveTo>
                    <a:pt x="58" y="139"/>
                  </a:moveTo>
                  <a:cubicBezTo>
                    <a:pt x="25" y="145"/>
                    <a:pt x="0" y="174"/>
                    <a:pt x="0" y="208"/>
                  </a:cubicBezTo>
                  <a:cubicBezTo>
                    <a:pt x="0" y="247"/>
                    <a:pt x="32" y="279"/>
                    <a:pt x="70" y="279"/>
                  </a:cubicBezTo>
                  <a:cubicBezTo>
                    <a:pt x="109" y="279"/>
                    <a:pt x="141" y="247"/>
                    <a:pt x="141" y="208"/>
                  </a:cubicBezTo>
                  <a:cubicBezTo>
                    <a:pt x="110" y="208"/>
                    <a:pt x="110" y="208"/>
                    <a:pt x="110" y="208"/>
                  </a:cubicBezTo>
                  <a:cubicBezTo>
                    <a:pt x="110" y="230"/>
                    <a:pt x="92" y="248"/>
                    <a:pt x="70" y="248"/>
                  </a:cubicBezTo>
                  <a:cubicBezTo>
                    <a:pt x="49" y="248"/>
                    <a:pt x="31" y="230"/>
                    <a:pt x="31" y="208"/>
                  </a:cubicBezTo>
                  <a:cubicBezTo>
                    <a:pt x="31" y="187"/>
                    <a:pt x="49" y="169"/>
                    <a:pt x="70" y="169"/>
                  </a:cubicBezTo>
                  <a:cubicBezTo>
                    <a:pt x="70" y="140"/>
                    <a:pt x="70" y="140"/>
                    <a:pt x="70" y="140"/>
                  </a:cubicBezTo>
                  <a:cubicBezTo>
                    <a:pt x="70" y="140"/>
                    <a:pt x="70" y="140"/>
                    <a:pt x="70" y="140"/>
                  </a:cubicBezTo>
                  <a:cubicBezTo>
                    <a:pt x="66" y="140"/>
                    <a:pt x="62" y="140"/>
                    <a:pt x="58" y="139"/>
                  </a:cubicBezTo>
                  <a:moveTo>
                    <a:pt x="70" y="0"/>
                  </a:moveTo>
                  <a:cubicBezTo>
                    <a:pt x="32" y="0"/>
                    <a:pt x="0" y="32"/>
                    <a:pt x="0" y="70"/>
                  </a:cubicBezTo>
                  <a:cubicBezTo>
                    <a:pt x="0" y="105"/>
                    <a:pt x="25" y="133"/>
                    <a:pt x="58" y="139"/>
                  </a:cubicBezTo>
                  <a:cubicBezTo>
                    <a:pt x="62" y="139"/>
                    <a:pt x="66" y="138"/>
                    <a:pt x="70" y="138"/>
                  </a:cubicBezTo>
                  <a:cubicBezTo>
                    <a:pt x="70" y="140"/>
                    <a:pt x="70" y="140"/>
                    <a:pt x="70" y="140"/>
                  </a:cubicBezTo>
                  <a:cubicBezTo>
                    <a:pt x="109" y="140"/>
                    <a:pt x="141" y="109"/>
                    <a:pt x="141" y="70"/>
                  </a:cubicBezTo>
                  <a:cubicBezTo>
                    <a:pt x="110" y="70"/>
                    <a:pt x="110" y="70"/>
                    <a:pt x="110" y="70"/>
                  </a:cubicBezTo>
                  <a:cubicBezTo>
                    <a:pt x="110" y="92"/>
                    <a:pt x="92" y="110"/>
                    <a:pt x="70" y="110"/>
                  </a:cubicBezTo>
                  <a:cubicBezTo>
                    <a:pt x="49" y="110"/>
                    <a:pt x="31" y="92"/>
                    <a:pt x="31" y="70"/>
                  </a:cubicBezTo>
                  <a:cubicBezTo>
                    <a:pt x="31" y="49"/>
                    <a:pt x="49" y="31"/>
                    <a:pt x="70" y="31"/>
                  </a:cubicBezTo>
                  <a:cubicBezTo>
                    <a:pt x="70" y="0"/>
                    <a:pt x="70" y="0"/>
                    <a:pt x="70" y="0"/>
                  </a:cubicBezTo>
                  <a:moveTo>
                    <a:pt x="209" y="0"/>
                  </a:moveTo>
                  <a:cubicBezTo>
                    <a:pt x="170" y="0"/>
                    <a:pt x="138" y="31"/>
                    <a:pt x="138" y="70"/>
                  </a:cubicBezTo>
                  <a:cubicBezTo>
                    <a:pt x="169" y="70"/>
                    <a:pt x="169" y="70"/>
                    <a:pt x="169" y="70"/>
                  </a:cubicBezTo>
                  <a:cubicBezTo>
                    <a:pt x="169" y="48"/>
                    <a:pt x="187" y="31"/>
                    <a:pt x="209" y="31"/>
                  </a:cubicBezTo>
                  <a:cubicBezTo>
                    <a:pt x="230" y="31"/>
                    <a:pt x="248" y="48"/>
                    <a:pt x="248" y="70"/>
                  </a:cubicBezTo>
                  <a:cubicBezTo>
                    <a:pt x="248" y="92"/>
                    <a:pt x="230" y="109"/>
                    <a:pt x="209" y="109"/>
                  </a:cubicBezTo>
                  <a:cubicBezTo>
                    <a:pt x="209" y="138"/>
                    <a:pt x="209" y="138"/>
                    <a:pt x="209" y="138"/>
                  </a:cubicBezTo>
                  <a:cubicBezTo>
                    <a:pt x="170" y="138"/>
                    <a:pt x="138" y="170"/>
                    <a:pt x="138" y="208"/>
                  </a:cubicBezTo>
                  <a:cubicBezTo>
                    <a:pt x="169" y="208"/>
                    <a:pt x="169" y="208"/>
                    <a:pt x="169" y="208"/>
                  </a:cubicBezTo>
                  <a:cubicBezTo>
                    <a:pt x="169" y="187"/>
                    <a:pt x="187" y="169"/>
                    <a:pt x="209" y="169"/>
                  </a:cubicBezTo>
                  <a:cubicBezTo>
                    <a:pt x="230" y="169"/>
                    <a:pt x="248" y="187"/>
                    <a:pt x="248" y="208"/>
                  </a:cubicBezTo>
                  <a:cubicBezTo>
                    <a:pt x="248" y="230"/>
                    <a:pt x="230" y="248"/>
                    <a:pt x="209" y="248"/>
                  </a:cubicBezTo>
                  <a:cubicBezTo>
                    <a:pt x="209" y="278"/>
                    <a:pt x="209" y="278"/>
                    <a:pt x="209" y="278"/>
                  </a:cubicBezTo>
                  <a:cubicBezTo>
                    <a:pt x="247" y="278"/>
                    <a:pt x="279" y="247"/>
                    <a:pt x="279" y="208"/>
                  </a:cubicBezTo>
                  <a:cubicBezTo>
                    <a:pt x="279" y="174"/>
                    <a:pt x="254" y="145"/>
                    <a:pt x="221" y="139"/>
                  </a:cubicBezTo>
                  <a:cubicBezTo>
                    <a:pt x="254" y="133"/>
                    <a:pt x="279" y="104"/>
                    <a:pt x="279" y="70"/>
                  </a:cubicBezTo>
                  <a:cubicBezTo>
                    <a:pt x="279" y="31"/>
                    <a:pt x="247" y="0"/>
                    <a:pt x="2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1" name="Freeform 10">
              <a:extLst>
                <a:ext uri="{FF2B5EF4-FFF2-40B4-BE49-F238E27FC236}">
                  <a16:creationId xmlns:a16="http://schemas.microsoft.com/office/drawing/2014/main" id="{3AE99F79-8FF2-4A43-8F27-078DD89502CF}"/>
                </a:ext>
              </a:extLst>
            </p:cNvPr>
            <p:cNvSpPr>
              <a:spLocks noEditPoints="1"/>
            </p:cNvSpPr>
            <p:nvPr userDrawn="1"/>
          </p:nvSpPr>
          <p:spPr bwMode="auto">
            <a:xfrm>
              <a:off x="1385" y="366"/>
              <a:ext cx="1093" cy="1088"/>
            </a:xfrm>
            <a:custGeom>
              <a:avLst/>
              <a:gdLst>
                <a:gd name="T0" fmla="*/ 121 w 1093"/>
                <a:gd name="T1" fmla="*/ 971 h 1088"/>
                <a:gd name="T2" fmla="*/ 121 w 1093"/>
                <a:gd name="T3" fmla="*/ 607 h 1088"/>
                <a:gd name="T4" fmla="*/ 486 w 1093"/>
                <a:gd name="T5" fmla="*/ 607 h 1088"/>
                <a:gd name="T6" fmla="*/ 486 w 1093"/>
                <a:gd name="T7" fmla="*/ 971 h 1088"/>
                <a:gd name="T8" fmla="*/ 121 w 1093"/>
                <a:gd name="T9" fmla="*/ 971 h 1088"/>
                <a:gd name="T10" fmla="*/ 607 w 1093"/>
                <a:gd name="T11" fmla="*/ 485 h 1088"/>
                <a:gd name="T12" fmla="*/ 607 w 1093"/>
                <a:gd name="T13" fmla="*/ 122 h 1088"/>
                <a:gd name="T14" fmla="*/ 972 w 1093"/>
                <a:gd name="T15" fmla="*/ 122 h 1088"/>
                <a:gd name="T16" fmla="*/ 972 w 1093"/>
                <a:gd name="T17" fmla="*/ 485 h 1088"/>
                <a:gd name="T18" fmla="*/ 607 w 1093"/>
                <a:gd name="T19" fmla="*/ 485 h 1088"/>
                <a:gd name="T20" fmla="*/ 1093 w 1093"/>
                <a:gd name="T21" fmla="*/ 0 h 1088"/>
                <a:gd name="T22" fmla="*/ 486 w 1093"/>
                <a:gd name="T23" fmla="*/ 0 h 1088"/>
                <a:gd name="T24" fmla="*/ 486 w 1093"/>
                <a:gd name="T25" fmla="*/ 485 h 1088"/>
                <a:gd name="T26" fmla="*/ 0 w 1093"/>
                <a:gd name="T27" fmla="*/ 485 h 1088"/>
                <a:gd name="T28" fmla="*/ 0 w 1093"/>
                <a:gd name="T29" fmla="*/ 1088 h 1088"/>
                <a:gd name="T30" fmla="*/ 607 w 1093"/>
                <a:gd name="T31" fmla="*/ 1088 h 1088"/>
                <a:gd name="T32" fmla="*/ 607 w 1093"/>
                <a:gd name="T33" fmla="*/ 607 h 1088"/>
                <a:gd name="T34" fmla="*/ 1093 w 1093"/>
                <a:gd name="T35" fmla="*/ 607 h 1088"/>
                <a:gd name="T36" fmla="*/ 1093 w 1093"/>
                <a:gd name="T37" fmla="*/ 0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93" h="1088">
                  <a:moveTo>
                    <a:pt x="121" y="971"/>
                  </a:moveTo>
                  <a:lnTo>
                    <a:pt x="121" y="607"/>
                  </a:lnTo>
                  <a:lnTo>
                    <a:pt x="486" y="607"/>
                  </a:lnTo>
                  <a:lnTo>
                    <a:pt x="486" y="971"/>
                  </a:lnTo>
                  <a:lnTo>
                    <a:pt x="121" y="971"/>
                  </a:lnTo>
                  <a:close/>
                  <a:moveTo>
                    <a:pt x="607" y="485"/>
                  </a:moveTo>
                  <a:lnTo>
                    <a:pt x="607" y="122"/>
                  </a:lnTo>
                  <a:lnTo>
                    <a:pt x="972" y="122"/>
                  </a:lnTo>
                  <a:lnTo>
                    <a:pt x="972" y="485"/>
                  </a:lnTo>
                  <a:lnTo>
                    <a:pt x="607" y="485"/>
                  </a:lnTo>
                  <a:close/>
                  <a:moveTo>
                    <a:pt x="1093" y="0"/>
                  </a:moveTo>
                  <a:lnTo>
                    <a:pt x="486" y="0"/>
                  </a:lnTo>
                  <a:lnTo>
                    <a:pt x="486" y="485"/>
                  </a:lnTo>
                  <a:lnTo>
                    <a:pt x="0" y="485"/>
                  </a:lnTo>
                  <a:lnTo>
                    <a:pt x="0" y="1088"/>
                  </a:lnTo>
                  <a:lnTo>
                    <a:pt x="607" y="1088"/>
                  </a:lnTo>
                  <a:lnTo>
                    <a:pt x="607" y="607"/>
                  </a:lnTo>
                  <a:lnTo>
                    <a:pt x="1093" y="607"/>
                  </a:lnTo>
                  <a:lnTo>
                    <a:pt x="10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2" name="Freeform 12">
              <a:extLst>
                <a:ext uri="{FF2B5EF4-FFF2-40B4-BE49-F238E27FC236}">
                  <a16:creationId xmlns:a16="http://schemas.microsoft.com/office/drawing/2014/main" id="{909B48B9-D195-41D4-B272-3C9FAE56C447}"/>
                </a:ext>
              </a:extLst>
            </p:cNvPr>
            <p:cNvSpPr>
              <a:spLocks noEditPoints="1"/>
            </p:cNvSpPr>
            <p:nvPr userDrawn="1"/>
          </p:nvSpPr>
          <p:spPr bwMode="auto">
            <a:xfrm>
              <a:off x="3916" y="366"/>
              <a:ext cx="1094" cy="1088"/>
            </a:xfrm>
            <a:custGeom>
              <a:avLst/>
              <a:gdLst>
                <a:gd name="T0" fmla="*/ 275 w 1094"/>
                <a:gd name="T1" fmla="*/ 818 h 1088"/>
                <a:gd name="T2" fmla="*/ 0 w 1094"/>
                <a:gd name="T3" fmla="*/ 818 h 1088"/>
                <a:gd name="T4" fmla="*/ 0 w 1094"/>
                <a:gd name="T5" fmla="*/ 1088 h 1088"/>
                <a:gd name="T6" fmla="*/ 275 w 1094"/>
                <a:gd name="T7" fmla="*/ 1088 h 1088"/>
                <a:gd name="T8" fmla="*/ 275 w 1094"/>
                <a:gd name="T9" fmla="*/ 818 h 1088"/>
                <a:gd name="T10" fmla="*/ 1094 w 1094"/>
                <a:gd name="T11" fmla="*/ 818 h 1088"/>
                <a:gd name="T12" fmla="*/ 819 w 1094"/>
                <a:gd name="T13" fmla="*/ 818 h 1088"/>
                <a:gd name="T14" fmla="*/ 819 w 1094"/>
                <a:gd name="T15" fmla="*/ 1088 h 1088"/>
                <a:gd name="T16" fmla="*/ 1094 w 1094"/>
                <a:gd name="T17" fmla="*/ 1088 h 1088"/>
                <a:gd name="T18" fmla="*/ 1094 w 1094"/>
                <a:gd name="T19" fmla="*/ 818 h 1088"/>
                <a:gd name="T20" fmla="*/ 275 w 1094"/>
                <a:gd name="T21" fmla="*/ 274 h 1088"/>
                <a:gd name="T22" fmla="*/ 0 w 1094"/>
                <a:gd name="T23" fmla="*/ 274 h 1088"/>
                <a:gd name="T24" fmla="*/ 0 w 1094"/>
                <a:gd name="T25" fmla="*/ 544 h 1088"/>
                <a:gd name="T26" fmla="*/ 275 w 1094"/>
                <a:gd name="T27" fmla="*/ 544 h 1088"/>
                <a:gd name="T28" fmla="*/ 275 w 1094"/>
                <a:gd name="T29" fmla="*/ 274 h 1088"/>
                <a:gd name="T30" fmla="*/ 1094 w 1094"/>
                <a:gd name="T31" fmla="*/ 274 h 1088"/>
                <a:gd name="T32" fmla="*/ 819 w 1094"/>
                <a:gd name="T33" fmla="*/ 274 h 1088"/>
                <a:gd name="T34" fmla="*/ 819 w 1094"/>
                <a:gd name="T35" fmla="*/ 544 h 1088"/>
                <a:gd name="T36" fmla="*/ 545 w 1094"/>
                <a:gd name="T37" fmla="*/ 544 h 1088"/>
                <a:gd name="T38" fmla="*/ 545 w 1094"/>
                <a:gd name="T39" fmla="*/ 818 h 1088"/>
                <a:gd name="T40" fmla="*/ 819 w 1094"/>
                <a:gd name="T41" fmla="*/ 818 h 1088"/>
                <a:gd name="T42" fmla="*/ 819 w 1094"/>
                <a:gd name="T43" fmla="*/ 544 h 1088"/>
                <a:gd name="T44" fmla="*/ 1094 w 1094"/>
                <a:gd name="T45" fmla="*/ 544 h 1088"/>
                <a:gd name="T46" fmla="*/ 1094 w 1094"/>
                <a:gd name="T47" fmla="*/ 274 h 1088"/>
                <a:gd name="T48" fmla="*/ 545 w 1094"/>
                <a:gd name="T49" fmla="*/ 0 h 1088"/>
                <a:gd name="T50" fmla="*/ 275 w 1094"/>
                <a:gd name="T51" fmla="*/ 0 h 1088"/>
                <a:gd name="T52" fmla="*/ 275 w 1094"/>
                <a:gd name="T53" fmla="*/ 274 h 1088"/>
                <a:gd name="T54" fmla="*/ 545 w 1094"/>
                <a:gd name="T55" fmla="*/ 274 h 1088"/>
                <a:gd name="T56" fmla="*/ 545 w 1094"/>
                <a:gd name="T57" fmla="*/ 0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4" h="1088">
                  <a:moveTo>
                    <a:pt x="275" y="818"/>
                  </a:moveTo>
                  <a:lnTo>
                    <a:pt x="0" y="818"/>
                  </a:lnTo>
                  <a:lnTo>
                    <a:pt x="0" y="1088"/>
                  </a:lnTo>
                  <a:lnTo>
                    <a:pt x="275" y="1088"/>
                  </a:lnTo>
                  <a:lnTo>
                    <a:pt x="275" y="818"/>
                  </a:lnTo>
                  <a:close/>
                  <a:moveTo>
                    <a:pt x="1094" y="818"/>
                  </a:moveTo>
                  <a:lnTo>
                    <a:pt x="819" y="818"/>
                  </a:lnTo>
                  <a:lnTo>
                    <a:pt x="819" y="1088"/>
                  </a:lnTo>
                  <a:lnTo>
                    <a:pt x="1094" y="1088"/>
                  </a:lnTo>
                  <a:lnTo>
                    <a:pt x="1094" y="818"/>
                  </a:lnTo>
                  <a:close/>
                  <a:moveTo>
                    <a:pt x="275" y="274"/>
                  </a:moveTo>
                  <a:lnTo>
                    <a:pt x="0" y="274"/>
                  </a:lnTo>
                  <a:lnTo>
                    <a:pt x="0" y="544"/>
                  </a:lnTo>
                  <a:lnTo>
                    <a:pt x="275" y="544"/>
                  </a:lnTo>
                  <a:lnTo>
                    <a:pt x="275" y="274"/>
                  </a:lnTo>
                  <a:close/>
                  <a:moveTo>
                    <a:pt x="1094" y="274"/>
                  </a:moveTo>
                  <a:lnTo>
                    <a:pt x="819" y="274"/>
                  </a:lnTo>
                  <a:lnTo>
                    <a:pt x="819" y="544"/>
                  </a:lnTo>
                  <a:lnTo>
                    <a:pt x="545" y="544"/>
                  </a:lnTo>
                  <a:lnTo>
                    <a:pt x="545" y="818"/>
                  </a:lnTo>
                  <a:lnTo>
                    <a:pt x="819" y="818"/>
                  </a:lnTo>
                  <a:lnTo>
                    <a:pt x="819" y="544"/>
                  </a:lnTo>
                  <a:lnTo>
                    <a:pt x="1094" y="544"/>
                  </a:lnTo>
                  <a:lnTo>
                    <a:pt x="1094" y="274"/>
                  </a:lnTo>
                  <a:close/>
                  <a:moveTo>
                    <a:pt x="545" y="0"/>
                  </a:moveTo>
                  <a:lnTo>
                    <a:pt x="275" y="0"/>
                  </a:lnTo>
                  <a:lnTo>
                    <a:pt x="275" y="274"/>
                  </a:lnTo>
                  <a:lnTo>
                    <a:pt x="545" y="274"/>
                  </a:lnTo>
                  <a:lnTo>
                    <a:pt x="5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3" name="Freeform 14">
              <a:extLst>
                <a:ext uri="{FF2B5EF4-FFF2-40B4-BE49-F238E27FC236}">
                  <a16:creationId xmlns:a16="http://schemas.microsoft.com/office/drawing/2014/main" id="{E09D60FD-4824-425B-B932-CA748BDB0B94}"/>
                </a:ext>
              </a:extLst>
            </p:cNvPr>
            <p:cNvSpPr>
              <a:spLocks noEditPoints="1"/>
            </p:cNvSpPr>
            <p:nvPr userDrawn="1"/>
          </p:nvSpPr>
          <p:spPr bwMode="auto">
            <a:xfrm>
              <a:off x="6421" y="339"/>
              <a:ext cx="1144" cy="1142"/>
            </a:xfrm>
            <a:custGeom>
              <a:avLst/>
              <a:gdLst>
                <a:gd name="T0" fmla="*/ 834 w 1144"/>
                <a:gd name="T1" fmla="*/ 712 h 1142"/>
                <a:gd name="T2" fmla="*/ 697 w 1144"/>
                <a:gd name="T3" fmla="*/ 571 h 1142"/>
                <a:gd name="T4" fmla="*/ 834 w 1144"/>
                <a:gd name="T5" fmla="*/ 434 h 1142"/>
                <a:gd name="T6" fmla="*/ 971 w 1144"/>
                <a:gd name="T7" fmla="*/ 571 h 1142"/>
                <a:gd name="T8" fmla="*/ 834 w 1144"/>
                <a:gd name="T9" fmla="*/ 712 h 1142"/>
                <a:gd name="T10" fmla="*/ 834 w 1144"/>
                <a:gd name="T11" fmla="*/ 262 h 1142"/>
                <a:gd name="T12" fmla="*/ 525 w 1144"/>
                <a:gd name="T13" fmla="*/ 571 h 1142"/>
                <a:gd name="T14" fmla="*/ 834 w 1144"/>
                <a:gd name="T15" fmla="*/ 880 h 1142"/>
                <a:gd name="T16" fmla="*/ 1144 w 1144"/>
                <a:gd name="T17" fmla="*/ 571 h 1142"/>
                <a:gd name="T18" fmla="*/ 834 w 1144"/>
                <a:gd name="T19" fmla="*/ 262 h 1142"/>
                <a:gd name="T20" fmla="*/ 309 w 1144"/>
                <a:gd name="T21" fmla="*/ 970 h 1142"/>
                <a:gd name="T22" fmla="*/ 172 w 1144"/>
                <a:gd name="T23" fmla="*/ 833 h 1142"/>
                <a:gd name="T24" fmla="*/ 309 w 1144"/>
                <a:gd name="T25" fmla="*/ 696 h 1142"/>
                <a:gd name="T26" fmla="*/ 450 w 1144"/>
                <a:gd name="T27" fmla="*/ 833 h 1142"/>
                <a:gd name="T28" fmla="*/ 309 w 1144"/>
                <a:gd name="T29" fmla="*/ 970 h 1142"/>
                <a:gd name="T30" fmla="*/ 309 w 1144"/>
                <a:gd name="T31" fmla="*/ 450 h 1142"/>
                <a:gd name="T32" fmla="*/ 172 w 1144"/>
                <a:gd name="T33" fmla="*/ 309 h 1142"/>
                <a:gd name="T34" fmla="*/ 309 w 1144"/>
                <a:gd name="T35" fmla="*/ 172 h 1142"/>
                <a:gd name="T36" fmla="*/ 450 w 1144"/>
                <a:gd name="T37" fmla="*/ 309 h 1142"/>
                <a:gd name="T38" fmla="*/ 309 w 1144"/>
                <a:gd name="T39" fmla="*/ 450 h 1142"/>
                <a:gd name="T40" fmla="*/ 309 w 1144"/>
                <a:gd name="T41" fmla="*/ 0 h 1142"/>
                <a:gd name="T42" fmla="*/ 0 w 1144"/>
                <a:gd name="T43" fmla="*/ 309 h 1142"/>
                <a:gd name="T44" fmla="*/ 262 w 1144"/>
                <a:gd name="T45" fmla="*/ 571 h 1142"/>
                <a:gd name="T46" fmla="*/ 0 w 1144"/>
                <a:gd name="T47" fmla="*/ 833 h 1142"/>
                <a:gd name="T48" fmla="*/ 309 w 1144"/>
                <a:gd name="T49" fmla="*/ 1142 h 1142"/>
                <a:gd name="T50" fmla="*/ 619 w 1144"/>
                <a:gd name="T51" fmla="*/ 833 h 1142"/>
                <a:gd name="T52" fmla="*/ 356 w 1144"/>
                <a:gd name="T53" fmla="*/ 571 h 1142"/>
                <a:gd name="T54" fmla="*/ 619 w 1144"/>
                <a:gd name="T55" fmla="*/ 309 h 1142"/>
                <a:gd name="T56" fmla="*/ 309 w 1144"/>
                <a:gd name="T57"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4" h="1142">
                  <a:moveTo>
                    <a:pt x="834" y="712"/>
                  </a:moveTo>
                  <a:lnTo>
                    <a:pt x="697" y="571"/>
                  </a:lnTo>
                  <a:lnTo>
                    <a:pt x="834" y="434"/>
                  </a:lnTo>
                  <a:lnTo>
                    <a:pt x="971" y="571"/>
                  </a:lnTo>
                  <a:lnTo>
                    <a:pt x="834" y="712"/>
                  </a:lnTo>
                  <a:close/>
                  <a:moveTo>
                    <a:pt x="834" y="262"/>
                  </a:moveTo>
                  <a:lnTo>
                    <a:pt x="525" y="571"/>
                  </a:lnTo>
                  <a:lnTo>
                    <a:pt x="834" y="880"/>
                  </a:lnTo>
                  <a:lnTo>
                    <a:pt x="1144" y="571"/>
                  </a:lnTo>
                  <a:lnTo>
                    <a:pt x="834" y="262"/>
                  </a:lnTo>
                  <a:close/>
                  <a:moveTo>
                    <a:pt x="309" y="970"/>
                  </a:moveTo>
                  <a:lnTo>
                    <a:pt x="172" y="833"/>
                  </a:lnTo>
                  <a:lnTo>
                    <a:pt x="309" y="696"/>
                  </a:lnTo>
                  <a:lnTo>
                    <a:pt x="450" y="833"/>
                  </a:lnTo>
                  <a:lnTo>
                    <a:pt x="309" y="970"/>
                  </a:lnTo>
                  <a:close/>
                  <a:moveTo>
                    <a:pt x="309" y="450"/>
                  </a:moveTo>
                  <a:lnTo>
                    <a:pt x="172" y="309"/>
                  </a:lnTo>
                  <a:lnTo>
                    <a:pt x="309" y="172"/>
                  </a:lnTo>
                  <a:lnTo>
                    <a:pt x="450" y="309"/>
                  </a:lnTo>
                  <a:lnTo>
                    <a:pt x="309" y="450"/>
                  </a:lnTo>
                  <a:close/>
                  <a:moveTo>
                    <a:pt x="309" y="0"/>
                  </a:moveTo>
                  <a:lnTo>
                    <a:pt x="0" y="309"/>
                  </a:lnTo>
                  <a:lnTo>
                    <a:pt x="262" y="571"/>
                  </a:lnTo>
                  <a:lnTo>
                    <a:pt x="0" y="833"/>
                  </a:lnTo>
                  <a:lnTo>
                    <a:pt x="309" y="1142"/>
                  </a:lnTo>
                  <a:lnTo>
                    <a:pt x="619" y="833"/>
                  </a:lnTo>
                  <a:lnTo>
                    <a:pt x="356" y="571"/>
                  </a:lnTo>
                  <a:lnTo>
                    <a:pt x="619" y="309"/>
                  </a:lnTo>
                  <a:lnTo>
                    <a:pt x="3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4" name="Freeform 16">
              <a:extLst>
                <a:ext uri="{FF2B5EF4-FFF2-40B4-BE49-F238E27FC236}">
                  <a16:creationId xmlns:a16="http://schemas.microsoft.com/office/drawing/2014/main" id="{4D493CB4-9993-4A42-B2AB-81FE17410B5D}"/>
                </a:ext>
              </a:extLst>
            </p:cNvPr>
            <p:cNvSpPr>
              <a:spLocks noEditPoints="1"/>
            </p:cNvSpPr>
            <p:nvPr userDrawn="1"/>
          </p:nvSpPr>
          <p:spPr bwMode="auto">
            <a:xfrm>
              <a:off x="119" y="1630"/>
              <a:ext cx="1093" cy="1091"/>
            </a:xfrm>
            <a:custGeom>
              <a:avLst/>
              <a:gdLst>
                <a:gd name="T0" fmla="*/ 56 w 279"/>
                <a:gd name="T1" fmla="*/ 203 h 279"/>
                <a:gd name="T2" fmla="*/ 0 w 279"/>
                <a:gd name="T3" fmla="*/ 212 h 279"/>
                <a:gd name="T4" fmla="*/ 0 w 279"/>
                <a:gd name="T5" fmla="*/ 244 h 279"/>
                <a:gd name="T6" fmla="*/ 56 w 279"/>
                <a:gd name="T7" fmla="*/ 233 h 279"/>
                <a:gd name="T8" fmla="*/ 132 w 279"/>
                <a:gd name="T9" fmla="*/ 254 h 279"/>
                <a:gd name="T10" fmla="*/ 223 w 279"/>
                <a:gd name="T11" fmla="*/ 279 h 279"/>
                <a:gd name="T12" fmla="*/ 279 w 279"/>
                <a:gd name="T13" fmla="*/ 270 h 279"/>
                <a:gd name="T14" fmla="*/ 279 w 279"/>
                <a:gd name="T15" fmla="*/ 237 h 279"/>
                <a:gd name="T16" fmla="*/ 223 w 279"/>
                <a:gd name="T17" fmla="*/ 248 h 279"/>
                <a:gd name="T18" fmla="*/ 147 w 279"/>
                <a:gd name="T19" fmla="*/ 227 h 279"/>
                <a:gd name="T20" fmla="*/ 56 w 279"/>
                <a:gd name="T21" fmla="*/ 203 h 279"/>
                <a:gd name="T22" fmla="*/ 56 w 279"/>
                <a:gd name="T23" fmla="*/ 152 h 279"/>
                <a:gd name="T24" fmla="*/ 0 w 279"/>
                <a:gd name="T25" fmla="*/ 161 h 279"/>
                <a:gd name="T26" fmla="*/ 0 w 279"/>
                <a:gd name="T27" fmla="*/ 193 h 279"/>
                <a:gd name="T28" fmla="*/ 56 w 279"/>
                <a:gd name="T29" fmla="*/ 183 h 279"/>
                <a:gd name="T30" fmla="*/ 132 w 279"/>
                <a:gd name="T31" fmla="*/ 203 h 279"/>
                <a:gd name="T32" fmla="*/ 223 w 279"/>
                <a:gd name="T33" fmla="*/ 228 h 279"/>
                <a:gd name="T34" fmla="*/ 223 w 279"/>
                <a:gd name="T35" fmla="*/ 228 h 279"/>
                <a:gd name="T36" fmla="*/ 279 w 279"/>
                <a:gd name="T37" fmla="*/ 219 h 279"/>
                <a:gd name="T38" fmla="*/ 279 w 279"/>
                <a:gd name="T39" fmla="*/ 187 h 279"/>
                <a:gd name="T40" fmla="*/ 223 w 279"/>
                <a:gd name="T41" fmla="*/ 197 h 279"/>
                <a:gd name="T42" fmla="*/ 147 w 279"/>
                <a:gd name="T43" fmla="*/ 176 h 279"/>
                <a:gd name="T44" fmla="*/ 56 w 279"/>
                <a:gd name="T45" fmla="*/ 152 h 279"/>
                <a:gd name="T46" fmla="*/ 56 w 279"/>
                <a:gd name="T47" fmla="*/ 101 h 279"/>
                <a:gd name="T48" fmla="*/ 0 w 279"/>
                <a:gd name="T49" fmla="*/ 110 h 279"/>
                <a:gd name="T50" fmla="*/ 0 w 279"/>
                <a:gd name="T51" fmla="*/ 143 h 279"/>
                <a:gd name="T52" fmla="*/ 56 w 279"/>
                <a:gd name="T53" fmla="*/ 132 h 279"/>
                <a:gd name="T54" fmla="*/ 132 w 279"/>
                <a:gd name="T55" fmla="*/ 153 h 279"/>
                <a:gd name="T56" fmla="*/ 223 w 279"/>
                <a:gd name="T57" fmla="*/ 177 h 279"/>
                <a:gd name="T58" fmla="*/ 279 w 279"/>
                <a:gd name="T59" fmla="*/ 168 h 279"/>
                <a:gd name="T60" fmla="*/ 279 w 279"/>
                <a:gd name="T61" fmla="*/ 136 h 279"/>
                <a:gd name="T62" fmla="*/ 222 w 279"/>
                <a:gd name="T63" fmla="*/ 146 h 279"/>
                <a:gd name="T64" fmla="*/ 147 w 279"/>
                <a:gd name="T65" fmla="*/ 126 h 279"/>
                <a:gd name="T66" fmla="*/ 56 w 279"/>
                <a:gd name="T67" fmla="*/ 101 h 279"/>
                <a:gd name="T68" fmla="*/ 56 w 279"/>
                <a:gd name="T69" fmla="*/ 51 h 279"/>
                <a:gd name="T70" fmla="*/ 0 w 279"/>
                <a:gd name="T71" fmla="*/ 59 h 279"/>
                <a:gd name="T72" fmla="*/ 0 w 279"/>
                <a:gd name="T73" fmla="*/ 92 h 279"/>
                <a:gd name="T74" fmla="*/ 56 w 279"/>
                <a:gd name="T75" fmla="*/ 82 h 279"/>
                <a:gd name="T76" fmla="*/ 132 w 279"/>
                <a:gd name="T77" fmla="*/ 102 h 279"/>
                <a:gd name="T78" fmla="*/ 223 w 279"/>
                <a:gd name="T79" fmla="*/ 126 h 279"/>
                <a:gd name="T80" fmla="*/ 223 w 279"/>
                <a:gd name="T81" fmla="*/ 126 h 279"/>
                <a:gd name="T82" fmla="*/ 279 w 279"/>
                <a:gd name="T83" fmla="*/ 118 h 279"/>
                <a:gd name="T84" fmla="*/ 279 w 279"/>
                <a:gd name="T85" fmla="*/ 85 h 279"/>
                <a:gd name="T86" fmla="*/ 222 w 279"/>
                <a:gd name="T87" fmla="*/ 95 h 279"/>
                <a:gd name="T88" fmla="*/ 147 w 279"/>
                <a:gd name="T89" fmla="*/ 75 h 279"/>
                <a:gd name="T90" fmla="*/ 56 w 279"/>
                <a:gd name="T91" fmla="*/ 51 h 279"/>
                <a:gd name="T92" fmla="*/ 56 w 279"/>
                <a:gd name="T93" fmla="*/ 0 h 279"/>
                <a:gd name="T94" fmla="*/ 0 w 279"/>
                <a:gd name="T95" fmla="*/ 9 h 279"/>
                <a:gd name="T96" fmla="*/ 0 w 279"/>
                <a:gd name="T97" fmla="*/ 41 h 279"/>
                <a:gd name="T98" fmla="*/ 56 w 279"/>
                <a:gd name="T99" fmla="*/ 31 h 279"/>
                <a:gd name="T100" fmla="*/ 132 w 279"/>
                <a:gd name="T101" fmla="*/ 51 h 279"/>
                <a:gd name="T102" fmla="*/ 223 w 279"/>
                <a:gd name="T103" fmla="*/ 76 h 279"/>
                <a:gd name="T104" fmla="*/ 223 w 279"/>
                <a:gd name="T105" fmla="*/ 76 h 279"/>
                <a:gd name="T106" fmla="*/ 279 w 279"/>
                <a:gd name="T107" fmla="*/ 67 h 279"/>
                <a:gd name="T108" fmla="*/ 279 w 279"/>
                <a:gd name="T109" fmla="*/ 35 h 279"/>
                <a:gd name="T110" fmla="*/ 223 w 279"/>
                <a:gd name="T111" fmla="*/ 45 h 279"/>
                <a:gd name="T112" fmla="*/ 147 w 279"/>
                <a:gd name="T113" fmla="*/ 24 h 279"/>
                <a:gd name="T114" fmla="*/ 56 w 279"/>
                <a:gd name="T11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9" h="279">
                  <a:moveTo>
                    <a:pt x="56" y="203"/>
                  </a:moveTo>
                  <a:cubicBezTo>
                    <a:pt x="38" y="203"/>
                    <a:pt x="19" y="206"/>
                    <a:pt x="0" y="212"/>
                  </a:cubicBezTo>
                  <a:cubicBezTo>
                    <a:pt x="0" y="244"/>
                    <a:pt x="0" y="244"/>
                    <a:pt x="0" y="244"/>
                  </a:cubicBezTo>
                  <a:cubicBezTo>
                    <a:pt x="16" y="238"/>
                    <a:pt x="35" y="233"/>
                    <a:pt x="56" y="233"/>
                  </a:cubicBezTo>
                  <a:cubicBezTo>
                    <a:pt x="79" y="233"/>
                    <a:pt x="105" y="239"/>
                    <a:pt x="132" y="254"/>
                  </a:cubicBezTo>
                  <a:cubicBezTo>
                    <a:pt x="161" y="270"/>
                    <a:pt x="192" y="279"/>
                    <a:pt x="223" y="279"/>
                  </a:cubicBezTo>
                  <a:cubicBezTo>
                    <a:pt x="241" y="279"/>
                    <a:pt x="260" y="276"/>
                    <a:pt x="279" y="270"/>
                  </a:cubicBezTo>
                  <a:cubicBezTo>
                    <a:pt x="279" y="237"/>
                    <a:pt x="279" y="237"/>
                    <a:pt x="279" y="237"/>
                  </a:cubicBezTo>
                  <a:cubicBezTo>
                    <a:pt x="263" y="243"/>
                    <a:pt x="244" y="248"/>
                    <a:pt x="223" y="248"/>
                  </a:cubicBezTo>
                  <a:cubicBezTo>
                    <a:pt x="200" y="248"/>
                    <a:pt x="174" y="242"/>
                    <a:pt x="147" y="227"/>
                  </a:cubicBezTo>
                  <a:cubicBezTo>
                    <a:pt x="118" y="211"/>
                    <a:pt x="87" y="203"/>
                    <a:pt x="56" y="203"/>
                  </a:cubicBezTo>
                  <a:moveTo>
                    <a:pt x="56" y="152"/>
                  </a:moveTo>
                  <a:cubicBezTo>
                    <a:pt x="38" y="152"/>
                    <a:pt x="19" y="155"/>
                    <a:pt x="0" y="161"/>
                  </a:cubicBezTo>
                  <a:cubicBezTo>
                    <a:pt x="0" y="193"/>
                    <a:pt x="0" y="193"/>
                    <a:pt x="0" y="193"/>
                  </a:cubicBezTo>
                  <a:cubicBezTo>
                    <a:pt x="16" y="188"/>
                    <a:pt x="35" y="183"/>
                    <a:pt x="56" y="183"/>
                  </a:cubicBezTo>
                  <a:cubicBezTo>
                    <a:pt x="80" y="183"/>
                    <a:pt x="105" y="188"/>
                    <a:pt x="132" y="203"/>
                  </a:cubicBezTo>
                  <a:cubicBezTo>
                    <a:pt x="161" y="220"/>
                    <a:pt x="192" y="228"/>
                    <a:pt x="223" y="228"/>
                  </a:cubicBezTo>
                  <a:cubicBezTo>
                    <a:pt x="223" y="228"/>
                    <a:pt x="223" y="228"/>
                    <a:pt x="223" y="228"/>
                  </a:cubicBezTo>
                  <a:cubicBezTo>
                    <a:pt x="241" y="228"/>
                    <a:pt x="260" y="225"/>
                    <a:pt x="279" y="219"/>
                  </a:cubicBezTo>
                  <a:cubicBezTo>
                    <a:pt x="279" y="187"/>
                    <a:pt x="279" y="187"/>
                    <a:pt x="279" y="187"/>
                  </a:cubicBezTo>
                  <a:cubicBezTo>
                    <a:pt x="263" y="193"/>
                    <a:pt x="244" y="197"/>
                    <a:pt x="223" y="197"/>
                  </a:cubicBezTo>
                  <a:cubicBezTo>
                    <a:pt x="200" y="197"/>
                    <a:pt x="174" y="192"/>
                    <a:pt x="147" y="176"/>
                  </a:cubicBezTo>
                  <a:cubicBezTo>
                    <a:pt x="118" y="160"/>
                    <a:pt x="87" y="152"/>
                    <a:pt x="56" y="152"/>
                  </a:cubicBezTo>
                  <a:moveTo>
                    <a:pt x="56" y="101"/>
                  </a:moveTo>
                  <a:cubicBezTo>
                    <a:pt x="38" y="101"/>
                    <a:pt x="19" y="104"/>
                    <a:pt x="0" y="110"/>
                  </a:cubicBezTo>
                  <a:cubicBezTo>
                    <a:pt x="0" y="143"/>
                    <a:pt x="0" y="143"/>
                    <a:pt x="0" y="143"/>
                  </a:cubicBezTo>
                  <a:cubicBezTo>
                    <a:pt x="16" y="137"/>
                    <a:pt x="35" y="132"/>
                    <a:pt x="56" y="132"/>
                  </a:cubicBezTo>
                  <a:cubicBezTo>
                    <a:pt x="80" y="132"/>
                    <a:pt x="105" y="138"/>
                    <a:pt x="132" y="153"/>
                  </a:cubicBezTo>
                  <a:cubicBezTo>
                    <a:pt x="161" y="169"/>
                    <a:pt x="192" y="177"/>
                    <a:pt x="223" y="177"/>
                  </a:cubicBezTo>
                  <a:cubicBezTo>
                    <a:pt x="241" y="177"/>
                    <a:pt x="260" y="174"/>
                    <a:pt x="279" y="168"/>
                  </a:cubicBezTo>
                  <a:cubicBezTo>
                    <a:pt x="279" y="136"/>
                    <a:pt x="279" y="136"/>
                    <a:pt x="279" y="136"/>
                  </a:cubicBezTo>
                  <a:cubicBezTo>
                    <a:pt x="263" y="142"/>
                    <a:pt x="244" y="146"/>
                    <a:pt x="222" y="146"/>
                  </a:cubicBezTo>
                  <a:cubicBezTo>
                    <a:pt x="199" y="146"/>
                    <a:pt x="174" y="141"/>
                    <a:pt x="147" y="126"/>
                  </a:cubicBezTo>
                  <a:cubicBezTo>
                    <a:pt x="118" y="109"/>
                    <a:pt x="87" y="101"/>
                    <a:pt x="56" y="101"/>
                  </a:cubicBezTo>
                  <a:moveTo>
                    <a:pt x="56" y="51"/>
                  </a:moveTo>
                  <a:cubicBezTo>
                    <a:pt x="38" y="51"/>
                    <a:pt x="19" y="53"/>
                    <a:pt x="0" y="59"/>
                  </a:cubicBezTo>
                  <a:cubicBezTo>
                    <a:pt x="0" y="92"/>
                    <a:pt x="0" y="92"/>
                    <a:pt x="0" y="92"/>
                  </a:cubicBezTo>
                  <a:cubicBezTo>
                    <a:pt x="16" y="86"/>
                    <a:pt x="35" y="82"/>
                    <a:pt x="56" y="82"/>
                  </a:cubicBezTo>
                  <a:cubicBezTo>
                    <a:pt x="80" y="82"/>
                    <a:pt x="105" y="87"/>
                    <a:pt x="132" y="102"/>
                  </a:cubicBezTo>
                  <a:cubicBezTo>
                    <a:pt x="161" y="118"/>
                    <a:pt x="192" y="126"/>
                    <a:pt x="223" y="126"/>
                  </a:cubicBezTo>
                  <a:cubicBezTo>
                    <a:pt x="223" y="126"/>
                    <a:pt x="223" y="126"/>
                    <a:pt x="223" y="126"/>
                  </a:cubicBezTo>
                  <a:cubicBezTo>
                    <a:pt x="241" y="126"/>
                    <a:pt x="260" y="123"/>
                    <a:pt x="279" y="118"/>
                  </a:cubicBezTo>
                  <a:cubicBezTo>
                    <a:pt x="279" y="85"/>
                    <a:pt x="279" y="85"/>
                    <a:pt x="279" y="85"/>
                  </a:cubicBezTo>
                  <a:cubicBezTo>
                    <a:pt x="263" y="91"/>
                    <a:pt x="244" y="95"/>
                    <a:pt x="222" y="95"/>
                  </a:cubicBezTo>
                  <a:cubicBezTo>
                    <a:pt x="199" y="95"/>
                    <a:pt x="174" y="90"/>
                    <a:pt x="147" y="75"/>
                  </a:cubicBezTo>
                  <a:cubicBezTo>
                    <a:pt x="118" y="59"/>
                    <a:pt x="87" y="51"/>
                    <a:pt x="56" y="51"/>
                  </a:cubicBezTo>
                  <a:moveTo>
                    <a:pt x="56" y="0"/>
                  </a:moveTo>
                  <a:cubicBezTo>
                    <a:pt x="38" y="0"/>
                    <a:pt x="19" y="3"/>
                    <a:pt x="0" y="9"/>
                  </a:cubicBezTo>
                  <a:cubicBezTo>
                    <a:pt x="0" y="41"/>
                    <a:pt x="0" y="41"/>
                    <a:pt x="0" y="41"/>
                  </a:cubicBezTo>
                  <a:cubicBezTo>
                    <a:pt x="16" y="35"/>
                    <a:pt x="35" y="31"/>
                    <a:pt x="56" y="31"/>
                  </a:cubicBezTo>
                  <a:cubicBezTo>
                    <a:pt x="80" y="31"/>
                    <a:pt x="105" y="36"/>
                    <a:pt x="132" y="51"/>
                  </a:cubicBezTo>
                  <a:cubicBezTo>
                    <a:pt x="161" y="67"/>
                    <a:pt x="192" y="76"/>
                    <a:pt x="223" y="76"/>
                  </a:cubicBezTo>
                  <a:cubicBezTo>
                    <a:pt x="223" y="76"/>
                    <a:pt x="223" y="76"/>
                    <a:pt x="223" y="76"/>
                  </a:cubicBezTo>
                  <a:cubicBezTo>
                    <a:pt x="241" y="76"/>
                    <a:pt x="260" y="73"/>
                    <a:pt x="279" y="67"/>
                  </a:cubicBezTo>
                  <a:cubicBezTo>
                    <a:pt x="279" y="35"/>
                    <a:pt x="279" y="35"/>
                    <a:pt x="279" y="35"/>
                  </a:cubicBezTo>
                  <a:cubicBezTo>
                    <a:pt x="263" y="40"/>
                    <a:pt x="244" y="45"/>
                    <a:pt x="223" y="45"/>
                  </a:cubicBezTo>
                  <a:cubicBezTo>
                    <a:pt x="200" y="45"/>
                    <a:pt x="174" y="39"/>
                    <a:pt x="147" y="24"/>
                  </a:cubicBezTo>
                  <a:cubicBezTo>
                    <a:pt x="118" y="8"/>
                    <a:pt x="87" y="0"/>
                    <a:pt x="5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8" name="Freeform 17">
              <a:extLst>
                <a:ext uri="{FF2B5EF4-FFF2-40B4-BE49-F238E27FC236}">
                  <a16:creationId xmlns:a16="http://schemas.microsoft.com/office/drawing/2014/main" id="{201E85F9-9B42-4804-A6C4-74BE3B3DE918}"/>
                </a:ext>
              </a:extLst>
            </p:cNvPr>
            <p:cNvSpPr>
              <a:spLocks noEditPoints="1"/>
            </p:cNvSpPr>
            <p:nvPr userDrawn="1"/>
          </p:nvSpPr>
          <p:spPr bwMode="auto">
            <a:xfrm>
              <a:off x="1385" y="1630"/>
              <a:ext cx="1093" cy="1088"/>
            </a:xfrm>
            <a:custGeom>
              <a:avLst/>
              <a:gdLst>
                <a:gd name="T0" fmla="*/ 32 w 279"/>
                <a:gd name="T1" fmla="*/ 215 h 278"/>
                <a:gd name="T2" fmla="*/ 0 w 279"/>
                <a:gd name="T3" fmla="*/ 247 h 278"/>
                <a:gd name="T4" fmla="*/ 32 w 279"/>
                <a:gd name="T5" fmla="*/ 278 h 278"/>
                <a:gd name="T6" fmla="*/ 63 w 279"/>
                <a:gd name="T7" fmla="*/ 247 h 278"/>
                <a:gd name="T8" fmla="*/ 32 w 279"/>
                <a:gd name="T9" fmla="*/ 215 h 278"/>
                <a:gd name="T10" fmla="*/ 247 w 279"/>
                <a:gd name="T11" fmla="*/ 215 h 278"/>
                <a:gd name="T12" fmla="*/ 215 w 279"/>
                <a:gd name="T13" fmla="*/ 247 h 278"/>
                <a:gd name="T14" fmla="*/ 247 w 279"/>
                <a:gd name="T15" fmla="*/ 278 h 278"/>
                <a:gd name="T16" fmla="*/ 279 w 279"/>
                <a:gd name="T17" fmla="*/ 247 h 278"/>
                <a:gd name="T18" fmla="*/ 247 w 279"/>
                <a:gd name="T19" fmla="*/ 215 h 278"/>
                <a:gd name="T20" fmla="*/ 139 w 279"/>
                <a:gd name="T21" fmla="*/ 108 h 278"/>
                <a:gd name="T22" fmla="*/ 108 w 279"/>
                <a:gd name="T23" fmla="*/ 139 h 278"/>
                <a:gd name="T24" fmla="*/ 139 w 279"/>
                <a:gd name="T25" fmla="*/ 171 h 278"/>
                <a:gd name="T26" fmla="*/ 171 w 279"/>
                <a:gd name="T27" fmla="*/ 139 h 278"/>
                <a:gd name="T28" fmla="*/ 139 w 279"/>
                <a:gd name="T29" fmla="*/ 108 h 278"/>
                <a:gd name="T30" fmla="*/ 32 w 279"/>
                <a:gd name="T31" fmla="*/ 0 h 278"/>
                <a:gd name="T32" fmla="*/ 0 w 279"/>
                <a:gd name="T33" fmla="*/ 32 h 278"/>
                <a:gd name="T34" fmla="*/ 32 w 279"/>
                <a:gd name="T35" fmla="*/ 63 h 278"/>
                <a:gd name="T36" fmla="*/ 63 w 279"/>
                <a:gd name="T37" fmla="*/ 32 h 278"/>
                <a:gd name="T38" fmla="*/ 32 w 279"/>
                <a:gd name="T39" fmla="*/ 0 h 278"/>
                <a:gd name="T40" fmla="*/ 247 w 279"/>
                <a:gd name="T41" fmla="*/ 0 h 278"/>
                <a:gd name="T42" fmla="*/ 215 w 279"/>
                <a:gd name="T43" fmla="*/ 32 h 278"/>
                <a:gd name="T44" fmla="*/ 247 w 279"/>
                <a:gd name="T45" fmla="*/ 63 h 278"/>
                <a:gd name="T46" fmla="*/ 279 w 279"/>
                <a:gd name="T47" fmla="*/ 32 h 278"/>
                <a:gd name="T48" fmla="*/ 247 w 279"/>
                <a:gd name="T4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9" h="278">
                  <a:moveTo>
                    <a:pt x="32" y="215"/>
                  </a:moveTo>
                  <a:cubicBezTo>
                    <a:pt x="14" y="215"/>
                    <a:pt x="0" y="229"/>
                    <a:pt x="0" y="247"/>
                  </a:cubicBezTo>
                  <a:cubicBezTo>
                    <a:pt x="0" y="264"/>
                    <a:pt x="14" y="278"/>
                    <a:pt x="32" y="278"/>
                  </a:cubicBezTo>
                  <a:cubicBezTo>
                    <a:pt x="49" y="278"/>
                    <a:pt x="63" y="264"/>
                    <a:pt x="63" y="247"/>
                  </a:cubicBezTo>
                  <a:cubicBezTo>
                    <a:pt x="63" y="229"/>
                    <a:pt x="49" y="215"/>
                    <a:pt x="32" y="215"/>
                  </a:cubicBezTo>
                  <a:moveTo>
                    <a:pt x="247" y="215"/>
                  </a:moveTo>
                  <a:cubicBezTo>
                    <a:pt x="230" y="215"/>
                    <a:pt x="215" y="229"/>
                    <a:pt x="215" y="247"/>
                  </a:cubicBezTo>
                  <a:cubicBezTo>
                    <a:pt x="215" y="264"/>
                    <a:pt x="230" y="278"/>
                    <a:pt x="247" y="278"/>
                  </a:cubicBezTo>
                  <a:cubicBezTo>
                    <a:pt x="264" y="278"/>
                    <a:pt x="279" y="264"/>
                    <a:pt x="279" y="247"/>
                  </a:cubicBezTo>
                  <a:cubicBezTo>
                    <a:pt x="279" y="229"/>
                    <a:pt x="264" y="215"/>
                    <a:pt x="247" y="215"/>
                  </a:cubicBezTo>
                  <a:moveTo>
                    <a:pt x="139" y="108"/>
                  </a:moveTo>
                  <a:cubicBezTo>
                    <a:pt x="122" y="108"/>
                    <a:pt x="108" y="122"/>
                    <a:pt x="108" y="139"/>
                  </a:cubicBezTo>
                  <a:cubicBezTo>
                    <a:pt x="108" y="157"/>
                    <a:pt x="122" y="171"/>
                    <a:pt x="139" y="171"/>
                  </a:cubicBezTo>
                  <a:cubicBezTo>
                    <a:pt x="157" y="171"/>
                    <a:pt x="171" y="157"/>
                    <a:pt x="171" y="139"/>
                  </a:cubicBezTo>
                  <a:cubicBezTo>
                    <a:pt x="171" y="122"/>
                    <a:pt x="157" y="108"/>
                    <a:pt x="139" y="108"/>
                  </a:cubicBezTo>
                  <a:moveTo>
                    <a:pt x="32" y="0"/>
                  </a:moveTo>
                  <a:cubicBezTo>
                    <a:pt x="14" y="0"/>
                    <a:pt x="0" y="14"/>
                    <a:pt x="0" y="32"/>
                  </a:cubicBezTo>
                  <a:cubicBezTo>
                    <a:pt x="0" y="49"/>
                    <a:pt x="14" y="63"/>
                    <a:pt x="32" y="63"/>
                  </a:cubicBezTo>
                  <a:cubicBezTo>
                    <a:pt x="49" y="63"/>
                    <a:pt x="63" y="49"/>
                    <a:pt x="63" y="32"/>
                  </a:cubicBezTo>
                  <a:cubicBezTo>
                    <a:pt x="63" y="14"/>
                    <a:pt x="49" y="0"/>
                    <a:pt x="32" y="0"/>
                  </a:cubicBezTo>
                  <a:moveTo>
                    <a:pt x="247" y="0"/>
                  </a:moveTo>
                  <a:cubicBezTo>
                    <a:pt x="230" y="0"/>
                    <a:pt x="215" y="14"/>
                    <a:pt x="215" y="32"/>
                  </a:cubicBezTo>
                  <a:cubicBezTo>
                    <a:pt x="215" y="49"/>
                    <a:pt x="230" y="63"/>
                    <a:pt x="247" y="63"/>
                  </a:cubicBezTo>
                  <a:cubicBezTo>
                    <a:pt x="264" y="63"/>
                    <a:pt x="279" y="49"/>
                    <a:pt x="279" y="32"/>
                  </a:cubicBezTo>
                  <a:cubicBezTo>
                    <a:pt x="279" y="14"/>
                    <a:pt x="264" y="0"/>
                    <a:pt x="2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9" name="Freeform 18">
              <a:extLst>
                <a:ext uri="{FF2B5EF4-FFF2-40B4-BE49-F238E27FC236}">
                  <a16:creationId xmlns:a16="http://schemas.microsoft.com/office/drawing/2014/main" id="{DAE71EC1-8E7C-412A-9C2D-2B879A7A9D6D}"/>
                </a:ext>
              </a:extLst>
            </p:cNvPr>
            <p:cNvSpPr>
              <a:spLocks noEditPoints="1"/>
            </p:cNvSpPr>
            <p:nvPr userDrawn="1"/>
          </p:nvSpPr>
          <p:spPr bwMode="auto">
            <a:xfrm>
              <a:off x="2654" y="1630"/>
              <a:ext cx="1090" cy="1088"/>
            </a:xfrm>
            <a:custGeom>
              <a:avLst/>
              <a:gdLst>
                <a:gd name="T0" fmla="*/ 138 w 278"/>
                <a:gd name="T1" fmla="*/ 248 h 278"/>
                <a:gd name="T2" fmla="*/ 123 w 278"/>
                <a:gd name="T3" fmla="*/ 263 h 278"/>
                <a:gd name="T4" fmla="*/ 138 w 278"/>
                <a:gd name="T5" fmla="*/ 278 h 278"/>
                <a:gd name="T6" fmla="*/ 154 w 278"/>
                <a:gd name="T7" fmla="*/ 263 h 278"/>
                <a:gd name="T8" fmla="*/ 138 w 278"/>
                <a:gd name="T9" fmla="*/ 248 h 278"/>
                <a:gd name="T10" fmla="*/ 15 w 278"/>
                <a:gd name="T11" fmla="*/ 124 h 278"/>
                <a:gd name="T12" fmla="*/ 0 w 278"/>
                <a:gd name="T13" fmla="*/ 139 h 278"/>
                <a:gd name="T14" fmla="*/ 15 w 278"/>
                <a:gd name="T15" fmla="*/ 155 h 278"/>
                <a:gd name="T16" fmla="*/ 30 w 278"/>
                <a:gd name="T17" fmla="*/ 139 h 278"/>
                <a:gd name="T18" fmla="*/ 15 w 278"/>
                <a:gd name="T19" fmla="*/ 124 h 278"/>
                <a:gd name="T20" fmla="*/ 263 w 278"/>
                <a:gd name="T21" fmla="*/ 124 h 278"/>
                <a:gd name="T22" fmla="*/ 247 w 278"/>
                <a:gd name="T23" fmla="*/ 139 h 278"/>
                <a:gd name="T24" fmla="*/ 263 w 278"/>
                <a:gd name="T25" fmla="*/ 155 h 278"/>
                <a:gd name="T26" fmla="*/ 278 w 278"/>
                <a:gd name="T27" fmla="*/ 139 h 278"/>
                <a:gd name="T28" fmla="*/ 263 w 278"/>
                <a:gd name="T29" fmla="*/ 124 h 278"/>
                <a:gd name="T30" fmla="*/ 251 w 278"/>
                <a:gd name="T31" fmla="*/ 4 h 278"/>
                <a:gd name="T32" fmla="*/ 138 w 278"/>
                <a:gd name="T33" fmla="*/ 117 h 278"/>
                <a:gd name="T34" fmla="*/ 25 w 278"/>
                <a:gd name="T35" fmla="*/ 4 h 278"/>
                <a:gd name="T36" fmla="*/ 3 w 278"/>
                <a:gd name="T37" fmla="*/ 26 h 278"/>
                <a:gd name="T38" fmla="*/ 117 w 278"/>
                <a:gd name="T39" fmla="*/ 139 h 278"/>
                <a:gd name="T40" fmla="*/ 3 w 278"/>
                <a:gd name="T41" fmla="*/ 252 h 278"/>
                <a:gd name="T42" fmla="*/ 25 w 278"/>
                <a:gd name="T43" fmla="*/ 274 h 278"/>
                <a:gd name="T44" fmla="*/ 138 w 278"/>
                <a:gd name="T45" fmla="*/ 161 h 278"/>
                <a:gd name="T46" fmla="*/ 251 w 278"/>
                <a:gd name="T47" fmla="*/ 274 h 278"/>
                <a:gd name="T48" fmla="*/ 273 w 278"/>
                <a:gd name="T49" fmla="*/ 252 h 278"/>
                <a:gd name="T50" fmla="*/ 160 w 278"/>
                <a:gd name="T51" fmla="*/ 139 h 278"/>
                <a:gd name="T52" fmla="*/ 273 w 278"/>
                <a:gd name="T53" fmla="*/ 26 h 278"/>
                <a:gd name="T54" fmla="*/ 251 w 278"/>
                <a:gd name="T55" fmla="*/ 4 h 278"/>
                <a:gd name="T56" fmla="*/ 138 w 278"/>
                <a:gd name="T57" fmla="*/ 0 h 278"/>
                <a:gd name="T58" fmla="*/ 123 w 278"/>
                <a:gd name="T59" fmla="*/ 15 h 278"/>
                <a:gd name="T60" fmla="*/ 138 w 278"/>
                <a:gd name="T61" fmla="*/ 31 h 278"/>
                <a:gd name="T62" fmla="*/ 154 w 278"/>
                <a:gd name="T63" fmla="*/ 15 h 278"/>
                <a:gd name="T64" fmla="*/ 138 w 278"/>
                <a:gd name="T65"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138" y="248"/>
                  </a:moveTo>
                  <a:cubicBezTo>
                    <a:pt x="130" y="248"/>
                    <a:pt x="123" y="255"/>
                    <a:pt x="123" y="263"/>
                  </a:cubicBezTo>
                  <a:cubicBezTo>
                    <a:pt x="123" y="272"/>
                    <a:pt x="130" y="278"/>
                    <a:pt x="138" y="278"/>
                  </a:cubicBezTo>
                  <a:cubicBezTo>
                    <a:pt x="147" y="278"/>
                    <a:pt x="154" y="272"/>
                    <a:pt x="154" y="263"/>
                  </a:cubicBezTo>
                  <a:cubicBezTo>
                    <a:pt x="154" y="255"/>
                    <a:pt x="147" y="248"/>
                    <a:pt x="138" y="248"/>
                  </a:cubicBezTo>
                  <a:moveTo>
                    <a:pt x="15" y="124"/>
                  </a:moveTo>
                  <a:cubicBezTo>
                    <a:pt x="6" y="124"/>
                    <a:pt x="0" y="131"/>
                    <a:pt x="0" y="139"/>
                  </a:cubicBezTo>
                  <a:cubicBezTo>
                    <a:pt x="0" y="148"/>
                    <a:pt x="6" y="155"/>
                    <a:pt x="15" y="155"/>
                  </a:cubicBezTo>
                  <a:cubicBezTo>
                    <a:pt x="23" y="155"/>
                    <a:pt x="30" y="148"/>
                    <a:pt x="30" y="139"/>
                  </a:cubicBezTo>
                  <a:cubicBezTo>
                    <a:pt x="30" y="131"/>
                    <a:pt x="23" y="124"/>
                    <a:pt x="15" y="124"/>
                  </a:cubicBezTo>
                  <a:moveTo>
                    <a:pt x="263" y="124"/>
                  </a:moveTo>
                  <a:cubicBezTo>
                    <a:pt x="254" y="124"/>
                    <a:pt x="247" y="131"/>
                    <a:pt x="247" y="139"/>
                  </a:cubicBezTo>
                  <a:cubicBezTo>
                    <a:pt x="247" y="148"/>
                    <a:pt x="254" y="155"/>
                    <a:pt x="263" y="155"/>
                  </a:cubicBezTo>
                  <a:cubicBezTo>
                    <a:pt x="271" y="155"/>
                    <a:pt x="278" y="148"/>
                    <a:pt x="278" y="139"/>
                  </a:cubicBezTo>
                  <a:cubicBezTo>
                    <a:pt x="278" y="131"/>
                    <a:pt x="271" y="124"/>
                    <a:pt x="263" y="124"/>
                  </a:cubicBezTo>
                  <a:moveTo>
                    <a:pt x="251" y="4"/>
                  </a:moveTo>
                  <a:cubicBezTo>
                    <a:pt x="138" y="117"/>
                    <a:pt x="138" y="117"/>
                    <a:pt x="138" y="117"/>
                  </a:cubicBezTo>
                  <a:cubicBezTo>
                    <a:pt x="25" y="4"/>
                    <a:pt x="25" y="4"/>
                    <a:pt x="25" y="4"/>
                  </a:cubicBezTo>
                  <a:cubicBezTo>
                    <a:pt x="3" y="26"/>
                    <a:pt x="3" y="26"/>
                    <a:pt x="3" y="26"/>
                  </a:cubicBezTo>
                  <a:cubicBezTo>
                    <a:pt x="117" y="139"/>
                    <a:pt x="117" y="139"/>
                    <a:pt x="117" y="139"/>
                  </a:cubicBezTo>
                  <a:cubicBezTo>
                    <a:pt x="3" y="252"/>
                    <a:pt x="3" y="252"/>
                    <a:pt x="3" y="252"/>
                  </a:cubicBezTo>
                  <a:cubicBezTo>
                    <a:pt x="25" y="274"/>
                    <a:pt x="25" y="274"/>
                    <a:pt x="25" y="274"/>
                  </a:cubicBezTo>
                  <a:cubicBezTo>
                    <a:pt x="138" y="161"/>
                    <a:pt x="138" y="161"/>
                    <a:pt x="138" y="161"/>
                  </a:cubicBezTo>
                  <a:cubicBezTo>
                    <a:pt x="251" y="274"/>
                    <a:pt x="251" y="274"/>
                    <a:pt x="251" y="274"/>
                  </a:cubicBezTo>
                  <a:cubicBezTo>
                    <a:pt x="273" y="252"/>
                    <a:pt x="273" y="252"/>
                    <a:pt x="273" y="252"/>
                  </a:cubicBezTo>
                  <a:cubicBezTo>
                    <a:pt x="160" y="139"/>
                    <a:pt x="160" y="139"/>
                    <a:pt x="160" y="139"/>
                  </a:cubicBezTo>
                  <a:cubicBezTo>
                    <a:pt x="273" y="26"/>
                    <a:pt x="273" y="26"/>
                    <a:pt x="273" y="26"/>
                  </a:cubicBezTo>
                  <a:cubicBezTo>
                    <a:pt x="251" y="4"/>
                    <a:pt x="251" y="4"/>
                    <a:pt x="251" y="4"/>
                  </a:cubicBezTo>
                  <a:moveTo>
                    <a:pt x="138" y="0"/>
                  </a:moveTo>
                  <a:cubicBezTo>
                    <a:pt x="130" y="0"/>
                    <a:pt x="123" y="7"/>
                    <a:pt x="123" y="15"/>
                  </a:cubicBezTo>
                  <a:cubicBezTo>
                    <a:pt x="123" y="24"/>
                    <a:pt x="130" y="31"/>
                    <a:pt x="138" y="31"/>
                  </a:cubicBezTo>
                  <a:cubicBezTo>
                    <a:pt x="147" y="31"/>
                    <a:pt x="154" y="24"/>
                    <a:pt x="154" y="15"/>
                  </a:cubicBezTo>
                  <a:cubicBezTo>
                    <a:pt x="154" y="7"/>
                    <a:pt x="147" y="0"/>
                    <a:pt x="1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0" name="Freeform 19">
              <a:extLst>
                <a:ext uri="{FF2B5EF4-FFF2-40B4-BE49-F238E27FC236}">
                  <a16:creationId xmlns:a16="http://schemas.microsoft.com/office/drawing/2014/main" id="{3FF53FD4-A734-42EF-BD7C-71670FC45941}"/>
                </a:ext>
              </a:extLst>
            </p:cNvPr>
            <p:cNvSpPr>
              <a:spLocks noEditPoints="1"/>
            </p:cNvSpPr>
            <p:nvPr userDrawn="1"/>
          </p:nvSpPr>
          <p:spPr bwMode="auto">
            <a:xfrm>
              <a:off x="3920" y="1634"/>
              <a:ext cx="1086" cy="1080"/>
            </a:xfrm>
            <a:custGeom>
              <a:avLst/>
              <a:gdLst>
                <a:gd name="T0" fmla="*/ 271 w 1086"/>
                <a:gd name="T1" fmla="*/ 970 h 1080"/>
                <a:gd name="T2" fmla="*/ 972 w 1086"/>
                <a:gd name="T3" fmla="*/ 270 h 1080"/>
                <a:gd name="T4" fmla="*/ 972 w 1086"/>
                <a:gd name="T5" fmla="*/ 970 h 1080"/>
                <a:gd name="T6" fmla="*/ 271 w 1086"/>
                <a:gd name="T7" fmla="*/ 970 h 1080"/>
                <a:gd name="T8" fmla="*/ 1086 w 1086"/>
                <a:gd name="T9" fmla="*/ 0 h 1080"/>
                <a:gd name="T10" fmla="*/ 0 w 1086"/>
                <a:gd name="T11" fmla="*/ 1080 h 1080"/>
                <a:gd name="T12" fmla="*/ 1086 w 1086"/>
                <a:gd name="T13" fmla="*/ 1080 h 1080"/>
                <a:gd name="T14" fmla="*/ 1086 w 1086"/>
                <a:gd name="T15" fmla="*/ 0 h 1080"/>
                <a:gd name="T16" fmla="*/ 114 w 1086"/>
                <a:gd name="T17" fmla="*/ 462 h 1080"/>
                <a:gd name="T18" fmla="*/ 114 w 1086"/>
                <a:gd name="T19" fmla="*/ 113 h 1080"/>
                <a:gd name="T20" fmla="*/ 463 w 1086"/>
                <a:gd name="T21" fmla="*/ 113 h 1080"/>
                <a:gd name="T22" fmla="*/ 114 w 1086"/>
                <a:gd name="T23" fmla="*/ 462 h 1080"/>
                <a:gd name="T24" fmla="*/ 733 w 1086"/>
                <a:gd name="T25" fmla="*/ 0 h 1080"/>
                <a:gd name="T26" fmla="*/ 0 w 1086"/>
                <a:gd name="T27" fmla="*/ 0 h 1080"/>
                <a:gd name="T28" fmla="*/ 0 w 1086"/>
                <a:gd name="T29" fmla="*/ 731 h 1080"/>
                <a:gd name="T30" fmla="*/ 733 w 1086"/>
                <a:gd name="T31"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6" h="1080">
                  <a:moveTo>
                    <a:pt x="271" y="970"/>
                  </a:moveTo>
                  <a:lnTo>
                    <a:pt x="972" y="270"/>
                  </a:lnTo>
                  <a:lnTo>
                    <a:pt x="972" y="970"/>
                  </a:lnTo>
                  <a:lnTo>
                    <a:pt x="271" y="970"/>
                  </a:lnTo>
                  <a:close/>
                  <a:moveTo>
                    <a:pt x="1086" y="0"/>
                  </a:moveTo>
                  <a:lnTo>
                    <a:pt x="0" y="1080"/>
                  </a:lnTo>
                  <a:lnTo>
                    <a:pt x="1086" y="1080"/>
                  </a:lnTo>
                  <a:lnTo>
                    <a:pt x="1086" y="0"/>
                  </a:lnTo>
                  <a:close/>
                  <a:moveTo>
                    <a:pt x="114" y="462"/>
                  </a:moveTo>
                  <a:lnTo>
                    <a:pt x="114" y="113"/>
                  </a:lnTo>
                  <a:lnTo>
                    <a:pt x="463" y="113"/>
                  </a:lnTo>
                  <a:lnTo>
                    <a:pt x="114" y="462"/>
                  </a:lnTo>
                  <a:close/>
                  <a:moveTo>
                    <a:pt x="733" y="0"/>
                  </a:moveTo>
                  <a:lnTo>
                    <a:pt x="0" y="0"/>
                  </a:lnTo>
                  <a:lnTo>
                    <a:pt x="0" y="731"/>
                  </a:lnTo>
                  <a:lnTo>
                    <a:pt x="7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1" name="Freeform 21">
              <a:extLst>
                <a:ext uri="{FF2B5EF4-FFF2-40B4-BE49-F238E27FC236}">
                  <a16:creationId xmlns:a16="http://schemas.microsoft.com/office/drawing/2014/main" id="{54173261-6F15-4643-9185-1D11FADF4E69}"/>
                </a:ext>
              </a:extLst>
            </p:cNvPr>
            <p:cNvSpPr>
              <a:spLocks noEditPoints="1"/>
            </p:cNvSpPr>
            <p:nvPr userDrawn="1"/>
          </p:nvSpPr>
          <p:spPr bwMode="auto">
            <a:xfrm>
              <a:off x="5182" y="1630"/>
              <a:ext cx="1094" cy="1091"/>
            </a:xfrm>
            <a:custGeom>
              <a:avLst/>
              <a:gdLst>
                <a:gd name="T0" fmla="*/ 117 w 279"/>
                <a:gd name="T1" fmla="*/ 161 h 279"/>
                <a:gd name="T2" fmla="*/ 161 w 279"/>
                <a:gd name="T3" fmla="*/ 117 h 279"/>
                <a:gd name="T4" fmla="*/ 117 w 279"/>
                <a:gd name="T5" fmla="*/ 161 h 279"/>
                <a:gd name="T6" fmla="*/ 181 w 279"/>
                <a:gd name="T7" fmla="*/ 248 h 279"/>
                <a:gd name="T8" fmla="*/ 115 w 279"/>
                <a:gd name="T9" fmla="*/ 193 h 279"/>
                <a:gd name="T10" fmla="*/ 193 w 279"/>
                <a:gd name="T11" fmla="*/ 115 h 279"/>
                <a:gd name="T12" fmla="*/ 248 w 279"/>
                <a:gd name="T13" fmla="*/ 181 h 279"/>
                <a:gd name="T14" fmla="*/ 181 w 279"/>
                <a:gd name="T15" fmla="*/ 248 h 279"/>
                <a:gd name="T16" fmla="*/ 85 w 279"/>
                <a:gd name="T17" fmla="*/ 163 h 279"/>
                <a:gd name="T18" fmla="*/ 31 w 279"/>
                <a:gd name="T19" fmla="*/ 97 h 279"/>
                <a:gd name="T20" fmla="*/ 97 w 279"/>
                <a:gd name="T21" fmla="*/ 31 h 279"/>
                <a:gd name="T22" fmla="*/ 163 w 279"/>
                <a:gd name="T23" fmla="*/ 85 h 279"/>
                <a:gd name="T24" fmla="*/ 85 w 279"/>
                <a:gd name="T25" fmla="*/ 163 h 279"/>
                <a:gd name="T26" fmla="*/ 97 w 279"/>
                <a:gd name="T27" fmla="*/ 0 h 279"/>
                <a:gd name="T28" fmla="*/ 0 w 279"/>
                <a:gd name="T29" fmla="*/ 97 h 279"/>
                <a:gd name="T30" fmla="*/ 84 w 279"/>
                <a:gd name="T31" fmla="*/ 194 h 279"/>
                <a:gd name="T32" fmla="*/ 181 w 279"/>
                <a:gd name="T33" fmla="*/ 279 h 279"/>
                <a:gd name="T34" fmla="*/ 279 w 279"/>
                <a:gd name="T35" fmla="*/ 181 h 279"/>
                <a:gd name="T36" fmla="*/ 194 w 279"/>
                <a:gd name="T37" fmla="*/ 84 h 279"/>
                <a:gd name="T38" fmla="*/ 97 w 279"/>
                <a:gd name="T39"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279">
                  <a:moveTo>
                    <a:pt x="117" y="161"/>
                  </a:moveTo>
                  <a:cubicBezTo>
                    <a:pt x="124" y="140"/>
                    <a:pt x="140" y="124"/>
                    <a:pt x="161" y="117"/>
                  </a:cubicBezTo>
                  <a:cubicBezTo>
                    <a:pt x="155" y="138"/>
                    <a:pt x="138" y="155"/>
                    <a:pt x="117" y="161"/>
                  </a:cubicBezTo>
                  <a:moveTo>
                    <a:pt x="181" y="248"/>
                  </a:moveTo>
                  <a:cubicBezTo>
                    <a:pt x="148" y="248"/>
                    <a:pt x="121" y="224"/>
                    <a:pt x="115" y="193"/>
                  </a:cubicBezTo>
                  <a:cubicBezTo>
                    <a:pt x="155" y="186"/>
                    <a:pt x="186" y="155"/>
                    <a:pt x="193" y="115"/>
                  </a:cubicBezTo>
                  <a:cubicBezTo>
                    <a:pt x="224" y="121"/>
                    <a:pt x="248" y="148"/>
                    <a:pt x="248" y="181"/>
                  </a:cubicBezTo>
                  <a:cubicBezTo>
                    <a:pt x="248" y="218"/>
                    <a:pt x="218" y="248"/>
                    <a:pt x="181" y="248"/>
                  </a:cubicBezTo>
                  <a:moveTo>
                    <a:pt x="85" y="163"/>
                  </a:moveTo>
                  <a:cubicBezTo>
                    <a:pt x="54" y="157"/>
                    <a:pt x="31" y="130"/>
                    <a:pt x="31" y="97"/>
                  </a:cubicBezTo>
                  <a:cubicBezTo>
                    <a:pt x="31" y="61"/>
                    <a:pt x="61" y="31"/>
                    <a:pt x="97" y="31"/>
                  </a:cubicBezTo>
                  <a:cubicBezTo>
                    <a:pt x="130" y="31"/>
                    <a:pt x="157" y="54"/>
                    <a:pt x="163" y="85"/>
                  </a:cubicBezTo>
                  <a:cubicBezTo>
                    <a:pt x="124" y="93"/>
                    <a:pt x="93" y="124"/>
                    <a:pt x="85" y="163"/>
                  </a:cubicBezTo>
                  <a:moveTo>
                    <a:pt x="97" y="0"/>
                  </a:moveTo>
                  <a:cubicBezTo>
                    <a:pt x="44" y="0"/>
                    <a:pt x="0" y="44"/>
                    <a:pt x="0" y="97"/>
                  </a:cubicBezTo>
                  <a:cubicBezTo>
                    <a:pt x="0" y="147"/>
                    <a:pt x="37" y="188"/>
                    <a:pt x="84" y="194"/>
                  </a:cubicBezTo>
                  <a:cubicBezTo>
                    <a:pt x="91" y="242"/>
                    <a:pt x="132" y="279"/>
                    <a:pt x="181" y="279"/>
                  </a:cubicBezTo>
                  <a:cubicBezTo>
                    <a:pt x="235" y="279"/>
                    <a:pt x="279" y="235"/>
                    <a:pt x="279" y="181"/>
                  </a:cubicBezTo>
                  <a:cubicBezTo>
                    <a:pt x="279" y="132"/>
                    <a:pt x="242" y="91"/>
                    <a:pt x="194" y="84"/>
                  </a:cubicBezTo>
                  <a:cubicBezTo>
                    <a:pt x="188" y="37"/>
                    <a:pt x="147" y="0"/>
                    <a:pt x="9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2" name="Freeform 22">
              <a:extLst>
                <a:ext uri="{FF2B5EF4-FFF2-40B4-BE49-F238E27FC236}">
                  <a16:creationId xmlns:a16="http://schemas.microsoft.com/office/drawing/2014/main" id="{CD1CAB10-3D74-4EC2-851E-A2B2603ECC58}"/>
                </a:ext>
              </a:extLst>
            </p:cNvPr>
            <p:cNvSpPr>
              <a:spLocks noEditPoints="1"/>
            </p:cNvSpPr>
            <p:nvPr userDrawn="1"/>
          </p:nvSpPr>
          <p:spPr bwMode="auto">
            <a:xfrm>
              <a:off x="6448" y="1630"/>
              <a:ext cx="1093" cy="1091"/>
            </a:xfrm>
            <a:custGeom>
              <a:avLst/>
              <a:gdLst>
                <a:gd name="T0" fmla="*/ 1093 w 1093"/>
                <a:gd name="T1" fmla="*/ 970 h 1091"/>
                <a:gd name="T2" fmla="*/ 0 w 1093"/>
                <a:gd name="T3" fmla="*/ 970 h 1091"/>
                <a:gd name="T4" fmla="*/ 0 w 1093"/>
                <a:gd name="T5" fmla="*/ 1091 h 1091"/>
                <a:gd name="T6" fmla="*/ 1093 w 1093"/>
                <a:gd name="T7" fmla="*/ 1091 h 1091"/>
                <a:gd name="T8" fmla="*/ 1093 w 1093"/>
                <a:gd name="T9" fmla="*/ 970 h 1091"/>
                <a:gd name="T10" fmla="*/ 1093 w 1093"/>
                <a:gd name="T11" fmla="*/ 728 h 1091"/>
                <a:gd name="T12" fmla="*/ 0 w 1093"/>
                <a:gd name="T13" fmla="*/ 728 h 1091"/>
                <a:gd name="T14" fmla="*/ 0 w 1093"/>
                <a:gd name="T15" fmla="*/ 849 h 1091"/>
                <a:gd name="T16" fmla="*/ 1093 w 1093"/>
                <a:gd name="T17" fmla="*/ 849 h 1091"/>
                <a:gd name="T18" fmla="*/ 1093 w 1093"/>
                <a:gd name="T19" fmla="*/ 728 h 1091"/>
                <a:gd name="T20" fmla="*/ 1093 w 1093"/>
                <a:gd name="T21" fmla="*/ 485 h 1091"/>
                <a:gd name="T22" fmla="*/ 0 w 1093"/>
                <a:gd name="T23" fmla="*/ 485 h 1091"/>
                <a:gd name="T24" fmla="*/ 0 w 1093"/>
                <a:gd name="T25" fmla="*/ 606 h 1091"/>
                <a:gd name="T26" fmla="*/ 1093 w 1093"/>
                <a:gd name="T27" fmla="*/ 606 h 1091"/>
                <a:gd name="T28" fmla="*/ 1093 w 1093"/>
                <a:gd name="T29" fmla="*/ 485 h 1091"/>
                <a:gd name="T30" fmla="*/ 1093 w 1093"/>
                <a:gd name="T31" fmla="*/ 243 h 1091"/>
                <a:gd name="T32" fmla="*/ 0 w 1093"/>
                <a:gd name="T33" fmla="*/ 243 h 1091"/>
                <a:gd name="T34" fmla="*/ 0 w 1093"/>
                <a:gd name="T35" fmla="*/ 364 h 1091"/>
                <a:gd name="T36" fmla="*/ 1093 w 1093"/>
                <a:gd name="T37" fmla="*/ 364 h 1091"/>
                <a:gd name="T38" fmla="*/ 1093 w 1093"/>
                <a:gd name="T39" fmla="*/ 243 h 1091"/>
                <a:gd name="T40" fmla="*/ 1093 w 1093"/>
                <a:gd name="T41" fmla="*/ 0 h 1091"/>
                <a:gd name="T42" fmla="*/ 0 w 1093"/>
                <a:gd name="T43" fmla="*/ 0 h 1091"/>
                <a:gd name="T44" fmla="*/ 0 w 1093"/>
                <a:gd name="T45" fmla="*/ 121 h 1091"/>
                <a:gd name="T46" fmla="*/ 1093 w 1093"/>
                <a:gd name="T47" fmla="*/ 121 h 1091"/>
                <a:gd name="T48" fmla="*/ 1093 w 1093"/>
                <a:gd name="T49"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3" h="1091">
                  <a:moveTo>
                    <a:pt x="1093" y="970"/>
                  </a:moveTo>
                  <a:lnTo>
                    <a:pt x="0" y="970"/>
                  </a:lnTo>
                  <a:lnTo>
                    <a:pt x="0" y="1091"/>
                  </a:lnTo>
                  <a:lnTo>
                    <a:pt x="1093" y="1091"/>
                  </a:lnTo>
                  <a:lnTo>
                    <a:pt x="1093" y="970"/>
                  </a:lnTo>
                  <a:close/>
                  <a:moveTo>
                    <a:pt x="1093" y="728"/>
                  </a:moveTo>
                  <a:lnTo>
                    <a:pt x="0" y="728"/>
                  </a:lnTo>
                  <a:lnTo>
                    <a:pt x="0" y="849"/>
                  </a:lnTo>
                  <a:lnTo>
                    <a:pt x="1093" y="849"/>
                  </a:lnTo>
                  <a:lnTo>
                    <a:pt x="1093" y="728"/>
                  </a:lnTo>
                  <a:close/>
                  <a:moveTo>
                    <a:pt x="1093" y="485"/>
                  </a:moveTo>
                  <a:lnTo>
                    <a:pt x="0" y="485"/>
                  </a:lnTo>
                  <a:lnTo>
                    <a:pt x="0" y="606"/>
                  </a:lnTo>
                  <a:lnTo>
                    <a:pt x="1093" y="606"/>
                  </a:lnTo>
                  <a:lnTo>
                    <a:pt x="1093" y="485"/>
                  </a:lnTo>
                  <a:close/>
                  <a:moveTo>
                    <a:pt x="1093" y="243"/>
                  </a:moveTo>
                  <a:lnTo>
                    <a:pt x="0" y="243"/>
                  </a:lnTo>
                  <a:lnTo>
                    <a:pt x="0" y="364"/>
                  </a:lnTo>
                  <a:lnTo>
                    <a:pt x="1093" y="364"/>
                  </a:lnTo>
                  <a:lnTo>
                    <a:pt x="1093" y="243"/>
                  </a:lnTo>
                  <a:close/>
                  <a:moveTo>
                    <a:pt x="1093" y="0"/>
                  </a:moveTo>
                  <a:lnTo>
                    <a:pt x="0" y="0"/>
                  </a:lnTo>
                  <a:lnTo>
                    <a:pt x="0" y="121"/>
                  </a:lnTo>
                  <a:lnTo>
                    <a:pt x="1093" y="121"/>
                  </a:lnTo>
                  <a:lnTo>
                    <a:pt x="10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3" name="Freeform 24">
              <a:extLst>
                <a:ext uri="{FF2B5EF4-FFF2-40B4-BE49-F238E27FC236}">
                  <a16:creationId xmlns:a16="http://schemas.microsoft.com/office/drawing/2014/main" id="{1CD26D30-E6F1-4C82-85E7-4965412212CD}"/>
                </a:ext>
              </a:extLst>
            </p:cNvPr>
            <p:cNvSpPr>
              <a:spLocks noEditPoints="1"/>
            </p:cNvSpPr>
            <p:nvPr userDrawn="1"/>
          </p:nvSpPr>
          <p:spPr bwMode="auto">
            <a:xfrm>
              <a:off x="2427" y="374"/>
              <a:ext cx="1536" cy="1080"/>
            </a:xfrm>
            <a:custGeom>
              <a:avLst/>
              <a:gdLst>
                <a:gd name="T0" fmla="*/ 584 w 1536"/>
                <a:gd name="T1" fmla="*/ 0 h 1080"/>
                <a:gd name="T2" fmla="*/ 451 w 1536"/>
                <a:gd name="T3" fmla="*/ 0 h 1080"/>
                <a:gd name="T4" fmla="*/ 0 w 1536"/>
                <a:gd name="T5" fmla="*/ 1080 h 1080"/>
                <a:gd name="T6" fmla="*/ 133 w 1536"/>
                <a:gd name="T7" fmla="*/ 1080 h 1080"/>
                <a:gd name="T8" fmla="*/ 584 w 1536"/>
                <a:gd name="T9" fmla="*/ 0 h 1080"/>
                <a:gd name="T10" fmla="*/ 819 w 1536"/>
                <a:gd name="T11" fmla="*/ 0 h 1080"/>
                <a:gd name="T12" fmla="*/ 690 w 1536"/>
                <a:gd name="T13" fmla="*/ 0 h 1080"/>
                <a:gd name="T14" fmla="*/ 239 w 1536"/>
                <a:gd name="T15" fmla="*/ 1080 h 1080"/>
                <a:gd name="T16" fmla="*/ 368 w 1536"/>
                <a:gd name="T17" fmla="*/ 1080 h 1080"/>
                <a:gd name="T18" fmla="*/ 819 w 1536"/>
                <a:gd name="T19" fmla="*/ 0 h 1080"/>
                <a:gd name="T20" fmla="*/ 1058 w 1536"/>
                <a:gd name="T21" fmla="*/ 0 h 1080"/>
                <a:gd name="T22" fmla="*/ 929 w 1536"/>
                <a:gd name="T23" fmla="*/ 0 h 1080"/>
                <a:gd name="T24" fmla="*/ 478 w 1536"/>
                <a:gd name="T25" fmla="*/ 1080 h 1080"/>
                <a:gd name="T26" fmla="*/ 608 w 1536"/>
                <a:gd name="T27" fmla="*/ 1080 h 1080"/>
                <a:gd name="T28" fmla="*/ 1058 w 1536"/>
                <a:gd name="T29" fmla="*/ 0 h 1080"/>
                <a:gd name="T30" fmla="*/ 1297 w 1536"/>
                <a:gd name="T31" fmla="*/ 0 h 1080"/>
                <a:gd name="T32" fmla="*/ 1168 w 1536"/>
                <a:gd name="T33" fmla="*/ 0 h 1080"/>
                <a:gd name="T34" fmla="*/ 717 w 1536"/>
                <a:gd name="T35" fmla="*/ 1080 h 1080"/>
                <a:gd name="T36" fmla="*/ 847 w 1536"/>
                <a:gd name="T37" fmla="*/ 1080 h 1080"/>
                <a:gd name="T38" fmla="*/ 1297 w 1536"/>
                <a:gd name="T39" fmla="*/ 0 h 1080"/>
                <a:gd name="T40" fmla="*/ 1536 w 1536"/>
                <a:gd name="T41" fmla="*/ 0 h 1080"/>
                <a:gd name="T42" fmla="*/ 1403 w 1536"/>
                <a:gd name="T43" fmla="*/ 0 h 1080"/>
                <a:gd name="T44" fmla="*/ 952 w 1536"/>
                <a:gd name="T45" fmla="*/ 1080 h 1080"/>
                <a:gd name="T46" fmla="*/ 1086 w 1536"/>
                <a:gd name="T47" fmla="*/ 1080 h 1080"/>
                <a:gd name="T48" fmla="*/ 1536 w 1536"/>
                <a:gd name="T4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6" h="1080">
                  <a:moveTo>
                    <a:pt x="584" y="0"/>
                  </a:moveTo>
                  <a:lnTo>
                    <a:pt x="451" y="0"/>
                  </a:lnTo>
                  <a:lnTo>
                    <a:pt x="0" y="1080"/>
                  </a:lnTo>
                  <a:lnTo>
                    <a:pt x="133" y="1080"/>
                  </a:lnTo>
                  <a:lnTo>
                    <a:pt x="584" y="0"/>
                  </a:lnTo>
                  <a:close/>
                  <a:moveTo>
                    <a:pt x="819" y="0"/>
                  </a:moveTo>
                  <a:lnTo>
                    <a:pt x="690" y="0"/>
                  </a:lnTo>
                  <a:lnTo>
                    <a:pt x="239" y="1080"/>
                  </a:lnTo>
                  <a:lnTo>
                    <a:pt x="368" y="1080"/>
                  </a:lnTo>
                  <a:lnTo>
                    <a:pt x="819" y="0"/>
                  </a:lnTo>
                  <a:close/>
                  <a:moveTo>
                    <a:pt x="1058" y="0"/>
                  </a:moveTo>
                  <a:lnTo>
                    <a:pt x="929" y="0"/>
                  </a:lnTo>
                  <a:lnTo>
                    <a:pt x="478" y="1080"/>
                  </a:lnTo>
                  <a:lnTo>
                    <a:pt x="608" y="1080"/>
                  </a:lnTo>
                  <a:lnTo>
                    <a:pt x="1058" y="0"/>
                  </a:lnTo>
                  <a:close/>
                  <a:moveTo>
                    <a:pt x="1297" y="0"/>
                  </a:moveTo>
                  <a:lnTo>
                    <a:pt x="1168" y="0"/>
                  </a:lnTo>
                  <a:lnTo>
                    <a:pt x="717" y="1080"/>
                  </a:lnTo>
                  <a:lnTo>
                    <a:pt x="847" y="1080"/>
                  </a:lnTo>
                  <a:lnTo>
                    <a:pt x="1297" y="0"/>
                  </a:lnTo>
                  <a:close/>
                  <a:moveTo>
                    <a:pt x="1536" y="0"/>
                  </a:moveTo>
                  <a:lnTo>
                    <a:pt x="1403" y="0"/>
                  </a:lnTo>
                  <a:lnTo>
                    <a:pt x="952" y="1080"/>
                  </a:lnTo>
                  <a:lnTo>
                    <a:pt x="1086" y="1080"/>
                  </a:lnTo>
                  <a:lnTo>
                    <a:pt x="15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4" name="Freeform 26">
              <a:extLst>
                <a:ext uri="{FF2B5EF4-FFF2-40B4-BE49-F238E27FC236}">
                  <a16:creationId xmlns:a16="http://schemas.microsoft.com/office/drawing/2014/main" id="{87E5D457-5F8C-4DB0-8004-B9134135BFCC}"/>
                </a:ext>
              </a:extLst>
            </p:cNvPr>
            <p:cNvSpPr>
              <a:spLocks noEditPoints="1"/>
            </p:cNvSpPr>
            <p:nvPr userDrawn="1"/>
          </p:nvSpPr>
          <p:spPr bwMode="auto">
            <a:xfrm>
              <a:off x="5182" y="366"/>
              <a:ext cx="1094" cy="1088"/>
            </a:xfrm>
            <a:custGeom>
              <a:avLst/>
              <a:gdLst>
                <a:gd name="T0" fmla="*/ 0 w 279"/>
                <a:gd name="T1" fmla="*/ 263 h 278"/>
                <a:gd name="T2" fmla="*/ 31 w 279"/>
                <a:gd name="T3" fmla="*/ 263 h 278"/>
                <a:gd name="T4" fmla="*/ 98 w 279"/>
                <a:gd name="T5" fmla="*/ 248 h 278"/>
                <a:gd name="T6" fmla="*/ 98 w 279"/>
                <a:gd name="T7" fmla="*/ 278 h 278"/>
                <a:gd name="T8" fmla="*/ 98 w 279"/>
                <a:gd name="T9" fmla="*/ 248 h 278"/>
                <a:gd name="T10" fmla="*/ 165 w 279"/>
                <a:gd name="T11" fmla="*/ 263 h 278"/>
                <a:gd name="T12" fmla="*/ 196 w 279"/>
                <a:gd name="T13" fmla="*/ 263 h 278"/>
                <a:gd name="T14" fmla="*/ 263 w 279"/>
                <a:gd name="T15" fmla="*/ 248 h 278"/>
                <a:gd name="T16" fmla="*/ 263 w 279"/>
                <a:gd name="T17" fmla="*/ 278 h 278"/>
                <a:gd name="T18" fmla="*/ 263 w 279"/>
                <a:gd name="T19" fmla="*/ 248 h 278"/>
                <a:gd name="T20" fmla="*/ 0 w 279"/>
                <a:gd name="T21" fmla="*/ 181 h 278"/>
                <a:gd name="T22" fmla="*/ 31 w 279"/>
                <a:gd name="T23" fmla="*/ 181 h 278"/>
                <a:gd name="T24" fmla="*/ 98 w 279"/>
                <a:gd name="T25" fmla="*/ 165 h 278"/>
                <a:gd name="T26" fmla="*/ 98 w 279"/>
                <a:gd name="T27" fmla="*/ 196 h 278"/>
                <a:gd name="T28" fmla="*/ 98 w 279"/>
                <a:gd name="T29" fmla="*/ 165 h 278"/>
                <a:gd name="T30" fmla="*/ 165 w 279"/>
                <a:gd name="T31" fmla="*/ 181 h 278"/>
                <a:gd name="T32" fmla="*/ 196 w 279"/>
                <a:gd name="T33" fmla="*/ 181 h 278"/>
                <a:gd name="T34" fmla="*/ 263 w 279"/>
                <a:gd name="T35" fmla="*/ 165 h 278"/>
                <a:gd name="T36" fmla="*/ 263 w 279"/>
                <a:gd name="T37" fmla="*/ 196 h 278"/>
                <a:gd name="T38" fmla="*/ 263 w 279"/>
                <a:gd name="T39" fmla="*/ 165 h 278"/>
                <a:gd name="T40" fmla="*/ 0 w 279"/>
                <a:gd name="T41" fmla="*/ 98 h 278"/>
                <a:gd name="T42" fmla="*/ 31 w 279"/>
                <a:gd name="T43" fmla="*/ 98 h 278"/>
                <a:gd name="T44" fmla="*/ 98 w 279"/>
                <a:gd name="T45" fmla="*/ 83 h 278"/>
                <a:gd name="T46" fmla="*/ 98 w 279"/>
                <a:gd name="T47" fmla="*/ 113 h 278"/>
                <a:gd name="T48" fmla="*/ 98 w 279"/>
                <a:gd name="T49" fmla="*/ 83 h 278"/>
                <a:gd name="T50" fmla="*/ 165 w 279"/>
                <a:gd name="T51" fmla="*/ 98 h 278"/>
                <a:gd name="T52" fmla="*/ 196 w 279"/>
                <a:gd name="T53" fmla="*/ 98 h 278"/>
                <a:gd name="T54" fmla="*/ 263 w 279"/>
                <a:gd name="T55" fmla="*/ 83 h 278"/>
                <a:gd name="T56" fmla="*/ 263 w 279"/>
                <a:gd name="T57" fmla="*/ 113 h 278"/>
                <a:gd name="T58" fmla="*/ 263 w 279"/>
                <a:gd name="T59" fmla="*/ 83 h 278"/>
                <a:gd name="T60" fmla="*/ 0 w 279"/>
                <a:gd name="T61" fmla="*/ 15 h 278"/>
                <a:gd name="T62" fmla="*/ 31 w 279"/>
                <a:gd name="T63" fmla="*/ 15 h 278"/>
                <a:gd name="T64" fmla="*/ 98 w 279"/>
                <a:gd name="T65" fmla="*/ 0 h 278"/>
                <a:gd name="T66" fmla="*/ 98 w 279"/>
                <a:gd name="T67" fmla="*/ 31 h 278"/>
                <a:gd name="T68" fmla="*/ 98 w 279"/>
                <a:gd name="T69" fmla="*/ 0 h 278"/>
                <a:gd name="T70" fmla="*/ 165 w 279"/>
                <a:gd name="T71" fmla="*/ 15 h 278"/>
                <a:gd name="T72" fmla="*/ 196 w 279"/>
                <a:gd name="T73" fmla="*/ 15 h 278"/>
                <a:gd name="T74" fmla="*/ 263 w 279"/>
                <a:gd name="T75" fmla="*/ 0 h 278"/>
                <a:gd name="T76" fmla="*/ 263 w 279"/>
                <a:gd name="T77" fmla="*/ 31 h 278"/>
                <a:gd name="T78" fmla="*/ 263 w 279"/>
                <a:gd name="T7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278">
                  <a:moveTo>
                    <a:pt x="15" y="248"/>
                  </a:moveTo>
                  <a:cubicBezTo>
                    <a:pt x="7" y="248"/>
                    <a:pt x="0" y="255"/>
                    <a:pt x="0" y="263"/>
                  </a:cubicBezTo>
                  <a:cubicBezTo>
                    <a:pt x="0" y="272"/>
                    <a:pt x="7" y="278"/>
                    <a:pt x="15" y="278"/>
                  </a:cubicBezTo>
                  <a:cubicBezTo>
                    <a:pt x="24" y="278"/>
                    <a:pt x="31" y="272"/>
                    <a:pt x="31" y="263"/>
                  </a:cubicBezTo>
                  <a:cubicBezTo>
                    <a:pt x="31" y="255"/>
                    <a:pt x="24" y="248"/>
                    <a:pt x="15" y="248"/>
                  </a:cubicBezTo>
                  <a:moveTo>
                    <a:pt x="98" y="248"/>
                  </a:moveTo>
                  <a:cubicBezTo>
                    <a:pt x="90" y="248"/>
                    <a:pt x="83" y="255"/>
                    <a:pt x="83" y="263"/>
                  </a:cubicBezTo>
                  <a:cubicBezTo>
                    <a:pt x="83" y="272"/>
                    <a:pt x="90" y="278"/>
                    <a:pt x="98" y="278"/>
                  </a:cubicBezTo>
                  <a:cubicBezTo>
                    <a:pt x="107" y="278"/>
                    <a:pt x="113" y="272"/>
                    <a:pt x="113" y="263"/>
                  </a:cubicBezTo>
                  <a:cubicBezTo>
                    <a:pt x="113" y="255"/>
                    <a:pt x="107" y="248"/>
                    <a:pt x="98" y="248"/>
                  </a:cubicBezTo>
                  <a:moveTo>
                    <a:pt x="181" y="248"/>
                  </a:moveTo>
                  <a:cubicBezTo>
                    <a:pt x="172" y="248"/>
                    <a:pt x="165" y="255"/>
                    <a:pt x="165" y="263"/>
                  </a:cubicBezTo>
                  <a:cubicBezTo>
                    <a:pt x="165" y="272"/>
                    <a:pt x="172" y="278"/>
                    <a:pt x="181" y="278"/>
                  </a:cubicBezTo>
                  <a:cubicBezTo>
                    <a:pt x="189" y="278"/>
                    <a:pt x="196" y="272"/>
                    <a:pt x="196" y="263"/>
                  </a:cubicBezTo>
                  <a:cubicBezTo>
                    <a:pt x="196" y="255"/>
                    <a:pt x="189" y="248"/>
                    <a:pt x="181" y="248"/>
                  </a:cubicBezTo>
                  <a:moveTo>
                    <a:pt x="263" y="248"/>
                  </a:moveTo>
                  <a:cubicBezTo>
                    <a:pt x="255" y="248"/>
                    <a:pt x="248" y="255"/>
                    <a:pt x="248" y="263"/>
                  </a:cubicBezTo>
                  <a:cubicBezTo>
                    <a:pt x="248" y="272"/>
                    <a:pt x="255" y="278"/>
                    <a:pt x="263" y="278"/>
                  </a:cubicBezTo>
                  <a:cubicBezTo>
                    <a:pt x="272" y="278"/>
                    <a:pt x="279" y="272"/>
                    <a:pt x="279" y="263"/>
                  </a:cubicBezTo>
                  <a:cubicBezTo>
                    <a:pt x="279" y="255"/>
                    <a:pt x="272" y="248"/>
                    <a:pt x="263" y="248"/>
                  </a:cubicBezTo>
                  <a:moveTo>
                    <a:pt x="15" y="165"/>
                  </a:moveTo>
                  <a:cubicBezTo>
                    <a:pt x="7" y="165"/>
                    <a:pt x="0" y="172"/>
                    <a:pt x="0" y="181"/>
                  </a:cubicBezTo>
                  <a:cubicBezTo>
                    <a:pt x="0" y="189"/>
                    <a:pt x="7" y="196"/>
                    <a:pt x="15" y="196"/>
                  </a:cubicBezTo>
                  <a:cubicBezTo>
                    <a:pt x="24" y="196"/>
                    <a:pt x="31" y="189"/>
                    <a:pt x="31" y="181"/>
                  </a:cubicBezTo>
                  <a:cubicBezTo>
                    <a:pt x="31" y="172"/>
                    <a:pt x="24" y="165"/>
                    <a:pt x="15" y="165"/>
                  </a:cubicBezTo>
                  <a:moveTo>
                    <a:pt x="98" y="165"/>
                  </a:moveTo>
                  <a:cubicBezTo>
                    <a:pt x="90" y="165"/>
                    <a:pt x="83" y="172"/>
                    <a:pt x="83" y="181"/>
                  </a:cubicBezTo>
                  <a:cubicBezTo>
                    <a:pt x="83" y="189"/>
                    <a:pt x="90" y="196"/>
                    <a:pt x="98" y="196"/>
                  </a:cubicBezTo>
                  <a:cubicBezTo>
                    <a:pt x="107" y="196"/>
                    <a:pt x="113" y="189"/>
                    <a:pt x="113" y="181"/>
                  </a:cubicBezTo>
                  <a:cubicBezTo>
                    <a:pt x="113" y="172"/>
                    <a:pt x="107" y="165"/>
                    <a:pt x="98" y="165"/>
                  </a:cubicBezTo>
                  <a:moveTo>
                    <a:pt x="181" y="165"/>
                  </a:moveTo>
                  <a:cubicBezTo>
                    <a:pt x="172" y="165"/>
                    <a:pt x="165" y="172"/>
                    <a:pt x="165" y="181"/>
                  </a:cubicBezTo>
                  <a:cubicBezTo>
                    <a:pt x="165" y="189"/>
                    <a:pt x="172" y="196"/>
                    <a:pt x="181" y="196"/>
                  </a:cubicBezTo>
                  <a:cubicBezTo>
                    <a:pt x="189" y="196"/>
                    <a:pt x="196" y="189"/>
                    <a:pt x="196" y="181"/>
                  </a:cubicBezTo>
                  <a:cubicBezTo>
                    <a:pt x="196" y="172"/>
                    <a:pt x="189" y="165"/>
                    <a:pt x="181" y="165"/>
                  </a:cubicBezTo>
                  <a:moveTo>
                    <a:pt x="263" y="165"/>
                  </a:moveTo>
                  <a:cubicBezTo>
                    <a:pt x="255" y="165"/>
                    <a:pt x="248" y="172"/>
                    <a:pt x="248" y="181"/>
                  </a:cubicBezTo>
                  <a:cubicBezTo>
                    <a:pt x="248" y="189"/>
                    <a:pt x="255" y="196"/>
                    <a:pt x="263" y="196"/>
                  </a:cubicBezTo>
                  <a:cubicBezTo>
                    <a:pt x="272" y="196"/>
                    <a:pt x="279" y="189"/>
                    <a:pt x="279" y="181"/>
                  </a:cubicBezTo>
                  <a:cubicBezTo>
                    <a:pt x="279" y="172"/>
                    <a:pt x="272" y="165"/>
                    <a:pt x="263" y="165"/>
                  </a:cubicBezTo>
                  <a:moveTo>
                    <a:pt x="15" y="83"/>
                  </a:moveTo>
                  <a:cubicBezTo>
                    <a:pt x="7" y="83"/>
                    <a:pt x="0" y="89"/>
                    <a:pt x="0" y="98"/>
                  </a:cubicBezTo>
                  <a:cubicBezTo>
                    <a:pt x="0" y="106"/>
                    <a:pt x="7" y="113"/>
                    <a:pt x="15" y="113"/>
                  </a:cubicBezTo>
                  <a:cubicBezTo>
                    <a:pt x="24" y="113"/>
                    <a:pt x="31" y="106"/>
                    <a:pt x="31" y="98"/>
                  </a:cubicBezTo>
                  <a:cubicBezTo>
                    <a:pt x="31" y="89"/>
                    <a:pt x="24" y="83"/>
                    <a:pt x="15" y="83"/>
                  </a:cubicBezTo>
                  <a:moveTo>
                    <a:pt x="98" y="83"/>
                  </a:moveTo>
                  <a:cubicBezTo>
                    <a:pt x="90" y="83"/>
                    <a:pt x="83" y="89"/>
                    <a:pt x="83" y="98"/>
                  </a:cubicBezTo>
                  <a:cubicBezTo>
                    <a:pt x="83" y="106"/>
                    <a:pt x="90" y="113"/>
                    <a:pt x="98" y="113"/>
                  </a:cubicBezTo>
                  <a:cubicBezTo>
                    <a:pt x="107" y="113"/>
                    <a:pt x="113" y="106"/>
                    <a:pt x="113" y="98"/>
                  </a:cubicBezTo>
                  <a:cubicBezTo>
                    <a:pt x="113" y="89"/>
                    <a:pt x="107" y="83"/>
                    <a:pt x="98" y="83"/>
                  </a:cubicBezTo>
                  <a:moveTo>
                    <a:pt x="181" y="83"/>
                  </a:moveTo>
                  <a:cubicBezTo>
                    <a:pt x="172" y="83"/>
                    <a:pt x="165" y="89"/>
                    <a:pt x="165" y="98"/>
                  </a:cubicBezTo>
                  <a:cubicBezTo>
                    <a:pt x="165" y="106"/>
                    <a:pt x="172" y="113"/>
                    <a:pt x="181" y="113"/>
                  </a:cubicBezTo>
                  <a:cubicBezTo>
                    <a:pt x="189" y="113"/>
                    <a:pt x="196" y="106"/>
                    <a:pt x="196" y="98"/>
                  </a:cubicBezTo>
                  <a:cubicBezTo>
                    <a:pt x="196" y="89"/>
                    <a:pt x="189" y="83"/>
                    <a:pt x="181" y="83"/>
                  </a:cubicBezTo>
                  <a:moveTo>
                    <a:pt x="263" y="83"/>
                  </a:moveTo>
                  <a:cubicBezTo>
                    <a:pt x="255" y="83"/>
                    <a:pt x="248" y="89"/>
                    <a:pt x="248" y="98"/>
                  </a:cubicBezTo>
                  <a:cubicBezTo>
                    <a:pt x="248" y="106"/>
                    <a:pt x="255" y="113"/>
                    <a:pt x="263" y="113"/>
                  </a:cubicBezTo>
                  <a:cubicBezTo>
                    <a:pt x="272" y="113"/>
                    <a:pt x="279" y="106"/>
                    <a:pt x="279" y="98"/>
                  </a:cubicBezTo>
                  <a:cubicBezTo>
                    <a:pt x="279" y="89"/>
                    <a:pt x="272" y="83"/>
                    <a:pt x="263" y="83"/>
                  </a:cubicBezTo>
                  <a:moveTo>
                    <a:pt x="15" y="0"/>
                  </a:moveTo>
                  <a:cubicBezTo>
                    <a:pt x="7" y="0"/>
                    <a:pt x="0" y="7"/>
                    <a:pt x="0" y="15"/>
                  </a:cubicBezTo>
                  <a:cubicBezTo>
                    <a:pt x="0" y="24"/>
                    <a:pt x="7" y="31"/>
                    <a:pt x="15" y="31"/>
                  </a:cubicBezTo>
                  <a:cubicBezTo>
                    <a:pt x="24" y="31"/>
                    <a:pt x="31" y="24"/>
                    <a:pt x="31" y="15"/>
                  </a:cubicBezTo>
                  <a:cubicBezTo>
                    <a:pt x="31" y="7"/>
                    <a:pt x="24" y="0"/>
                    <a:pt x="15" y="0"/>
                  </a:cubicBezTo>
                  <a:moveTo>
                    <a:pt x="98" y="0"/>
                  </a:moveTo>
                  <a:cubicBezTo>
                    <a:pt x="90" y="0"/>
                    <a:pt x="83" y="7"/>
                    <a:pt x="83" y="15"/>
                  </a:cubicBezTo>
                  <a:cubicBezTo>
                    <a:pt x="83" y="24"/>
                    <a:pt x="90" y="31"/>
                    <a:pt x="98" y="31"/>
                  </a:cubicBezTo>
                  <a:cubicBezTo>
                    <a:pt x="107" y="31"/>
                    <a:pt x="113" y="24"/>
                    <a:pt x="113" y="15"/>
                  </a:cubicBezTo>
                  <a:cubicBezTo>
                    <a:pt x="113" y="7"/>
                    <a:pt x="107" y="0"/>
                    <a:pt x="98" y="0"/>
                  </a:cubicBezTo>
                  <a:moveTo>
                    <a:pt x="181" y="0"/>
                  </a:moveTo>
                  <a:cubicBezTo>
                    <a:pt x="172" y="0"/>
                    <a:pt x="165" y="7"/>
                    <a:pt x="165" y="15"/>
                  </a:cubicBezTo>
                  <a:cubicBezTo>
                    <a:pt x="165" y="24"/>
                    <a:pt x="172" y="31"/>
                    <a:pt x="181" y="31"/>
                  </a:cubicBezTo>
                  <a:cubicBezTo>
                    <a:pt x="189" y="31"/>
                    <a:pt x="196" y="24"/>
                    <a:pt x="196" y="15"/>
                  </a:cubicBezTo>
                  <a:cubicBezTo>
                    <a:pt x="196" y="7"/>
                    <a:pt x="189" y="0"/>
                    <a:pt x="181" y="0"/>
                  </a:cubicBezTo>
                  <a:moveTo>
                    <a:pt x="263" y="0"/>
                  </a:moveTo>
                  <a:cubicBezTo>
                    <a:pt x="255" y="0"/>
                    <a:pt x="248" y="7"/>
                    <a:pt x="248" y="15"/>
                  </a:cubicBezTo>
                  <a:cubicBezTo>
                    <a:pt x="248" y="24"/>
                    <a:pt x="255" y="31"/>
                    <a:pt x="263" y="31"/>
                  </a:cubicBezTo>
                  <a:cubicBezTo>
                    <a:pt x="272" y="31"/>
                    <a:pt x="279" y="24"/>
                    <a:pt x="279" y="15"/>
                  </a:cubicBezTo>
                  <a:cubicBezTo>
                    <a:pt x="279" y="7"/>
                    <a:pt x="272" y="0"/>
                    <a:pt x="2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5" name="Freeform 27">
              <a:extLst>
                <a:ext uri="{FF2B5EF4-FFF2-40B4-BE49-F238E27FC236}">
                  <a16:creationId xmlns:a16="http://schemas.microsoft.com/office/drawing/2014/main" id="{E4D3D97F-8F07-4825-96C7-F2E87C53606A}"/>
                </a:ext>
              </a:extLst>
            </p:cNvPr>
            <p:cNvSpPr>
              <a:spLocks noEditPoints="1"/>
            </p:cNvSpPr>
            <p:nvPr userDrawn="1"/>
          </p:nvSpPr>
          <p:spPr bwMode="auto">
            <a:xfrm>
              <a:off x="119" y="2894"/>
              <a:ext cx="1093" cy="1091"/>
            </a:xfrm>
            <a:custGeom>
              <a:avLst/>
              <a:gdLst>
                <a:gd name="T0" fmla="*/ 139 w 279"/>
                <a:gd name="T1" fmla="*/ 166 h 279"/>
                <a:gd name="T2" fmla="*/ 113 w 279"/>
                <a:gd name="T3" fmla="*/ 139 h 279"/>
                <a:gd name="T4" fmla="*/ 139 w 279"/>
                <a:gd name="T5" fmla="*/ 113 h 279"/>
                <a:gd name="T6" fmla="*/ 166 w 279"/>
                <a:gd name="T7" fmla="*/ 139 h 279"/>
                <a:gd name="T8" fmla="*/ 139 w 279"/>
                <a:gd name="T9" fmla="*/ 166 h 279"/>
                <a:gd name="T10" fmla="*/ 139 w 279"/>
                <a:gd name="T11" fmla="*/ 82 h 279"/>
                <a:gd name="T12" fmla="*/ 82 w 279"/>
                <a:gd name="T13" fmla="*/ 139 h 279"/>
                <a:gd name="T14" fmla="*/ 139 w 279"/>
                <a:gd name="T15" fmla="*/ 197 h 279"/>
                <a:gd name="T16" fmla="*/ 197 w 279"/>
                <a:gd name="T17" fmla="*/ 139 h 279"/>
                <a:gd name="T18" fmla="*/ 139 w 279"/>
                <a:gd name="T19" fmla="*/ 82 h 279"/>
                <a:gd name="T20" fmla="*/ 139 w 279"/>
                <a:gd name="T21" fmla="*/ 248 h 279"/>
                <a:gd name="T22" fmla="*/ 31 w 279"/>
                <a:gd name="T23" fmla="*/ 139 h 279"/>
                <a:gd name="T24" fmla="*/ 139 w 279"/>
                <a:gd name="T25" fmla="*/ 31 h 279"/>
                <a:gd name="T26" fmla="*/ 248 w 279"/>
                <a:gd name="T27" fmla="*/ 139 h 279"/>
                <a:gd name="T28" fmla="*/ 139 w 279"/>
                <a:gd name="T29" fmla="*/ 248 h 279"/>
                <a:gd name="T30" fmla="*/ 139 w 279"/>
                <a:gd name="T31" fmla="*/ 0 h 279"/>
                <a:gd name="T32" fmla="*/ 0 w 279"/>
                <a:gd name="T33" fmla="*/ 139 h 279"/>
                <a:gd name="T34" fmla="*/ 139 w 279"/>
                <a:gd name="T35" fmla="*/ 279 h 279"/>
                <a:gd name="T36" fmla="*/ 279 w 279"/>
                <a:gd name="T37" fmla="*/ 139 h 279"/>
                <a:gd name="T38" fmla="*/ 139 w 279"/>
                <a:gd name="T39"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279">
                  <a:moveTo>
                    <a:pt x="139" y="166"/>
                  </a:moveTo>
                  <a:cubicBezTo>
                    <a:pt x="125" y="166"/>
                    <a:pt x="113" y="154"/>
                    <a:pt x="113" y="139"/>
                  </a:cubicBezTo>
                  <a:cubicBezTo>
                    <a:pt x="113" y="124"/>
                    <a:pt x="125" y="113"/>
                    <a:pt x="139" y="113"/>
                  </a:cubicBezTo>
                  <a:cubicBezTo>
                    <a:pt x="154" y="113"/>
                    <a:pt x="166" y="124"/>
                    <a:pt x="166" y="139"/>
                  </a:cubicBezTo>
                  <a:cubicBezTo>
                    <a:pt x="166" y="154"/>
                    <a:pt x="154" y="166"/>
                    <a:pt x="139" y="166"/>
                  </a:cubicBezTo>
                  <a:moveTo>
                    <a:pt x="139" y="82"/>
                  </a:moveTo>
                  <a:cubicBezTo>
                    <a:pt x="108" y="82"/>
                    <a:pt x="82" y="107"/>
                    <a:pt x="82" y="139"/>
                  </a:cubicBezTo>
                  <a:cubicBezTo>
                    <a:pt x="82" y="171"/>
                    <a:pt x="108" y="197"/>
                    <a:pt x="139" y="197"/>
                  </a:cubicBezTo>
                  <a:cubicBezTo>
                    <a:pt x="171" y="197"/>
                    <a:pt x="197" y="171"/>
                    <a:pt x="197" y="139"/>
                  </a:cubicBezTo>
                  <a:cubicBezTo>
                    <a:pt x="197" y="107"/>
                    <a:pt x="171" y="82"/>
                    <a:pt x="139" y="82"/>
                  </a:cubicBezTo>
                  <a:moveTo>
                    <a:pt x="139" y="248"/>
                  </a:moveTo>
                  <a:cubicBezTo>
                    <a:pt x="80" y="248"/>
                    <a:pt x="31" y="199"/>
                    <a:pt x="31" y="139"/>
                  </a:cubicBezTo>
                  <a:cubicBezTo>
                    <a:pt x="31" y="79"/>
                    <a:pt x="80" y="31"/>
                    <a:pt x="139" y="31"/>
                  </a:cubicBezTo>
                  <a:cubicBezTo>
                    <a:pt x="199" y="31"/>
                    <a:pt x="248" y="79"/>
                    <a:pt x="248" y="139"/>
                  </a:cubicBezTo>
                  <a:cubicBezTo>
                    <a:pt x="248" y="199"/>
                    <a:pt x="199" y="248"/>
                    <a:pt x="139" y="248"/>
                  </a:cubicBezTo>
                  <a:moveTo>
                    <a:pt x="139" y="0"/>
                  </a:moveTo>
                  <a:cubicBezTo>
                    <a:pt x="63" y="0"/>
                    <a:pt x="0" y="62"/>
                    <a:pt x="0" y="139"/>
                  </a:cubicBezTo>
                  <a:cubicBezTo>
                    <a:pt x="0" y="216"/>
                    <a:pt x="63" y="279"/>
                    <a:pt x="139" y="279"/>
                  </a:cubicBezTo>
                  <a:cubicBezTo>
                    <a:pt x="216" y="279"/>
                    <a:pt x="279" y="216"/>
                    <a:pt x="279" y="139"/>
                  </a:cubicBezTo>
                  <a:cubicBezTo>
                    <a:pt x="279" y="62"/>
                    <a:pt x="216" y="0"/>
                    <a:pt x="1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6" name="Freeform 28">
              <a:extLst>
                <a:ext uri="{FF2B5EF4-FFF2-40B4-BE49-F238E27FC236}">
                  <a16:creationId xmlns:a16="http://schemas.microsoft.com/office/drawing/2014/main" id="{EA4D2630-BA94-4442-993A-36629371218B}"/>
                </a:ext>
              </a:extLst>
            </p:cNvPr>
            <p:cNvSpPr>
              <a:spLocks noEditPoints="1"/>
            </p:cNvSpPr>
            <p:nvPr userDrawn="1"/>
          </p:nvSpPr>
          <p:spPr bwMode="auto">
            <a:xfrm>
              <a:off x="5182" y="2894"/>
              <a:ext cx="1094" cy="1091"/>
            </a:xfrm>
            <a:custGeom>
              <a:avLst/>
              <a:gdLst>
                <a:gd name="T0" fmla="*/ 124 w 279"/>
                <a:gd name="T1" fmla="*/ 263 h 279"/>
                <a:gd name="T2" fmla="*/ 140 w 279"/>
                <a:gd name="T3" fmla="*/ 279 h 279"/>
                <a:gd name="T4" fmla="*/ 139 w 279"/>
                <a:gd name="T5" fmla="*/ 248 h 279"/>
                <a:gd name="T6" fmla="*/ 64 w 279"/>
                <a:gd name="T7" fmla="*/ 239 h 279"/>
                <a:gd name="T8" fmla="*/ 70 w 279"/>
                <a:gd name="T9" fmla="*/ 260 h 279"/>
                <a:gd name="T10" fmla="*/ 91 w 279"/>
                <a:gd name="T11" fmla="*/ 254 h 279"/>
                <a:gd name="T12" fmla="*/ 77 w 279"/>
                <a:gd name="T13" fmla="*/ 231 h 279"/>
                <a:gd name="T14" fmla="*/ 194 w 279"/>
                <a:gd name="T15" fmla="*/ 233 h 279"/>
                <a:gd name="T16" fmla="*/ 201 w 279"/>
                <a:gd name="T17" fmla="*/ 262 h 279"/>
                <a:gd name="T18" fmla="*/ 209 w 279"/>
                <a:gd name="T19" fmla="*/ 260 h 279"/>
                <a:gd name="T20" fmla="*/ 201 w 279"/>
                <a:gd name="T21" fmla="*/ 231 h 279"/>
                <a:gd name="T22" fmla="*/ 32 w 279"/>
                <a:gd name="T23" fmla="*/ 201 h 279"/>
                <a:gd name="T24" fmla="*/ 32 w 279"/>
                <a:gd name="T25" fmla="*/ 201 h 279"/>
                <a:gd name="T26" fmla="*/ 24 w 279"/>
                <a:gd name="T27" fmla="*/ 188 h 279"/>
                <a:gd name="T28" fmla="*/ 32 w 279"/>
                <a:gd name="T29" fmla="*/ 217 h 279"/>
                <a:gd name="T30" fmla="*/ 46 w 279"/>
                <a:gd name="T31" fmla="*/ 194 h 279"/>
                <a:gd name="T32" fmla="*/ 32 w 279"/>
                <a:gd name="T33" fmla="*/ 186 h 279"/>
                <a:gd name="T34" fmla="*/ 233 w 279"/>
                <a:gd name="T35" fmla="*/ 193 h 279"/>
                <a:gd name="T36" fmla="*/ 247 w 279"/>
                <a:gd name="T37" fmla="*/ 217 h 279"/>
                <a:gd name="T38" fmla="*/ 260 w 279"/>
                <a:gd name="T39" fmla="*/ 209 h 279"/>
                <a:gd name="T40" fmla="*/ 247 w 279"/>
                <a:gd name="T41" fmla="*/ 186 h 279"/>
                <a:gd name="T42" fmla="*/ 0 w 279"/>
                <a:gd name="T43" fmla="*/ 139 h 279"/>
                <a:gd name="T44" fmla="*/ 15 w 279"/>
                <a:gd name="T45" fmla="*/ 155 h 279"/>
                <a:gd name="T46" fmla="*/ 15 w 279"/>
                <a:gd name="T47" fmla="*/ 124 h 279"/>
                <a:gd name="T48" fmla="*/ 248 w 279"/>
                <a:gd name="T49" fmla="*/ 139 h 279"/>
                <a:gd name="T50" fmla="*/ 248 w 279"/>
                <a:gd name="T51" fmla="*/ 139 h 279"/>
                <a:gd name="T52" fmla="*/ 279 w 279"/>
                <a:gd name="T53" fmla="*/ 139 h 279"/>
                <a:gd name="T54" fmla="*/ 279 w 279"/>
                <a:gd name="T55" fmla="*/ 139 h 279"/>
                <a:gd name="T56" fmla="*/ 279 w 279"/>
                <a:gd name="T57" fmla="*/ 139 h 279"/>
                <a:gd name="T58" fmla="*/ 139 w 279"/>
                <a:gd name="T59" fmla="*/ 97 h 279"/>
                <a:gd name="T60" fmla="*/ 139 w 279"/>
                <a:gd name="T61" fmla="*/ 181 h 279"/>
                <a:gd name="T62" fmla="*/ 139 w 279"/>
                <a:gd name="T63" fmla="*/ 97 h 279"/>
                <a:gd name="T64" fmla="*/ 19 w 279"/>
                <a:gd name="T65" fmla="*/ 69 h 279"/>
                <a:gd name="T66" fmla="*/ 24 w 279"/>
                <a:gd name="T67" fmla="*/ 91 h 279"/>
                <a:gd name="T68" fmla="*/ 45 w 279"/>
                <a:gd name="T69" fmla="*/ 85 h 279"/>
                <a:gd name="T70" fmla="*/ 32 w 279"/>
                <a:gd name="T71" fmla="*/ 62 h 279"/>
                <a:gd name="T72" fmla="*/ 239 w 279"/>
                <a:gd name="T73" fmla="*/ 63 h 279"/>
                <a:gd name="T74" fmla="*/ 234 w 279"/>
                <a:gd name="T75" fmla="*/ 85 h 279"/>
                <a:gd name="T76" fmla="*/ 255 w 279"/>
                <a:gd name="T77" fmla="*/ 90 h 279"/>
                <a:gd name="T78" fmla="*/ 247 w 279"/>
                <a:gd name="T79" fmla="*/ 61 h 279"/>
                <a:gd name="T80" fmla="*/ 70 w 279"/>
                <a:gd name="T81" fmla="*/ 18 h 279"/>
                <a:gd name="T82" fmla="*/ 64 w 279"/>
                <a:gd name="T83" fmla="*/ 40 h 279"/>
                <a:gd name="T84" fmla="*/ 85 w 279"/>
                <a:gd name="T85" fmla="*/ 45 h 279"/>
                <a:gd name="T86" fmla="*/ 77 w 279"/>
                <a:gd name="T87" fmla="*/ 16 h 279"/>
                <a:gd name="T88" fmla="*/ 188 w 279"/>
                <a:gd name="T89" fmla="*/ 24 h 279"/>
                <a:gd name="T90" fmla="*/ 201 w 279"/>
                <a:gd name="T91" fmla="*/ 47 h 279"/>
                <a:gd name="T92" fmla="*/ 209 w 279"/>
                <a:gd name="T93" fmla="*/ 18 h 279"/>
                <a:gd name="T94" fmla="*/ 201 w 279"/>
                <a:gd name="T95" fmla="*/ 16 h 279"/>
                <a:gd name="T96" fmla="*/ 139 w 279"/>
                <a:gd name="T97" fmla="*/ 0 h 279"/>
                <a:gd name="T98" fmla="*/ 139 w 279"/>
                <a:gd name="T99" fmla="*/ 31 h 279"/>
                <a:gd name="T100" fmla="*/ 139 w 279"/>
                <a:gd name="T10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79">
                  <a:moveTo>
                    <a:pt x="139" y="248"/>
                  </a:moveTo>
                  <a:cubicBezTo>
                    <a:pt x="131" y="248"/>
                    <a:pt x="124" y="255"/>
                    <a:pt x="124" y="263"/>
                  </a:cubicBezTo>
                  <a:cubicBezTo>
                    <a:pt x="124" y="272"/>
                    <a:pt x="131" y="279"/>
                    <a:pt x="139" y="279"/>
                  </a:cubicBezTo>
                  <a:cubicBezTo>
                    <a:pt x="140" y="279"/>
                    <a:pt x="140" y="279"/>
                    <a:pt x="140" y="279"/>
                  </a:cubicBezTo>
                  <a:cubicBezTo>
                    <a:pt x="148" y="279"/>
                    <a:pt x="155" y="272"/>
                    <a:pt x="155" y="263"/>
                  </a:cubicBezTo>
                  <a:cubicBezTo>
                    <a:pt x="155" y="255"/>
                    <a:pt x="148" y="248"/>
                    <a:pt x="139" y="248"/>
                  </a:cubicBezTo>
                  <a:moveTo>
                    <a:pt x="77" y="231"/>
                  </a:moveTo>
                  <a:cubicBezTo>
                    <a:pt x="72" y="231"/>
                    <a:pt x="67" y="234"/>
                    <a:pt x="64" y="239"/>
                  </a:cubicBezTo>
                  <a:cubicBezTo>
                    <a:pt x="60" y="246"/>
                    <a:pt x="62" y="256"/>
                    <a:pt x="70" y="260"/>
                  </a:cubicBezTo>
                  <a:cubicBezTo>
                    <a:pt x="70" y="260"/>
                    <a:pt x="70" y="260"/>
                    <a:pt x="70" y="260"/>
                  </a:cubicBezTo>
                  <a:cubicBezTo>
                    <a:pt x="72" y="261"/>
                    <a:pt x="75" y="262"/>
                    <a:pt x="77" y="262"/>
                  </a:cubicBezTo>
                  <a:cubicBezTo>
                    <a:pt x="83" y="262"/>
                    <a:pt x="88" y="259"/>
                    <a:pt x="91" y="254"/>
                  </a:cubicBezTo>
                  <a:cubicBezTo>
                    <a:pt x="95" y="247"/>
                    <a:pt x="92" y="237"/>
                    <a:pt x="85" y="233"/>
                  </a:cubicBezTo>
                  <a:cubicBezTo>
                    <a:pt x="83" y="232"/>
                    <a:pt x="80" y="231"/>
                    <a:pt x="77" y="231"/>
                  </a:cubicBezTo>
                  <a:moveTo>
                    <a:pt x="201" y="231"/>
                  </a:moveTo>
                  <a:cubicBezTo>
                    <a:pt x="199" y="231"/>
                    <a:pt x="196" y="232"/>
                    <a:pt x="194" y="233"/>
                  </a:cubicBezTo>
                  <a:cubicBezTo>
                    <a:pt x="187" y="237"/>
                    <a:pt x="184" y="246"/>
                    <a:pt x="188" y="254"/>
                  </a:cubicBezTo>
                  <a:cubicBezTo>
                    <a:pt x="191" y="259"/>
                    <a:pt x="196" y="262"/>
                    <a:pt x="201" y="262"/>
                  </a:cubicBezTo>
                  <a:cubicBezTo>
                    <a:pt x="204" y="262"/>
                    <a:pt x="206" y="261"/>
                    <a:pt x="209" y="260"/>
                  </a:cubicBezTo>
                  <a:cubicBezTo>
                    <a:pt x="209" y="260"/>
                    <a:pt x="209" y="260"/>
                    <a:pt x="209" y="260"/>
                  </a:cubicBezTo>
                  <a:cubicBezTo>
                    <a:pt x="217" y="255"/>
                    <a:pt x="219" y="246"/>
                    <a:pt x="215" y="239"/>
                  </a:cubicBezTo>
                  <a:cubicBezTo>
                    <a:pt x="212" y="234"/>
                    <a:pt x="207" y="231"/>
                    <a:pt x="201" y="231"/>
                  </a:cubicBezTo>
                  <a:moveTo>
                    <a:pt x="32" y="201"/>
                  </a:moveTo>
                  <a:cubicBezTo>
                    <a:pt x="32" y="201"/>
                    <a:pt x="32" y="201"/>
                    <a:pt x="32" y="201"/>
                  </a:cubicBezTo>
                  <a:cubicBezTo>
                    <a:pt x="32" y="201"/>
                    <a:pt x="32" y="201"/>
                    <a:pt x="32" y="201"/>
                  </a:cubicBezTo>
                  <a:cubicBezTo>
                    <a:pt x="32" y="201"/>
                    <a:pt x="32" y="201"/>
                    <a:pt x="32" y="201"/>
                  </a:cubicBezTo>
                  <a:moveTo>
                    <a:pt x="32" y="186"/>
                  </a:moveTo>
                  <a:cubicBezTo>
                    <a:pt x="29" y="186"/>
                    <a:pt x="26" y="187"/>
                    <a:pt x="24" y="188"/>
                  </a:cubicBezTo>
                  <a:cubicBezTo>
                    <a:pt x="17" y="193"/>
                    <a:pt x="15" y="202"/>
                    <a:pt x="19" y="209"/>
                  </a:cubicBezTo>
                  <a:cubicBezTo>
                    <a:pt x="22" y="214"/>
                    <a:pt x="27" y="217"/>
                    <a:pt x="32" y="217"/>
                  </a:cubicBezTo>
                  <a:cubicBezTo>
                    <a:pt x="35" y="217"/>
                    <a:pt x="37" y="216"/>
                    <a:pt x="40" y="215"/>
                  </a:cubicBezTo>
                  <a:cubicBezTo>
                    <a:pt x="47" y="211"/>
                    <a:pt x="50" y="201"/>
                    <a:pt x="46" y="194"/>
                  </a:cubicBezTo>
                  <a:cubicBezTo>
                    <a:pt x="45" y="193"/>
                    <a:pt x="45" y="193"/>
                    <a:pt x="45" y="193"/>
                  </a:cubicBezTo>
                  <a:cubicBezTo>
                    <a:pt x="42" y="188"/>
                    <a:pt x="37" y="186"/>
                    <a:pt x="32" y="186"/>
                  </a:cubicBezTo>
                  <a:moveTo>
                    <a:pt x="247" y="186"/>
                  </a:moveTo>
                  <a:cubicBezTo>
                    <a:pt x="241" y="186"/>
                    <a:pt x="236" y="189"/>
                    <a:pt x="233" y="193"/>
                  </a:cubicBezTo>
                  <a:cubicBezTo>
                    <a:pt x="229" y="201"/>
                    <a:pt x="232" y="210"/>
                    <a:pt x="239" y="214"/>
                  </a:cubicBezTo>
                  <a:cubicBezTo>
                    <a:pt x="241" y="216"/>
                    <a:pt x="244" y="217"/>
                    <a:pt x="247" y="217"/>
                  </a:cubicBezTo>
                  <a:cubicBezTo>
                    <a:pt x="252" y="217"/>
                    <a:pt x="257" y="214"/>
                    <a:pt x="260" y="209"/>
                  </a:cubicBezTo>
                  <a:cubicBezTo>
                    <a:pt x="260" y="209"/>
                    <a:pt x="260" y="209"/>
                    <a:pt x="260" y="209"/>
                  </a:cubicBezTo>
                  <a:cubicBezTo>
                    <a:pt x="264" y="201"/>
                    <a:pt x="262" y="192"/>
                    <a:pt x="254" y="188"/>
                  </a:cubicBezTo>
                  <a:cubicBezTo>
                    <a:pt x="252" y="186"/>
                    <a:pt x="249" y="186"/>
                    <a:pt x="247" y="186"/>
                  </a:cubicBezTo>
                  <a:moveTo>
                    <a:pt x="15" y="124"/>
                  </a:moveTo>
                  <a:cubicBezTo>
                    <a:pt x="7" y="124"/>
                    <a:pt x="0" y="131"/>
                    <a:pt x="0" y="139"/>
                  </a:cubicBezTo>
                  <a:cubicBezTo>
                    <a:pt x="0" y="139"/>
                    <a:pt x="0" y="139"/>
                    <a:pt x="0" y="139"/>
                  </a:cubicBezTo>
                  <a:cubicBezTo>
                    <a:pt x="0" y="148"/>
                    <a:pt x="7" y="155"/>
                    <a:pt x="15" y="155"/>
                  </a:cubicBezTo>
                  <a:cubicBezTo>
                    <a:pt x="24" y="155"/>
                    <a:pt x="31" y="148"/>
                    <a:pt x="31" y="139"/>
                  </a:cubicBezTo>
                  <a:cubicBezTo>
                    <a:pt x="31" y="131"/>
                    <a:pt x="24" y="124"/>
                    <a:pt x="15" y="124"/>
                  </a:cubicBezTo>
                  <a:moveTo>
                    <a:pt x="263" y="123"/>
                  </a:moveTo>
                  <a:cubicBezTo>
                    <a:pt x="255" y="123"/>
                    <a:pt x="248" y="130"/>
                    <a:pt x="248" y="139"/>
                  </a:cubicBezTo>
                  <a:cubicBezTo>
                    <a:pt x="248" y="139"/>
                    <a:pt x="248" y="139"/>
                    <a:pt x="248" y="139"/>
                  </a:cubicBezTo>
                  <a:cubicBezTo>
                    <a:pt x="248" y="139"/>
                    <a:pt x="248" y="139"/>
                    <a:pt x="248" y="139"/>
                  </a:cubicBezTo>
                  <a:cubicBezTo>
                    <a:pt x="248" y="148"/>
                    <a:pt x="255" y="155"/>
                    <a:pt x="263" y="155"/>
                  </a:cubicBezTo>
                  <a:cubicBezTo>
                    <a:pt x="272" y="155"/>
                    <a:pt x="279" y="148"/>
                    <a:pt x="279" y="139"/>
                  </a:cubicBezTo>
                  <a:cubicBezTo>
                    <a:pt x="279" y="139"/>
                    <a:pt x="279" y="139"/>
                    <a:pt x="279" y="139"/>
                  </a:cubicBezTo>
                  <a:cubicBezTo>
                    <a:pt x="279" y="139"/>
                    <a:pt x="279" y="139"/>
                    <a:pt x="279" y="139"/>
                  </a:cubicBezTo>
                  <a:cubicBezTo>
                    <a:pt x="279" y="139"/>
                    <a:pt x="279" y="139"/>
                    <a:pt x="279" y="139"/>
                  </a:cubicBezTo>
                  <a:cubicBezTo>
                    <a:pt x="279" y="139"/>
                    <a:pt x="279" y="139"/>
                    <a:pt x="279" y="139"/>
                  </a:cubicBezTo>
                  <a:cubicBezTo>
                    <a:pt x="279" y="130"/>
                    <a:pt x="272" y="123"/>
                    <a:pt x="263" y="123"/>
                  </a:cubicBezTo>
                  <a:moveTo>
                    <a:pt x="139" y="97"/>
                  </a:moveTo>
                  <a:cubicBezTo>
                    <a:pt x="116" y="97"/>
                    <a:pt x="97" y="116"/>
                    <a:pt x="97" y="139"/>
                  </a:cubicBezTo>
                  <a:cubicBezTo>
                    <a:pt x="97" y="162"/>
                    <a:pt x="116" y="181"/>
                    <a:pt x="139" y="181"/>
                  </a:cubicBezTo>
                  <a:cubicBezTo>
                    <a:pt x="163" y="181"/>
                    <a:pt x="181" y="162"/>
                    <a:pt x="181" y="139"/>
                  </a:cubicBezTo>
                  <a:cubicBezTo>
                    <a:pt x="181" y="116"/>
                    <a:pt x="163" y="97"/>
                    <a:pt x="139" y="97"/>
                  </a:cubicBezTo>
                  <a:moveTo>
                    <a:pt x="32" y="62"/>
                  </a:moveTo>
                  <a:cubicBezTo>
                    <a:pt x="27" y="62"/>
                    <a:pt x="22" y="64"/>
                    <a:pt x="19" y="69"/>
                  </a:cubicBezTo>
                  <a:cubicBezTo>
                    <a:pt x="18" y="70"/>
                    <a:pt x="18" y="70"/>
                    <a:pt x="18" y="70"/>
                  </a:cubicBezTo>
                  <a:cubicBezTo>
                    <a:pt x="14" y="77"/>
                    <a:pt x="17" y="87"/>
                    <a:pt x="24" y="91"/>
                  </a:cubicBezTo>
                  <a:cubicBezTo>
                    <a:pt x="27" y="92"/>
                    <a:pt x="29" y="93"/>
                    <a:pt x="32" y="93"/>
                  </a:cubicBezTo>
                  <a:cubicBezTo>
                    <a:pt x="37" y="93"/>
                    <a:pt x="42" y="90"/>
                    <a:pt x="45" y="85"/>
                  </a:cubicBezTo>
                  <a:cubicBezTo>
                    <a:pt x="49" y="78"/>
                    <a:pt x="47" y="69"/>
                    <a:pt x="40" y="64"/>
                  </a:cubicBezTo>
                  <a:cubicBezTo>
                    <a:pt x="37" y="63"/>
                    <a:pt x="35" y="62"/>
                    <a:pt x="32" y="62"/>
                  </a:cubicBezTo>
                  <a:moveTo>
                    <a:pt x="247" y="61"/>
                  </a:moveTo>
                  <a:cubicBezTo>
                    <a:pt x="244" y="61"/>
                    <a:pt x="241" y="62"/>
                    <a:pt x="239" y="63"/>
                  </a:cubicBezTo>
                  <a:cubicBezTo>
                    <a:pt x="232" y="67"/>
                    <a:pt x="229" y="77"/>
                    <a:pt x="233" y="84"/>
                  </a:cubicBezTo>
                  <a:cubicBezTo>
                    <a:pt x="234" y="85"/>
                    <a:pt x="234" y="85"/>
                    <a:pt x="234" y="85"/>
                  </a:cubicBezTo>
                  <a:cubicBezTo>
                    <a:pt x="237" y="90"/>
                    <a:pt x="242" y="92"/>
                    <a:pt x="247" y="92"/>
                  </a:cubicBezTo>
                  <a:cubicBezTo>
                    <a:pt x="249" y="92"/>
                    <a:pt x="252" y="91"/>
                    <a:pt x="255" y="90"/>
                  </a:cubicBezTo>
                  <a:cubicBezTo>
                    <a:pt x="262" y="85"/>
                    <a:pt x="264" y="76"/>
                    <a:pt x="260" y="69"/>
                  </a:cubicBezTo>
                  <a:cubicBezTo>
                    <a:pt x="257" y="64"/>
                    <a:pt x="252" y="61"/>
                    <a:pt x="247" y="61"/>
                  </a:cubicBezTo>
                  <a:moveTo>
                    <a:pt x="77" y="16"/>
                  </a:moveTo>
                  <a:cubicBezTo>
                    <a:pt x="75" y="16"/>
                    <a:pt x="72" y="17"/>
                    <a:pt x="70" y="18"/>
                  </a:cubicBezTo>
                  <a:cubicBezTo>
                    <a:pt x="69" y="19"/>
                    <a:pt x="69" y="19"/>
                    <a:pt x="69" y="19"/>
                  </a:cubicBezTo>
                  <a:cubicBezTo>
                    <a:pt x="62" y="23"/>
                    <a:pt x="60" y="33"/>
                    <a:pt x="64" y="40"/>
                  </a:cubicBezTo>
                  <a:cubicBezTo>
                    <a:pt x="67" y="45"/>
                    <a:pt x="72" y="47"/>
                    <a:pt x="77" y="47"/>
                  </a:cubicBezTo>
                  <a:cubicBezTo>
                    <a:pt x="80" y="47"/>
                    <a:pt x="82" y="47"/>
                    <a:pt x="85" y="45"/>
                  </a:cubicBezTo>
                  <a:cubicBezTo>
                    <a:pt x="92" y="41"/>
                    <a:pt x="95" y="32"/>
                    <a:pt x="91" y="25"/>
                  </a:cubicBezTo>
                  <a:cubicBezTo>
                    <a:pt x="88" y="19"/>
                    <a:pt x="83" y="16"/>
                    <a:pt x="77" y="16"/>
                  </a:cubicBezTo>
                  <a:moveTo>
                    <a:pt x="201" y="16"/>
                  </a:moveTo>
                  <a:cubicBezTo>
                    <a:pt x="196" y="16"/>
                    <a:pt x="191" y="19"/>
                    <a:pt x="188" y="24"/>
                  </a:cubicBezTo>
                  <a:cubicBezTo>
                    <a:pt x="183" y="31"/>
                    <a:pt x="186" y="41"/>
                    <a:pt x="193" y="45"/>
                  </a:cubicBezTo>
                  <a:cubicBezTo>
                    <a:pt x="196" y="46"/>
                    <a:pt x="199" y="47"/>
                    <a:pt x="201" y="47"/>
                  </a:cubicBezTo>
                  <a:cubicBezTo>
                    <a:pt x="206" y="47"/>
                    <a:pt x="212" y="44"/>
                    <a:pt x="215" y="39"/>
                  </a:cubicBezTo>
                  <a:cubicBezTo>
                    <a:pt x="219" y="32"/>
                    <a:pt x="216" y="22"/>
                    <a:pt x="209" y="18"/>
                  </a:cubicBezTo>
                  <a:cubicBezTo>
                    <a:pt x="209" y="18"/>
                    <a:pt x="209" y="18"/>
                    <a:pt x="209" y="18"/>
                  </a:cubicBezTo>
                  <a:cubicBezTo>
                    <a:pt x="206" y="17"/>
                    <a:pt x="204" y="16"/>
                    <a:pt x="201" y="16"/>
                  </a:cubicBezTo>
                  <a:moveTo>
                    <a:pt x="139" y="0"/>
                  </a:moveTo>
                  <a:cubicBezTo>
                    <a:pt x="139" y="0"/>
                    <a:pt x="139" y="0"/>
                    <a:pt x="139" y="0"/>
                  </a:cubicBezTo>
                  <a:cubicBezTo>
                    <a:pt x="130" y="0"/>
                    <a:pt x="124" y="7"/>
                    <a:pt x="124" y="15"/>
                  </a:cubicBezTo>
                  <a:cubicBezTo>
                    <a:pt x="124" y="24"/>
                    <a:pt x="131" y="31"/>
                    <a:pt x="139" y="31"/>
                  </a:cubicBezTo>
                  <a:cubicBezTo>
                    <a:pt x="148" y="31"/>
                    <a:pt x="155" y="24"/>
                    <a:pt x="155" y="15"/>
                  </a:cubicBezTo>
                  <a:cubicBezTo>
                    <a:pt x="155" y="7"/>
                    <a:pt x="148" y="0"/>
                    <a:pt x="1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7" name="Freeform 29">
              <a:extLst>
                <a:ext uri="{FF2B5EF4-FFF2-40B4-BE49-F238E27FC236}">
                  <a16:creationId xmlns:a16="http://schemas.microsoft.com/office/drawing/2014/main" id="{7D8E10A9-CAE6-497D-9222-512E65F3B52E}"/>
                </a:ext>
              </a:extLst>
            </p:cNvPr>
            <p:cNvSpPr>
              <a:spLocks noEditPoints="1"/>
            </p:cNvSpPr>
            <p:nvPr userDrawn="1"/>
          </p:nvSpPr>
          <p:spPr bwMode="auto">
            <a:xfrm>
              <a:off x="1385" y="2894"/>
              <a:ext cx="1093" cy="1091"/>
            </a:xfrm>
            <a:custGeom>
              <a:avLst/>
              <a:gdLst>
                <a:gd name="T0" fmla="*/ 294 w 1093"/>
                <a:gd name="T1" fmla="*/ 625 h 1091"/>
                <a:gd name="T2" fmla="*/ 172 w 1093"/>
                <a:gd name="T3" fmla="*/ 625 h 1091"/>
                <a:gd name="T4" fmla="*/ 172 w 1093"/>
                <a:gd name="T5" fmla="*/ 798 h 1091"/>
                <a:gd name="T6" fmla="*/ 0 w 1093"/>
                <a:gd name="T7" fmla="*/ 798 h 1091"/>
                <a:gd name="T8" fmla="*/ 0 w 1093"/>
                <a:gd name="T9" fmla="*/ 919 h 1091"/>
                <a:gd name="T10" fmla="*/ 172 w 1093"/>
                <a:gd name="T11" fmla="*/ 919 h 1091"/>
                <a:gd name="T12" fmla="*/ 172 w 1093"/>
                <a:gd name="T13" fmla="*/ 1091 h 1091"/>
                <a:gd name="T14" fmla="*/ 294 w 1093"/>
                <a:gd name="T15" fmla="*/ 1091 h 1091"/>
                <a:gd name="T16" fmla="*/ 294 w 1093"/>
                <a:gd name="T17" fmla="*/ 919 h 1091"/>
                <a:gd name="T18" fmla="*/ 466 w 1093"/>
                <a:gd name="T19" fmla="*/ 919 h 1091"/>
                <a:gd name="T20" fmla="*/ 466 w 1093"/>
                <a:gd name="T21" fmla="*/ 798 h 1091"/>
                <a:gd name="T22" fmla="*/ 294 w 1093"/>
                <a:gd name="T23" fmla="*/ 798 h 1091"/>
                <a:gd name="T24" fmla="*/ 294 w 1093"/>
                <a:gd name="T25" fmla="*/ 625 h 1091"/>
                <a:gd name="T26" fmla="*/ 921 w 1093"/>
                <a:gd name="T27" fmla="*/ 625 h 1091"/>
                <a:gd name="T28" fmla="*/ 799 w 1093"/>
                <a:gd name="T29" fmla="*/ 625 h 1091"/>
                <a:gd name="T30" fmla="*/ 799 w 1093"/>
                <a:gd name="T31" fmla="*/ 798 h 1091"/>
                <a:gd name="T32" fmla="*/ 627 w 1093"/>
                <a:gd name="T33" fmla="*/ 798 h 1091"/>
                <a:gd name="T34" fmla="*/ 627 w 1093"/>
                <a:gd name="T35" fmla="*/ 919 h 1091"/>
                <a:gd name="T36" fmla="*/ 799 w 1093"/>
                <a:gd name="T37" fmla="*/ 919 h 1091"/>
                <a:gd name="T38" fmla="*/ 799 w 1093"/>
                <a:gd name="T39" fmla="*/ 1091 h 1091"/>
                <a:gd name="T40" fmla="*/ 921 w 1093"/>
                <a:gd name="T41" fmla="*/ 1091 h 1091"/>
                <a:gd name="T42" fmla="*/ 921 w 1093"/>
                <a:gd name="T43" fmla="*/ 919 h 1091"/>
                <a:gd name="T44" fmla="*/ 1093 w 1093"/>
                <a:gd name="T45" fmla="*/ 919 h 1091"/>
                <a:gd name="T46" fmla="*/ 1093 w 1093"/>
                <a:gd name="T47" fmla="*/ 798 h 1091"/>
                <a:gd name="T48" fmla="*/ 921 w 1093"/>
                <a:gd name="T49" fmla="*/ 798 h 1091"/>
                <a:gd name="T50" fmla="*/ 921 w 1093"/>
                <a:gd name="T51" fmla="*/ 625 h 1091"/>
                <a:gd name="T52" fmla="*/ 294 w 1093"/>
                <a:gd name="T53" fmla="*/ 0 h 1091"/>
                <a:gd name="T54" fmla="*/ 172 w 1093"/>
                <a:gd name="T55" fmla="*/ 0 h 1091"/>
                <a:gd name="T56" fmla="*/ 172 w 1093"/>
                <a:gd name="T57" fmla="*/ 172 h 1091"/>
                <a:gd name="T58" fmla="*/ 0 w 1093"/>
                <a:gd name="T59" fmla="*/ 172 h 1091"/>
                <a:gd name="T60" fmla="*/ 0 w 1093"/>
                <a:gd name="T61" fmla="*/ 293 h 1091"/>
                <a:gd name="T62" fmla="*/ 172 w 1093"/>
                <a:gd name="T63" fmla="*/ 293 h 1091"/>
                <a:gd name="T64" fmla="*/ 172 w 1093"/>
                <a:gd name="T65" fmla="*/ 465 h 1091"/>
                <a:gd name="T66" fmla="*/ 294 w 1093"/>
                <a:gd name="T67" fmla="*/ 465 h 1091"/>
                <a:gd name="T68" fmla="*/ 294 w 1093"/>
                <a:gd name="T69" fmla="*/ 293 h 1091"/>
                <a:gd name="T70" fmla="*/ 466 w 1093"/>
                <a:gd name="T71" fmla="*/ 293 h 1091"/>
                <a:gd name="T72" fmla="*/ 466 w 1093"/>
                <a:gd name="T73" fmla="*/ 172 h 1091"/>
                <a:gd name="T74" fmla="*/ 294 w 1093"/>
                <a:gd name="T75" fmla="*/ 172 h 1091"/>
                <a:gd name="T76" fmla="*/ 294 w 1093"/>
                <a:gd name="T77" fmla="*/ 0 h 1091"/>
                <a:gd name="T78" fmla="*/ 921 w 1093"/>
                <a:gd name="T79" fmla="*/ 0 h 1091"/>
                <a:gd name="T80" fmla="*/ 799 w 1093"/>
                <a:gd name="T81" fmla="*/ 0 h 1091"/>
                <a:gd name="T82" fmla="*/ 799 w 1093"/>
                <a:gd name="T83" fmla="*/ 172 h 1091"/>
                <a:gd name="T84" fmla="*/ 627 w 1093"/>
                <a:gd name="T85" fmla="*/ 172 h 1091"/>
                <a:gd name="T86" fmla="*/ 627 w 1093"/>
                <a:gd name="T87" fmla="*/ 293 h 1091"/>
                <a:gd name="T88" fmla="*/ 799 w 1093"/>
                <a:gd name="T89" fmla="*/ 293 h 1091"/>
                <a:gd name="T90" fmla="*/ 799 w 1093"/>
                <a:gd name="T91" fmla="*/ 465 h 1091"/>
                <a:gd name="T92" fmla="*/ 921 w 1093"/>
                <a:gd name="T93" fmla="*/ 465 h 1091"/>
                <a:gd name="T94" fmla="*/ 921 w 1093"/>
                <a:gd name="T95" fmla="*/ 293 h 1091"/>
                <a:gd name="T96" fmla="*/ 1093 w 1093"/>
                <a:gd name="T97" fmla="*/ 293 h 1091"/>
                <a:gd name="T98" fmla="*/ 1093 w 1093"/>
                <a:gd name="T99" fmla="*/ 172 h 1091"/>
                <a:gd name="T100" fmla="*/ 921 w 1093"/>
                <a:gd name="T101" fmla="*/ 172 h 1091"/>
                <a:gd name="T102" fmla="*/ 921 w 1093"/>
                <a:gd name="T103"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3" h="1091">
                  <a:moveTo>
                    <a:pt x="294" y="625"/>
                  </a:moveTo>
                  <a:lnTo>
                    <a:pt x="172" y="625"/>
                  </a:lnTo>
                  <a:lnTo>
                    <a:pt x="172" y="798"/>
                  </a:lnTo>
                  <a:lnTo>
                    <a:pt x="0" y="798"/>
                  </a:lnTo>
                  <a:lnTo>
                    <a:pt x="0" y="919"/>
                  </a:lnTo>
                  <a:lnTo>
                    <a:pt x="172" y="919"/>
                  </a:lnTo>
                  <a:lnTo>
                    <a:pt x="172" y="1091"/>
                  </a:lnTo>
                  <a:lnTo>
                    <a:pt x="294" y="1091"/>
                  </a:lnTo>
                  <a:lnTo>
                    <a:pt x="294" y="919"/>
                  </a:lnTo>
                  <a:lnTo>
                    <a:pt x="466" y="919"/>
                  </a:lnTo>
                  <a:lnTo>
                    <a:pt x="466" y="798"/>
                  </a:lnTo>
                  <a:lnTo>
                    <a:pt x="294" y="798"/>
                  </a:lnTo>
                  <a:lnTo>
                    <a:pt x="294" y="625"/>
                  </a:lnTo>
                  <a:close/>
                  <a:moveTo>
                    <a:pt x="921" y="625"/>
                  </a:moveTo>
                  <a:lnTo>
                    <a:pt x="799" y="625"/>
                  </a:lnTo>
                  <a:lnTo>
                    <a:pt x="799" y="798"/>
                  </a:lnTo>
                  <a:lnTo>
                    <a:pt x="627" y="798"/>
                  </a:lnTo>
                  <a:lnTo>
                    <a:pt x="627" y="919"/>
                  </a:lnTo>
                  <a:lnTo>
                    <a:pt x="799" y="919"/>
                  </a:lnTo>
                  <a:lnTo>
                    <a:pt x="799" y="1091"/>
                  </a:lnTo>
                  <a:lnTo>
                    <a:pt x="921" y="1091"/>
                  </a:lnTo>
                  <a:lnTo>
                    <a:pt x="921" y="919"/>
                  </a:lnTo>
                  <a:lnTo>
                    <a:pt x="1093" y="919"/>
                  </a:lnTo>
                  <a:lnTo>
                    <a:pt x="1093" y="798"/>
                  </a:lnTo>
                  <a:lnTo>
                    <a:pt x="921" y="798"/>
                  </a:lnTo>
                  <a:lnTo>
                    <a:pt x="921" y="625"/>
                  </a:lnTo>
                  <a:close/>
                  <a:moveTo>
                    <a:pt x="294" y="0"/>
                  </a:moveTo>
                  <a:lnTo>
                    <a:pt x="172" y="0"/>
                  </a:lnTo>
                  <a:lnTo>
                    <a:pt x="172" y="172"/>
                  </a:lnTo>
                  <a:lnTo>
                    <a:pt x="0" y="172"/>
                  </a:lnTo>
                  <a:lnTo>
                    <a:pt x="0" y="293"/>
                  </a:lnTo>
                  <a:lnTo>
                    <a:pt x="172" y="293"/>
                  </a:lnTo>
                  <a:lnTo>
                    <a:pt x="172" y="465"/>
                  </a:lnTo>
                  <a:lnTo>
                    <a:pt x="294" y="465"/>
                  </a:lnTo>
                  <a:lnTo>
                    <a:pt x="294" y="293"/>
                  </a:lnTo>
                  <a:lnTo>
                    <a:pt x="466" y="293"/>
                  </a:lnTo>
                  <a:lnTo>
                    <a:pt x="466" y="172"/>
                  </a:lnTo>
                  <a:lnTo>
                    <a:pt x="294" y="172"/>
                  </a:lnTo>
                  <a:lnTo>
                    <a:pt x="294" y="0"/>
                  </a:lnTo>
                  <a:close/>
                  <a:moveTo>
                    <a:pt x="921" y="0"/>
                  </a:moveTo>
                  <a:lnTo>
                    <a:pt x="799" y="0"/>
                  </a:lnTo>
                  <a:lnTo>
                    <a:pt x="799" y="172"/>
                  </a:lnTo>
                  <a:lnTo>
                    <a:pt x="627" y="172"/>
                  </a:lnTo>
                  <a:lnTo>
                    <a:pt x="627" y="293"/>
                  </a:lnTo>
                  <a:lnTo>
                    <a:pt x="799" y="293"/>
                  </a:lnTo>
                  <a:lnTo>
                    <a:pt x="799" y="465"/>
                  </a:lnTo>
                  <a:lnTo>
                    <a:pt x="921" y="465"/>
                  </a:lnTo>
                  <a:lnTo>
                    <a:pt x="921" y="293"/>
                  </a:lnTo>
                  <a:lnTo>
                    <a:pt x="1093" y="293"/>
                  </a:lnTo>
                  <a:lnTo>
                    <a:pt x="1093" y="172"/>
                  </a:lnTo>
                  <a:lnTo>
                    <a:pt x="921" y="172"/>
                  </a:lnTo>
                  <a:lnTo>
                    <a:pt x="9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8" name="Freeform 31">
              <a:extLst>
                <a:ext uri="{FF2B5EF4-FFF2-40B4-BE49-F238E27FC236}">
                  <a16:creationId xmlns:a16="http://schemas.microsoft.com/office/drawing/2014/main" id="{EFC94AB4-AD6A-477E-8CDC-0ED0668A0C87}"/>
                </a:ext>
              </a:extLst>
            </p:cNvPr>
            <p:cNvSpPr>
              <a:spLocks noEditPoints="1"/>
            </p:cNvSpPr>
            <p:nvPr userDrawn="1"/>
          </p:nvSpPr>
          <p:spPr bwMode="auto">
            <a:xfrm>
              <a:off x="2650" y="2894"/>
              <a:ext cx="1090" cy="1091"/>
            </a:xfrm>
            <a:custGeom>
              <a:avLst/>
              <a:gdLst>
                <a:gd name="T0" fmla="*/ 96 w 278"/>
                <a:gd name="T1" fmla="*/ 0 h 279"/>
                <a:gd name="T2" fmla="*/ 65 w 278"/>
                <a:gd name="T3" fmla="*/ 0 h 279"/>
                <a:gd name="T4" fmla="*/ 65 w 278"/>
                <a:gd name="T5" fmla="*/ 15 h 279"/>
                <a:gd name="T6" fmla="*/ 15 w 278"/>
                <a:gd name="T7" fmla="*/ 65 h 279"/>
                <a:gd name="T8" fmla="*/ 0 w 278"/>
                <a:gd name="T9" fmla="*/ 65 h 279"/>
                <a:gd name="T10" fmla="*/ 0 w 278"/>
                <a:gd name="T11" fmla="*/ 96 h 279"/>
                <a:gd name="T12" fmla="*/ 15 w 278"/>
                <a:gd name="T13" fmla="*/ 96 h 279"/>
                <a:gd name="T14" fmla="*/ 96 w 278"/>
                <a:gd name="T15" fmla="*/ 15 h 279"/>
                <a:gd name="T16" fmla="*/ 96 w 278"/>
                <a:gd name="T17" fmla="*/ 0 h 279"/>
                <a:gd name="T18" fmla="*/ 157 w 278"/>
                <a:gd name="T19" fmla="*/ 0 h 279"/>
                <a:gd name="T20" fmla="*/ 126 w 278"/>
                <a:gd name="T21" fmla="*/ 0 h 279"/>
                <a:gd name="T22" fmla="*/ 126 w 278"/>
                <a:gd name="T23" fmla="*/ 15 h 279"/>
                <a:gd name="T24" fmla="*/ 15 w 278"/>
                <a:gd name="T25" fmla="*/ 126 h 279"/>
                <a:gd name="T26" fmla="*/ 0 w 278"/>
                <a:gd name="T27" fmla="*/ 126 h 279"/>
                <a:gd name="T28" fmla="*/ 0 w 278"/>
                <a:gd name="T29" fmla="*/ 157 h 279"/>
                <a:gd name="T30" fmla="*/ 15 w 278"/>
                <a:gd name="T31" fmla="*/ 157 h 279"/>
                <a:gd name="T32" fmla="*/ 157 w 278"/>
                <a:gd name="T33" fmla="*/ 15 h 279"/>
                <a:gd name="T34" fmla="*/ 157 w 278"/>
                <a:gd name="T35" fmla="*/ 0 h 279"/>
                <a:gd name="T36" fmla="*/ 217 w 278"/>
                <a:gd name="T37" fmla="*/ 0 h 279"/>
                <a:gd name="T38" fmla="*/ 187 w 278"/>
                <a:gd name="T39" fmla="*/ 0 h 279"/>
                <a:gd name="T40" fmla="*/ 187 w 278"/>
                <a:gd name="T41" fmla="*/ 15 h 279"/>
                <a:gd name="T42" fmla="*/ 15 w 278"/>
                <a:gd name="T43" fmla="*/ 187 h 279"/>
                <a:gd name="T44" fmla="*/ 0 w 278"/>
                <a:gd name="T45" fmla="*/ 187 h 279"/>
                <a:gd name="T46" fmla="*/ 0 w 278"/>
                <a:gd name="T47" fmla="*/ 217 h 279"/>
                <a:gd name="T48" fmla="*/ 15 w 278"/>
                <a:gd name="T49" fmla="*/ 217 h 279"/>
                <a:gd name="T50" fmla="*/ 217 w 278"/>
                <a:gd name="T51" fmla="*/ 15 h 279"/>
                <a:gd name="T52" fmla="*/ 217 w 278"/>
                <a:gd name="T53" fmla="*/ 0 h 279"/>
                <a:gd name="T54" fmla="*/ 278 w 278"/>
                <a:gd name="T55" fmla="*/ 0 h 279"/>
                <a:gd name="T56" fmla="*/ 248 w 278"/>
                <a:gd name="T57" fmla="*/ 0 h 279"/>
                <a:gd name="T58" fmla="*/ 248 w 278"/>
                <a:gd name="T59" fmla="*/ 15 h 279"/>
                <a:gd name="T60" fmla="*/ 15 w 278"/>
                <a:gd name="T61" fmla="*/ 248 h 279"/>
                <a:gd name="T62" fmla="*/ 0 w 278"/>
                <a:gd name="T63" fmla="*/ 248 h 279"/>
                <a:gd name="T64" fmla="*/ 0 w 278"/>
                <a:gd name="T65" fmla="*/ 279 h 279"/>
                <a:gd name="T66" fmla="*/ 15 w 278"/>
                <a:gd name="T67" fmla="*/ 279 h 279"/>
                <a:gd name="T68" fmla="*/ 278 w 278"/>
                <a:gd name="T69" fmla="*/ 15 h 279"/>
                <a:gd name="T70" fmla="*/ 278 w 278"/>
                <a:gd name="T7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8" h="279">
                  <a:moveTo>
                    <a:pt x="96" y="0"/>
                  </a:moveTo>
                  <a:cubicBezTo>
                    <a:pt x="65" y="0"/>
                    <a:pt x="65" y="0"/>
                    <a:pt x="65" y="0"/>
                  </a:cubicBezTo>
                  <a:cubicBezTo>
                    <a:pt x="65" y="15"/>
                    <a:pt x="65" y="15"/>
                    <a:pt x="65" y="15"/>
                  </a:cubicBezTo>
                  <a:cubicBezTo>
                    <a:pt x="65" y="43"/>
                    <a:pt x="43" y="65"/>
                    <a:pt x="15" y="65"/>
                  </a:cubicBezTo>
                  <a:cubicBezTo>
                    <a:pt x="0" y="65"/>
                    <a:pt x="0" y="65"/>
                    <a:pt x="0" y="65"/>
                  </a:cubicBezTo>
                  <a:cubicBezTo>
                    <a:pt x="0" y="96"/>
                    <a:pt x="0" y="96"/>
                    <a:pt x="0" y="96"/>
                  </a:cubicBezTo>
                  <a:cubicBezTo>
                    <a:pt x="15" y="96"/>
                    <a:pt x="15" y="96"/>
                    <a:pt x="15" y="96"/>
                  </a:cubicBezTo>
                  <a:cubicBezTo>
                    <a:pt x="60" y="96"/>
                    <a:pt x="96" y="60"/>
                    <a:pt x="96" y="15"/>
                  </a:cubicBezTo>
                  <a:cubicBezTo>
                    <a:pt x="96" y="0"/>
                    <a:pt x="96" y="0"/>
                    <a:pt x="96" y="0"/>
                  </a:cubicBezTo>
                  <a:moveTo>
                    <a:pt x="157" y="0"/>
                  </a:moveTo>
                  <a:cubicBezTo>
                    <a:pt x="126" y="0"/>
                    <a:pt x="126" y="0"/>
                    <a:pt x="126" y="0"/>
                  </a:cubicBezTo>
                  <a:cubicBezTo>
                    <a:pt x="126" y="15"/>
                    <a:pt x="126" y="15"/>
                    <a:pt x="126" y="15"/>
                  </a:cubicBezTo>
                  <a:cubicBezTo>
                    <a:pt x="126" y="76"/>
                    <a:pt x="76" y="126"/>
                    <a:pt x="15" y="126"/>
                  </a:cubicBezTo>
                  <a:cubicBezTo>
                    <a:pt x="0" y="126"/>
                    <a:pt x="0" y="126"/>
                    <a:pt x="0" y="126"/>
                  </a:cubicBezTo>
                  <a:cubicBezTo>
                    <a:pt x="0" y="157"/>
                    <a:pt x="0" y="157"/>
                    <a:pt x="0" y="157"/>
                  </a:cubicBezTo>
                  <a:cubicBezTo>
                    <a:pt x="15" y="157"/>
                    <a:pt x="15" y="157"/>
                    <a:pt x="15" y="157"/>
                  </a:cubicBezTo>
                  <a:cubicBezTo>
                    <a:pt x="93" y="157"/>
                    <a:pt x="157" y="93"/>
                    <a:pt x="157" y="15"/>
                  </a:cubicBezTo>
                  <a:cubicBezTo>
                    <a:pt x="157" y="0"/>
                    <a:pt x="157" y="0"/>
                    <a:pt x="157" y="0"/>
                  </a:cubicBezTo>
                  <a:moveTo>
                    <a:pt x="217" y="0"/>
                  </a:moveTo>
                  <a:cubicBezTo>
                    <a:pt x="187" y="0"/>
                    <a:pt x="187" y="0"/>
                    <a:pt x="187" y="0"/>
                  </a:cubicBezTo>
                  <a:cubicBezTo>
                    <a:pt x="187" y="15"/>
                    <a:pt x="187" y="15"/>
                    <a:pt x="187" y="15"/>
                  </a:cubicBezTo>
                  <a:cubicBezTo>
                    <a:pt x="187" y="110"/>
                    <a:pt x="110" y="187"/>
                    <a:pt x="15" y="187"/>
                  </a:cubicBezTo>
                  <a:cubicBezTo>
                    <a:pt x="0" y="187"/>
                    <a:pt x="0" y="187"/>
                    <a:pt x="0" y="187"/>
                  </a:cubicBezTo>
                  <a:cubicBezTo>
                    <a:pt x="0" y="217"/>
                    <a:pt x="0" y="217"/>
                    <a:pt x="0" y="217"/>
                  </a:cubicBezTo>
                  <a:cubicBezTo>
                    <a:pt x="15" y="217"/>
                    <a:pt x="15" y="217"/>
                    <a:pt x="15" y="217"/>
                  </a:cubicBezTo>
                  <a:cubicBezTo>
                    <a:pt x="127" y="217"/>
                    <a:pt x="217" y="127"/>
                    <a:pt x="217" y="15"/>
                  </a:cubicBezTo>
                  <a:cubicBezTo>
                    <a:pt x="217" y="0"/>
                    <a:pt x="217" y="0"/>
                    <a:pt x="217" y="0"/>
                  </a:cubicBezTo>
                  <a:moveTo>
                    <a:pt x="278" y="0"/>
                  </a:moveTo>
                  <a:cubicBezTo>
                    <a:pt x="248" y="0"/>
                    <a:pt x="248" y="0"/>
                    <a:pt x="248" y="0"/>
                  </a:cubicBezTo>
                  <a:cubicBezTo>
                    <a:pt x="248" y="15"/>
                    <a:pt x="248" y="15"/>
                    <a:pt x="248" y="15"/>
                  </a:cubicBezTo>
                  <a:cubicBezTo>
                    <a:pt x="248" y="143"/>
                    <a:pt x="143" y="248"/>
                    <a:pt x="15" y="248"/>
                  </a:cubicBezTo>
                  <a:cubicBezTo>
                    <a:pt x="0" y="248"/>
                    <a:pt x="0" y="248"/>
                    <a:pt x="0" y="248"/>
                  </a:cubicBezTo>
                  <a:cubicBezTo>
                    <a:pt x="0" y="279"/>
                    <a:pt x="0" y="279"/>
                    <a:pt x="0" y="279"/>
                  </a:cubicBezTo>
                  <a:cubicBezTo>
                    <a:pt x="15" y="279"/>
                    <a:pt x="15" y="279"/>
                    <a:pt x="15" y="279"/>
                  </a:cubicBezTo>
                  <a:cubicBezTo>
                    <a:pt x="160" y="279"/>
                    <a:pt x="278" y="160"/>
                    <a:pt x="278" y="15"/>
                  </a:cubicBezTo>
                  <a:cubicBezTo>
                    <a:pt x="278" y="0"/>
                    <a:pt x="278" y="0"/>
                    <a:pt x="2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9" name="Freeform 32">
              <a:extLst>
                <a:ext uri="{FF2B5EF4-FFF2-40B4-BE49-F238E27FC236}">
                  <a16:creationId xmlns:a16="http://schemas.microsoft.com/office/drawing/2014/main" id="{BCBB2E7A-927C-49DD-8F7F-924128DB06FF}"/>
                </a:ext>
              </a:extLst>
            </p:cNvPr>
            <p:cNvSpPr>
              <a:spLocks noEditPoints="1"/>
            </p:cNvSpPr>
            <p:nvPr userDrawn="1"/>
          </p:nvSpPr>
          <p:spPr bwMode="auto">
            <a:xfrm>
              <a:off x="3916" y="2894"/>
              <a:ext cx="1094" cy="1091"/>
            </a:xfrm>
            <a:custGeom>
              <a:avLst/>
              <a:gdLst>
                <a:gd name="T0" fmla="*/ 804 w 1094"/>
                <a:gd name="T1" fmla="*/ 285 h 1091"/>
                <a:gd name="T2" fmla="*/ 392 w 1094"/>
                <a:gd name="T3" fmla="*/ 285 h 1091"/>
                <a:gd name="T4" fmla="*/ 392 w 1094"/>
                <a:gd name="T5" fmla="*/ 406 h 1091"/>
                <a:gd name="T6" fmla="*/ 682 w 1094"/>
                <a:gd name="T7" fmla="*/ 406 h 1091"/>
                <a:gd name="T8" fmla="*/ 682 w 1094"/>
                <a:gd name="T9" fmla="*/ 700 h 1091"/>
                <a:gd name="T10" fmla="*/ 804 w 1094"/>
                <a:gd name="T11" fmla="*/ 700 h 1091"/>
                <a:gd name="T12" fmla="*/ 804 w 1094"/>
                <a:gd name="T13" fmla="*/ 285 h 1091"/>
                <a:gd name="T14" fmla="*/ 329 w 1094"/>
                <a:gd name="T15" fmla="*/ 226 h 1091"/>
                <a:gd name="T16" fmla="*/ 208 w 1094"/>
                <a:gd name="T17" fmla="*/ 226 h 1091"/>
                <a:gd name="T18" fmla="*/ 208 w 1094"/>
                <a:gd name="T19" fmla="*/ 880 h 1091"/>
                <a:gd name="T20" fmla="*/ 866 w 1094"/>
                <a:gd name="T21" fmla="*/ 880 h 1091"/>
                <a:gd name="T22" fmla="*/ 866 w 1094"/>
                <a:gd name="T23" fmla="*/ 762 h 1091"/>
                <a:gd name="T24" fmla="*/ 329 w 1094"/>
                <a:gd name="T25" fmla="*/ 762 h 1091"/>
                <a:gd name="T26" fmla="*/ 329 w 1094"/>
                <a:gd name="T27" fmla="*/ 226 h 1091"/>
                <a:gd name="T28" fmla="*/ 1051 w 1094"/>
                <a:gd name="T29" fmla="*/ 39 h 1091"/>
                <a:gd name="T30" fmla="*/ 169 w 1094"/>
                <a:gd name="T31" fmla="*/ 39 h 1091"/>
                <a:gd name="T32" fmla="*/ 169 w 1094"/>
                <a:gd name="T33" fmla="*/ 160 h 1091"/>
                <a:gd name="T34" fmla="*/ 933 w 1094"/>
                <a:gd name="T35" fmla="*/ 160 h 1091"/>
                <a:gd name="T36" fmla="*/ 933 w 1094"/>
                <a:gd name="T37" fmla="*/ 923 h 1091"/>
                <a:gd name="T38" fmla="*/ 1051 w 1094"/>
                <a:gd name="T39" fmla="*/ 923 h 1091"/>
                <a:gd name="T40" fmla="*/ 1051 w 1094"/>
                <a:gd name="T41" fmla="*/ 39 h 1091"/>
                <a:gd name="T42" fmla="*/ 122 w 1094"/>
                <a:gd name="T43" fmla="*/ 0 h 1091"/>
                <a:gd name="T44" fmla="*/ 0 w 1094"/>
                <a:gd name="T45" fmla="*/ 0 h 1091"/>
                <a:gd name="T46" fmla="*/ 0 w 1094"/>
                <a:gd name="T47" fmla="*/ 1091 h 1091"/>
                <a:gd name="T48" fmla="*/ 1094 w 1094"/>
                <a:gd name="T49" fmla="*/ 1091 h 1091"/>
                <a:gd name="T50" fmla="*/ 1094 w 1094"/>
                <a:gd name="T51" fmla="*/ 970 h 1091"/>
                <a:gd name="T52" fmla="*/ 122 w 1094"/>
                <a:gd name="T53" fmla="*/ 970 h 1091"/>
                <a:gd name="T54" fmla="*/ 122 w 1094"/>
                <a:gd name="T55"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94" h="1091">
                  <a:moveTo>
                    <a:pt x="804" y="285"/>
                  </a:moveTo>
                  <a:lnTo>
                    <a:pt x="392" y="285"/>
                  </a:lnTo>
                  <a:lnTo>
                    <a:pt x="392" y="406"/>
                  </a:lnTo>
                  <a:lnTo>
                    <a:pt x="682" y="406"/>
                  </a:lnTo>
                  <a:lnTo>
                    <a:pt x="682" y="700"/>
                  </a:lnTo>
                  <a:lnTo>
                    <a:pt x="804" y="700"/>
                  </a:lnTo>
                  <a:lnTo>
                    <a:pt x="804" y="285"/>
                  </a:lnTo>
                  <a:close/>
                  <a:moveTo>
                    <a:pt x="329" y="226"/>
                  </a:moveTo>
                  <a:lnTo>
                    <a:pt x="208" y="226"/>
                  </a:lnTo>
                  <a:lnTo>
                    <a:pt x="208" y="880"/>
                  </a:lnTo>
                  <a:lnTo>
                    <a:pt x="866" y="880"/>
                  </a:lnTo>
                  <a:lnTo>
                    <a:pt x="866" y="762"/>
                  </a:lnTo>
                  <a:lnTo>
                    <a:pt x="329" y="762"/>
                  </a:lnTo>
                  <a:lnTo>
                    <a:pt x="329" y="226"/>
                  </a:lnTo>
                  <a:close/>
                  <a:moveTo>
                    <a:pt x="1051" y="39"/>
                  </a:moveTo>
                  <a:lnTo>
                    <a:pt x="169" y="39"/>
                  </a:lnTo>
                  <a:lnTo>
                    <a:pt x="169" y="160"/>
                  </a:lnTo>
                  <a:lnTo>
                    <a:pt x="933" y="160"/>
                  </a:lnTo>
                  <a:lnTo>
                    <a:pt x="933" y="923"/>
                  </a:lnTo>
                  <a:lnTo>
                    <a:pt x="1051" y="923"/>
                  </a:lnTo>
                  <a:lnTo>
                    <a:pt x="1051" y="39"/>
                  </a:lnTo>
                  <a:close/>
                  <a:moveTo>
                    <a:pt x="122" y="0"/>
                  </a:moveTo>
                  <a:lnTo>
                    <a:pt x="0" y="0"/>
                  </a:lnTo>
                  <a:lnTo>
                    <a:pt x="0" y="1091"/>
                  </a:lnTo>
                  <a:lnTo>
                    <a:pt x="1094" y="1091"/>
                  </a:lnTo>
                  <a:lnTo>
                    <a:pt x="1094" y="970"/>
                  </a:lnTo>
                  <a:lnTo>
                    <a:pt x="122" y="970"/>
                  </a:lnTo>
                  <a:lnTo>
                    <a:pt x="1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40" name="Freeform 34">
              <a:extLst>
                <a:ext uri="{FF2B5EF4-FFF2-40B4-BE49-F238E27FC236}">
                  <a16:creationId xmlns:a16="http://schemas.microsoft.com/office/drawing/2014/main" id="{DB0D1C07-A3C5-43C8-B738-4C1FEAC702AF}"/>
                </a:ext>
              </a:extLst>
            </p:cNvPr>
            <p:cNvSpPr>
              <a:spLocks noEditPoints="1"/>
            </p:cNvSpPr>
            <p:nvPr userDrawn="1"/>
          </p:nvSpPr>
          <p:spPr bwMode="auto">
            <a:xfrm>
              <a:off x="6448" y="2894"/>
              <a:ext cx="1093" cy="1091"/>
            </a:xfrm>
            <a:custGeom>
              <a:avLst/>
              <a:gdLst>
                <a:gd name="T0" fmla="*/ 415 w 1093"/>
                <a:gd name="T1" fmla="*/ 676 h 1091"/>
                <a:gd name="T2" fmla="*/ 278 w 1093"/>
                <a:gd name="T3" fmla="*/ 676 h 1091"/>
                <a:gd name="T4" fmla="*/ 278 w 1093"/>
                <a:gd name="T5" fmla="*/ 813 h 1091"/>
                <a:gd name="T6" fmla="*/ 415 w 1093"/>
                <a:gd name="T7" fmla="*/ 813 h 1091"/>
                <a:gd name="T8" fmla="*/ 415 w 1093"/>
                <a:gd name="T9" fmla="*/ 676 h 1091"/>
                <a:gd name="T10" fmla="*/ 815 w 1093"/>
                <a:gd name="T11" fmla="*/ 676 h 1091"/>
                <a:gd name="T12" fmla="*/ 678 w 1093"/>
                <a:gd name="T13" fmla="*/ 676 h 1091"/>
                <a:gd name="T14" fmla="*/ 678 w 1093"/>
                <a:gd name="T15" fmla="*/ 813 h 1091"/>
                <a:gd name="T16" fmla="*/ 815 w 1093"/>
                <a:gd name="T17" fmla="*/ 813 h 1091"/>
                <a:gd name="T18" fmla="*/ 815 w 1093"/>
                <a:gd name="T19" fmla="*/ 676 h 1091"/>
                <a:gd name="T20" fmla="*/ 411 w 1093"/>
                <a:gd name="T21" fmla="*/ 277 h 1091"/>
                <a:gd name="T22" fmla="*/ 278 w 1093"/>
                <a:gd name="T23" fmla="*/ 277 h 1091"/>
                <a:gd name="T24" fmla="*/ 278 w 1093"/>
                <a:gd name="T25" fmla="*/ 410 h 1091"/>
                <a:gd name="T26" fmla="*/ 411 w 1093"/>
                <a:gd name="T27" fmla="*/ 410 h 1091"/>
                <a:gd name="T28" fmla="*/ 411 w 1093"/>
                <a:gd name="T29" fmla="*/ 277 h 1091"/>
                <a:gd name="T30" fmla="*/ 815 w 1093"/>
                <a:gd name="T31" fmla="*/ 277 h 1091"/>
                <a:gd name="T32" fmla="*/ 678 w 1093"/>
                <a:gd name="T33" fmla="*/ 277 h 1091"/>
                <a:gd name="T34" fmla="*/ 678 w 1093"/>
                <a:gd name="T35" fmla="*/ 410 h 1091"/>
                <a:gd name="T36" fmla="*/ 815 w 1093"/>
                <a:gd name="T37" fmla="*/ 410 h 1091"/>
                <a:gd name="T38" fmla="*/ 815 w 1093"/>
                <a:gd name="T39" fmla="*/ 277 h 1091"/>
                <a:gd name="T40" fmla="*/ 607 w 1093"/>
                <a:gd name="T41" fmla="*/ 0 h 1091"/>
                <a:gd name="T42" fmla="*/ 486 w 1093"/>
                <a:gd name="T43" fmla="*/ 0 h 1091"/>
                <a:gd name="T44" fmla="*/ 486 w 1093"/>
                <a:gd name="T45" fmla="*/ 485 h 1091"/>
                <a:gd name="T46" fmla="*/ 0 w 1093"/>
                <a:gd name="T47" fmla="*/ 485 h 1091"/>
                <a:gd name="T48" fmla="*/ 0 w 1093"/>
                <a:gd name="T49" fmla="*/ 606 h 1091"/>
                <a:gd name="T50" fmla="*/ 486 w 1093"/>
                <a:gd name="T51" fmla="*/ 606 h 1091"/>
                <a:gd name="T52" fmla="*/ 486 w 1093"/>
                <a:gd name="T53" fmla="*/ 1091 h 1091"/>
                <a:gd name="T54" fmla="*/ 607 w 1093"/>
                <a:gd name="T55" fmla="*/ 1091 h 1091"/>
                <a:gd name="T56" fmla="*/ 607 w 1093"/>
                <a:gd name="T57" fmla="*/ 606 h 1091"/>
                <a:gd name="T58" fmla="*/ 1093 w 1093"/>
                <a:gd name="T59" fmla="*/ 606 h 1091"/>
                <a:gd name="T60" fmla="*/ 1093 w 1093"/>
                <a:gd name="T61" fmla="*/ 485 h 1091"/>
                <a:gd name="T62" fmla="*/ 607 w 1093"/>
                <a:gd name="T63" fmla="*/ 485 h 1091"/>
                <a:gd name="T64" fmla="*/ 607 w 1093"/>
                <a:gd name="T65"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3" h="1091">
                  <a:moveTo>
                    <a:pt x="415" y="676"/>
                  </a:moveTo>
                  <a:lnTo>
                    <a:pt x="278" y="676"/>
                  </a:lnTo>
                  <a:lnTo>
                    <a:pt x="278" y="813"/>
                  </a:lnTo>
                  <a:lnTo>
                    <a:pt x="415" y="813"/>
                  </a:lnTo>
                  <a:lnTo>
                    <a:pt x="415" y="676"/>
                  </a:lnTo>
                  <a:close/>
                  <a:moveTo>
                    <a:pt x="815" y="676"/>
                  </a:moveTo>
                  <a:lnTo>
                    <a:pt x="678" y="676"/>
                  </a:lnTo>
                  <a:lnTo>
                    <a:pt x="678" y="813"/>
                  </a:lnTo>
                  <a:lnTo>
                    <a:pt x="815" y="813"/>
                  </a:lnTo>
                  <a:lnTo>
                    <a:pt x="815" y="676"/>
                  </a:lnTo>
                  <a:close/>
                  <a:moveTo>
                    <a:pt x="411" y="277"/>
                  </a:moveTo>
                  <a:lnTo>
                    <a:pt x="278" y="277"/>
                  </a:lnTo>
                  <a:lnTo>
                    <a:pt x="278" y="410"/>
                  </a:lnTo>
                  <a:lnTo>
                    <a:pt x="411" y="410"/>
                  </a:lnTo>
                  <a:lnTo>
                    <a:pt x="411" y="277"/>
                  </a:lnTo>
                  <a:close/>
                  <a:moveTo>
                    <a:pt x="815" y="277"/>
                  </a:moveTo>
                  <a:lnTo>
                    <a:pt x="678" y="277"/>
                  </a:lnTo>
                  <a:lnTo>
                    <a:pt x="678" y="410"/>
                  </a:lnTo>
                  <a:lnTo>
                    <a:pt x="815" y="410"/>
                  </a:lnTo>
                  <a:lnTo>
                    <a:pt x="815" y="277"/>
                  </a:lnTo>
                  <a:close/>
                  <a:moveTo>
                    <a:pt x="607" y="0"/>
                  </a:moveTo>
                  <a:lnTo>
                    <a:pt x="486" y="0"/>
                  </a:lnTo>
                  <a:lnTo>
                    <a:pt x="486" y="485"/>
                  </a:lnTo>
                  <a:lnTo>
                    <a:pt x="0" y="485"/>
                  </a:lnTo>
                  <a:lnTo>
                    <a:pt x="0" y="606"/>
                  </a:lnTo>
                  <a:lnTo>
                    <a:pt x="486" y="606"/>
                  </a:lnTo>
                  <a:lnTo>
                    <a:pt x="486" y="1091"/>
                  </a:lnTo>
                  <a:lnTo>
                    <a:pt x="607" y="1091"/>
                  </a:lnTo>
                  <a:lnTo>
                    <a:pt x="607" y="606"/>
                  </a:lnTo>
                  <a:lnTo>
                    <a:pt x="1093" y="606"/>
                  </a:lnTo>
                  <a:lnTo>
                    <a:pt x="1093" y="485"/>
                  </a:lnTo>
                  <a:lnTo>
                    <a:pt x="607" y="485"/>
                  </a:lnTo>
                  <a:lnTo>
                    <a:pt x="6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grpSp>
      <p:sp>
        <p:nvSpPr>
          <p:cNvPr id="41" name="Title 1">
            <a:extLst>
              <a:ext uri="{FF2B5EF4-FFF2-40B4-BE49-F238E27FC236}">
                <a16:creationId xmlns:a16="http://schemas.microsoft.com/office/drawing/2014/main" id="{D837846C-EFDD-4163-9997-9B70BFCF3760}"/>
              </a:ext>
            </a:extLst>
          </p:cNvPr>
          <p:cNvSpPr>
            <a:spLocks noGrp="1"/>
          </p:cNvSpPr>
          <p:nvPr>
            <p:ph type="ctrTitle" hasCustomPrompt="1"/>
          </p:nvPr>
        </p:nvSpPr>
        <p:spPr>
          <a:xfrm>
            <a:off x="856007" y="1320808"/>
            <a:ext cx="9144000" cy="852320"/>
          </a:xfrm>
          <a:prstGeom prst="rect">
            <a:avLst/>
          </a:prstGeom>
        </p:spPr>
        <p:txBody>
          <a:bodyPr anchor="ctr" anchorCtr="0"/>
          <a:lstStyle>
            <a:lvl1pPr algn="l">
              <a:defRPr sz="4800" b="0" i="0">
                <a:solidFill>
                  <a:schemeClr val="tx2"/>
                </a:solidFill>
                <a:latin typeface="Century Gothic Regular"/>
              </a:defRPr>
            </a:lvl1pPr>
          </a:lstStyle>
          <a:p>
            <a:r>
              <a:rPr lang="en-US" dirty="0"/>
              <a:t>Single line centered</a:t>
            </a:r>
          </a:p>
        </p:txBody>
      </p:sp>
      <p:pic>
        <p:nvPicPr>
          <p:cNvPr id="25" name="Picture 24">
            <a:extLst>
              <a:ext uri="{FF2B5EF4-FFF2-40B4-BE49-F238E27FC236}">
                <a16:creationId xmlns:a16="http://schemas.microsoft.com/office/drawing/2014/main" id="{37BCA127-88D9-4D4F-ADA6-2A80D7EFC7C2}"/>
              </a:ext>
            </a:extLst>
          </p:cNvPr>
          <p:cNvPicPr>
            <a:picLocks noChangeAspect="1"/>
          </p:cNvPicPr>
          <p:nvPr userDrawn="1"/>
        </p:nvPicPr>
        <p:blipFill>
          <a:blip r:embed="rId4"/>
          <a:stretch>
            <a:fillRect/>
          </a:stretch>
        </p:blipFill>
        <p:spPr>
          <a:xfrm>
            <a:off x="256859" y="6429736"/>
            <a:ext cx="2607722" cy="203200"/>
          </a:xfrm>
          <a:prstGeom prst="rect">
            <a:avLst/>
          </a:prstGeom>
        </p:spPr>
      </p:pic>
      <p:sp>
        <p:nvSpPr>
          <p:cNvPr id="2" name="Parallelogram 1">
            <a:extLst>
              <a:ext uri="{FF2B5EF4-FFF2-40B4-BE49-F238E27FC236}">
                <a16:creationId xmlns:a16="http://schemas.microsoft.com/office/drawing/2014/main" id="{6D27A3E4-77DC-4EA4-8F6D-A04909C4ED0C}"/>
              </a:ext>
            </a:extLst>
          </p:cNvPr>
          <p:cNvSpPr/>
          <p:nvPr userDrawn="1"/>
        </p:nvSpPr>
        <p:spPr>
          <a:xfrm>
            <a:off x="5215208" y="2306229"/>
            <a:ext cx="703852" cy="573740"/>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0" i="0" kern="1200" dirty="0">
                <a:solidFill>
                  <a:schemeClr val="bg1"/>
                </a:solidFill>
                <a:latin typeface="Century Gothic Regular"/>
                <a:ea typeface="+mj-ea"/>
                <a:cs typeface="+mj-cs"/>
              </a:rPr>
              <a:t>1</a:t>
            </a:r>
          </a:p>
        </p:txBody>
      </p:sp>
      <p:sp>
        <p:nvSpPr>
          <p:cNvPr id="43" name="Text Placeholder 8">
            <a:extLst>
              <a:ext uri="{FF2B5EF4-FFF2-40B4-BE49-F238E27FC236}">
                <a16:creationId xmlns:a16="http://schemas.microsoft.com/office/drawing/2014/main" id="{1B5F2540-ABAF-4856-81FC-FFCEA868711A}"/>
              </a:ext>
            </a:extLst>
          </p:cNvPr>
          <p:cNvSpPr>
            <a:spLocks noGrp="1"/>
          </p:cNvSpPr>
          <p:nvPr>
            <p:ph type="body" sz="quarter" idx="11" hasCustomPrompt="1"/>
          </p:nvPr>
        </p:nvSpPr>
        <p:spPr>
          <a:xfrm>
            <a:off x="6109184" y="2257419"/>
            <a:ext cx="5190147" cy="677930"/>
          </a:xfrm>
          <a:prstGeom prst="rect">
            <a:avLst/>
          </a:prstGeom>
        </p:spPr>
        <p:txBody>
          <a:bodyPr anchor="ctr">
            <a:noAutofit/>
          </a:bodyPr>
          <a:lstStyle>
            <a:lvl1pPr marL="0" indent="0" algn="l">
              <a:buNone/>
              <a:defRPr sz="2400" b="0" i="0">
                <a:latin typeface="Century Gothic Regular"/>
              </a:defRPr>
            </a:lvl1pPr>
          </a:lstStyle>
          <a:p>
            <a:pPr lvl="0"/>
            <a:r>
              <a:rPr lang="en-US" dirty="0"/>
              <a:t>Click to enter paragraph</a:t>
            </a:r>
          </a:p>
        </p:txBody>
      </p:sp>
      <p:sp>
        <p:nvSpPr>
          <p:cNvPr id="44" name="Parallelogram 43">
            <a:extLst>
              <a:ext uri="{FF2B5EF4-FFF2-40B4-BE49-F238E27FC236}">
                <a16:creationId xmlns:a16="http://schemas.microsoft.com/office/drawing/2014/main" id="{5150A646-A7B1-4A84-9F4A-1540EA0808C4}"/>
              </a:ext>
            </a:extLst>
          </p:cNvPr>
          <p:cNvSpPr/>
          <p:nvPr userDrawn="1"/>
        </p:nvSpPr>
        <p:spPr>
          <a:xfrm>
            <a:off x="5215208" y="3526510"/>
            <a:ext cx="703852" cy="573740"/>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0" i="0" kern="1200" dirty="0">
                <a:solidFill>
                  <a:schemeClr val="bg1"/>
                </a:solidFill>
                <a:latin typeface="Century Gothic Regular"/>
                <a:ea typeface="+mj-ea"/>
                <a:cs typeface="+mj-cs"/>
              </a:rPr>
              <a:t>2</a:t>
            </a:r>
          </a:p>
        </p:txBody>
      </p:sp>
      <p:sp>
        <p:nvSpPr>
          <p:cNvPr id="46" name="Text Placeholder 8">
            <a:extLst>
              <a:ext uri="{FF2B5EF4-FFF2-40B4-BE49-F238E27FC236}">
                <a16:creationId xmlns:a16="http://schemas.microsoft.com/office/drawing/2014/main" id="{45D934F2-BFFA-4102-A8E5-2C11F6CC08B5}"/>
              </a:ext>
            </a:extLst>
          </p:cNvPr>
          <p:cNvSpPr>
            <a:spLocks noGrp="1"/>
          </p:cNvSpPr>
          <p:nvPr>
            <p:ph type="body" sz="quarter" idx="12" hasCustomPrompt="1"/>
          </p:nvPr>
        </p:nvSpPr>
        <p:spPr>
          <a:xfrm>
            <a:off x="6109184" y="3468342"/>
            <a:ext cx="5190147" cy="677930"/>
          </a:xfrm>
          <a:prstGeom prst="rect">
            <a:avLst/>
          </a:prstGeom>
        </p:spPr>
        <p:txBody>
          <a:bodyPr anchor="ctr">
            <a:noAutofit/>
          </a:bodyPr>
          <a:lstStyle>
            <a:lvl1pPr marL="0" indent="0" algn="l">
              <a:buNone/>
              <a:defRPr sz="2400" b="0" i="0">
                <a:latin typeface="Century Gothic Regular"/>
              </a:defRPr>
            </a:lvl1pPr>
          </a:lstStyle>
          <a:p>
            <a:pPr lvl="0"/>
            <a:r>
              <a:rPr lang="en-US" dirty="0"/>
              <a:t>Click to enter paragraph</a:t>
            </a:r>
          </a:p>
        </p:txBody>
      </p:sp>
      <p:sp>
        <p:nvSpPr>
          <p:cNvPr id="47" name="Parallelogram 46">
            <a:extLst>
              <a:ext uri="{FF2B5EF4-FFF2-40B4-BE49-F238E27FC236}">
                <a16:creationId xmlns:a16="http://schemas.microsoft.com/office/drawing/2014/main" id="{CE06ED91-FB40-453F-B2C5-0759003885D4}"/>
              </a:ext>
            </a:extLst>
          </p:cNvPr>
          <p:cNvSpPr/>
          <p:nvPr userDrawn="1"/>
        </p:nvSpPr>
        <p:spPr>
          <a:xfrm>
            <a:off x="5215208" y="4746791"/>
            <a:ext cx="703852" cy="573740"/>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0" i="0" kern="1200" dirty="0">
                <a:solidFill>
                  <a:schemeClr val="bg1"/>
                </a:solidFill>
                <a:latin typeface="Century Gothic Regular"/>
                <a:ea typeface="+mj-ea"/>
                <a:cs typeface="+mj-cs"/>
              </a:rPr>
              <a:t>3</a:t>
            </a:r>
          </a:p>
        </p:txBody>
      </p:sp>
      <p:sp>
        <p:nvSpPr>
          <p:cNvPr id="48" name="Text Placeholder 8">
            <a:extLst>
              <a:ext uri="{FF2B5EF4-FFF2-40B4-BE49-F238E27FC236}">
                <a16:creationId xmlns:a16="http://schemas.microsoft.com/office/drawing/2014/main" id="{E4525E02-2B29-47F0-80A8-5C738E7287BF}"/>
              </a:ext>
            </a:extLst>
          </p:cNvPr>
          <p:cNvSpPr>
            <a:spLocks noGrp="1"/>
          </p:cNvSpPr>
          <p:nvPr>
            <p:ph type="body" sz="quarter" idx="13" hasCustomPrompt="1"/>
          </p:nvPr>
        </p:nvSpPr>
        <p:spPr>
          <a:xfrm>
            <a:off x="6109184" y="4697981"/>
            <a:ext cx="5190147" cy="677930"/>
          </a:xfrm>
          <a:prstGeom prst="rect">
            <a:avLst/>
          </a:prstGeom>
        </p:spPr>
        <p:txBody>
          <a:bodyPr anchor="ctr">
            <a:noAutofit/>
          </a:bodyPr>
          <a:lstStyle>
            <a:lvl1pPr marL="0" indent="0" algn="l">
              <a:buNone/>
              <a:defRPr sz="2400" b="0" i="0">
                <a:latin typeface="Century Gothic Regular"/>
              </a:defRPr>
            </a:lvl1pPr>
          </a:lstStyle>
          <a:p>
            <a:pPr lvl="0"/>
            <a:r>
              <a:rPr lang="en-US" dirty="0"/>
              <a:t>Click to enter paragraph</a:t>
            </a:r>
          </a:p>
        </p:txBody>
      </p:sp>
      <p:cxnSp>
        <p:nvCxnSpPr>
          <p:cNvPr id="49" name="Straight Connector 48">
            <a:extLst>
              <a:ext uri="{FF2B5EF4-FFF2-40B4-BE49-F238E27FC236}">
                <a16:creationId xmlns:a16="http://schemas.microsoft.com/office/drawing/2014/main" id="{11129EE3-3BF0-400F-A01F-7AD365A9092D}"/>
              </a:ext>
            </a:extLst>
          </p:cNvPr>
          <p:cNvCxnSpPr>
            <a:cxnSpLocks/>
          </p:cNvCxnSpPr>
          <p:nvPr userDrawn="1"/>
        </p:nvCxnSpPr>
        <p:spPr>
          <a:xfrm>
            <a:off x="5194784" y="5476770"/>
            <a:ext cx="699721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3295337-9A20-4E59-A736-384CD7D69691}"/>
              </a:ext>
            </a:extLst>
          </p:cNvPr>
          <p:cNvCxnSpPr>
            <a:cxnSpLocks/>
          </p:cNvCxnSpPr>
          <p:nvPr userDrawn="1"/>
        </p:nvCxnSpPr>
        <p:spPr>
          <a:xfrm>
            <a:off x="5194784" y="4270270"/>
            <a:ext cx="699721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AE0DFD7-58E8-47AD-8D85-2114ADF84126}"/>
              </a:ext>
            </a:extLst>
          </p:cNvPr>
          <p:cNvCxnSpPr>
            <a:cxnSpLocks/>
          </p:cNvCxnSpPr>
          <p:nvPr userDrawn="1"/>
        </p:nvCxnSpPr>
        <p:spPr>
          <a:xfrm>
            <a:off x="5194784" y="3063770"/>
            <a:ext cx="699721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6F303F7-2033-6B43-99A9-4319CD21A5F1}"/>
              </a:ext>
            </a:extLst>
          </p:cNvPr>
          <p:cNvSpPr txBox="1"/>
          <p:nvPr userDrawn="1"/>
        </p:nvSpPr>
        <p:spPr>
          <a:xfrm>
            <a:off x="7918488" y="6420706"/>
            <a:ext cx="3893124" cy="215443"/>
          </a:xfrm>
          <a:prstGeom prst="rect">
            <a:avLst/>
          </a:prstGeom>
          <a:noFill/>
        </p:spPr>
        <p:txBody>
          <a:bodyPr wrap="square" tIns="0" bIns="0" rtlCol="0" anchor="ctr" anchorCtr="0">
            <a:noAutofit/>
          </a:bodyPr>
          <a:lstStyle/>
          <a:p>
            <a:pPr algn="r"/>
            <a:r>
              <a:rPr lang="en-US" sz="1100" b="0" i="0" dirty="0">
                <a:solidFill>
                  <a:schemeClr val="tx2"/>
                </a:solidFill>
                <a:latin typeface="Century Gothic Regular"/>
              </a:rPr>
              <a:t>#spiceworldATX</a:t>
            </a:r>
          </a:p>
        </p:txBody>
      </p:sp>
      <p:sp>
        <p:nvSpPr>
          <p:cNvPr id="45" name="Parallelogram 44">
            <a:extLst>
              <a:ext uri="{FF2B5EF4-FFF2-40B4-BE49-F238E27FC236}">
                <a16:creationId xmlns:a16="http://schemas.microsoft.com/office/drawing/2014/main" id="{802CD5E3-A6C2-C343-9564-579220E34CE3}"/>
              </a:ext>
            </a:extLst>
          </p:cNvPr>
          <p:cNvSpPr/>
          <p:nvPr userDrawn="1"/>
        </p:nvSpPr>
        <p:spPr>
          <a:xfrm>
            <a:off x="10543592" y="6384336"/>
            <a:ext cx="1331127" cy="279582"/>
          </a:xfrm>
          <a:prstGeom prst="parallelogram">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0" i="0" kern="1200" dirty="0">
              <a:solidFill>
                <a:schemeClr val="bg1"/>
              </a:solidFill>
              <a:latin typeface="Century Gothic Regular"/>
              <a:ea typeface="+mj-ea"/>
              <a:cs typeface="+mj-cs"/>
            </a:endParaRPr>
          </a:p>
        </p:txBody>
      </p:sp>
    </p:spTree>
    <p:extLst>
      <p:ext uri="{BB962C8B-B14F-4D97-AF65-F5344CB8AC3E}">
        <p14:creationId xmlns:p14="http://schemas.microsoft.com/office/powerpoint/2010/main" val="815100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Title on Teal">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B89EF587-8C14-4D0C-9DA9-8E2628178110}"/>
              </a:ext>
            </a:extLst>
          </p:cNvPr>
          <p:cNvSpPr>
            <a:spLocks noGrp="1"/>
          </p:cNvSpPr>
          <p:nvPr>
            <p:ph type="title" hasCustomPrompt="1"/>
          </p:nvPr>
        </p:nvSpPr>
        <p:spPr>
          <a:xfrm>
            <a:off x="609600" y="283464"/>
            <a:ext cx="10972800" cy="1143000"/>
          </a:xfrm>
          <a:prstGeom prst="rect">
            <a:avLst/>
          </a:prstGeom>
        </p:spPr>
        <p:txBody>
          <a:bodyPr vert="horz" lIns="91440" tIns="45720" rIns="91440" bIns="45720" rtlCol="0" anchor="b">
            <a:normAutofit/>
          </a:bodyPr>
          <a:lstStyle>
            <a:lvl1pPr algn="l" defTabSz="457200" rtl="0" eaLnBrk="1" latinLnBrk="0" hangingPunct="1">
              <a:lnSpc>
                <a:spcPct val="90000"/>
              </a:lnSpc>
              <a:spcBef>
                <a:spcPct val="0"/>
              </a:spcBef>
              <a:buNone/>
              <a:defRPr lang="en-US" sz="3600" b="0" i="0" kern="1200" cap="none" spc="0" baseline="0" dirty="0">
                <a:solidFill>
                  <a:schemeClr val="bg1"/>
                </a:solidFill>
                <a:latin typeface="Century Gothic Regular"/>
                <a:ea typeface="+mj-ea"/>
                <a:cs typeface="+mj-cs"/>
              </a:defRPr>
            </a:lvl1pPr>
          </a:lstStyle>
          <a:p>
            <a:r>
              <a:rPr lang="en-US" dirty="0"/>
              <a:t>Click to edit master title style</a:t>
            </a:r>
          </a:p>
        </p:txBody>
      </p:sp>
    </p:spTree>
    <p:extLst>
      <p:ext uri="{BB962C8B-B14F-4D97-AF65-F5344CB8AC3E}">
        <p14:creationId xmlns:p14="http://schemas.microsoft.com/office/powerpoint/2010/main" val="1000077018"/>
      </p:ext>
    </p:extLst>
  </p:cSld>
  <p:clrMapOvr>
    <a:masterClrMapping/>
  </p:clrMapOvr>
  <p:transition spd="med">
    <p:wipe/>
  </p:transition>
  <p:extLst>
    <p:ext uri="{DCECCB84-F9BA-43D5-87BE-67443E8EF086}">
      <p15:sldGuideLst xmlns:p15="http://schemas.microsoft.com/office/powerpoint/2012/main">
        <p15:guide id="1" orient="horz" pos="1221">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title. Up to 2 lines.</a:t>
            </a:r>
          </a:p>
        </p:txBody>
      </p:sp>
      <p:sp>
        <p:nvSpPr>
          <p:cNvPr id="3" name="Subtitle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b="0" i="0">
                <a:latin typeface="Century Gothic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Tree>
    <p:extLst>
      <p:ext uri="{BB962C8B-B14F-4D97-AF65-F5344CB8AC3E}">
        <p14:creationId xmlns:p14="http://schemas.microsoft.com/office/powerpoint/2010/main" val="1664524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Up to 2 lines.</a:t>
            </a:r>
          </a:p>
        </p:txBody>
      </p:sp>
      <p:sp>
        <p:nvSpPr>
          <p:cNvPr id="4" name="Text Placeholder 3">
            <a:extLst>
              <a:ext uri="{FF2B5EF4-FFF2-40B4-BE49-F238E27FC236}">
                <a16:creationId xmlns:a16="http://schemas.microsoft.com/office/drawing/2014/main" id="{3AFD19B2-EEF7-4898-B1D0-D75BE8CE0DFC}"/>
              </a:ext>
            </a:extLst>
          </p:cNvPr>
          <p:cNvSpPr>
            <a:spLocks noGrp="1"/>
          </p:cNvSpPr>
          <p:nvPr>
            <p:ph type="body" sz="quarter" idx="10"/>
          </p:nvPr>
        </p:nvSpPr>
        <p:spPr>
          <a:xfrm>
            <a:off x="838200" y="1825625"/>
            <a:ext cx="10515600" cy="4351338"/>
          </a:xfrm>
          <a:prstGeom prst="rect">
            <a:avLst/>
          </a:prstGeom>
        </p:spPr>
        <p:txBody>
          <a:bodyPr/>
          <a:lstStyle>
            <a:lvl1pPr marL="0" indent="0">
              <a:buNone/>
              <a:defRPr sz="2200" b="0" i="0">
                <a:latin typeface="Century Gothic Regular"/>
              </a:defRPr>
            </a:lvl1pPr>
            <a:lvl2pPr marL="571500" indent="-228600">
              <a:defRPr sz="2000" b="0" i="0">
                <a:latin typeface="Century Gothic Regular"/>
              </a:defRPr>
            </a:lvl2pPr>
            <a:lvl3pPr marL="1143000" indent="-228600">
              <a:buFont typeface="Arial" panose="020B0604020202020204" pitchFamily="34" charset="0"/>
              <a:buChar char="‒"/>
              <a:defRPr sz="1800" b="0" i="0">
                <a:latin typeface="Century Gothic Regular"/>
              </a:defRPr>
            </a:lvl3pPr>
            <a:lvl4pPr>
              <a:defRPr sz="1600" b="0" i="0">
                <a:latin typeface="Century Gothic Regular"/>
              </a:defRPr>
            </a:lvl4pPr>
            <a:lvl5pPr marL="2057400" indent="-228600">
              <a:buFont typeface="Arial" panose="020B0604020202020204" pitchFamily="34" charset="0"/>
              <a:buChar char="‒"/>
              <a:defRPr sz="1600" b="0" i="0">
                <a:latin typeface="Century Gothic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55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1524000" y="2050618"/>
            <a:ext cx="9144000" cy="2387599"/>
          </a:xfrm>
          <a:prstGeom prst="rect">
            <a:avLst/>
          </a:prstGeom>
        </p:spPr>
        <p:txBody>
          <a:bodyPr anchor="ctr" anchorCtr="0"/>
          <a:lstStyle>
            <a:lvl1pPr algn="ctr">
              <a:defRPr sz="6000" b="0" i="0">
                <a:solidFill>
                  <a:schemeClr val="bg1"/>
                </a:solidFill>
                <a:latin typeface="Century Gothic Regular"/>
              </a:defRPr>
            </a:lvl1pPr>
          </a:lstStyle>
          <a:p>
            <a:r>
              <a:rPr lang="en-US" dirty="0"/>
              <a:t>Single line centered</a:t>
            </a:r>
          </a:p>
        </p:txBody>
      </p:sp>
      <p:pic>
        <p:nvPicPr>
          <p:cNvPr id="3" name="Picture 2">
            <a:extLst>
              <a:ext uri="{FF2B5EF4-FFF2-40B4-BE49-F238E27FC236}">
                <a16:creationId xmlns:a16="http://schemas.microsoft.com/office/drawing/2014/main" id="{469A35C2-C06F-4A5D-94A0-65EC01FF862F}"/>
              </a:ext>
            </a:extLst>
          </p:cNvPr>
          <p:cNvPicPr>
            <a:picLocks noChangeAspect="1"/>
          </p:cNvPicPr>
          <p:nvPr userDrawn="1"/>
        </p:nvPicPr>
        <p:blipFill>
          <a:blip r:embed="rId2"/>
          <a:stretch>
            <a:fillRect/>
          </a:stretch>
        </p:blipFill>
        <p:spPr>
          <a:xfrm>
            <a:off x="4000538" y="5429796"/>
            <a:ext cx="4190925" cy="326567"/>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Up to 2 lines.</a:t>
            </a:r>
          </a:p>
        </p:txBody>
      </p:sp>
      <p:sp>
        <p:nvSpPr>
          <p:cNvPr id="9" name="Text Placeholder 8"/>
          <p:cNvSpPr>
            <a:spLocks noGrp="1"/>
          </p:cNvSpPr>
          <p:nvPr>
            <p:ph type="body" sz="quarter" idx="11" hasCustomPrompt="1"/>
          </p:nvPr>
        </p:nvSpPr>
        <p:spPr>
          <a:xfrm>
            <a:off x="838200" y="1825625"/>
            <a:ext cx="10515600" cy="479425"/>
          </a:xfrm>
          <a:prstGeom prst="rect">
            <a:avLst/>
          </a:prstGeom>
        </p:spPr>
        <p:txBody>
          <a:bodyPr>
            <a:normAutofit/>
          </a:bodyPr>
          <a:lstStyle>
            <a:lvl1pPr marL="0" indent="0">
              <a:buNone/>
              <a:defRPr sz="1800" b="0" i="0">
                <a:latin typeface="Century Gothic Regular"/>
              </a:defRPr>
            </a:lvl1pPr>
          </a:lstStyle>
          <a:p>
            <a:pPr lvl="0"/>
            <a:r>
              <a:rPr lang="en-US" dirty="0"/>
              <a:t>Click to enter subtitle</a:t>
            </a:r>
          </a:p>
        </p:txBody>
      </p:sp>
      <p:sp>
        <p:nvSpPr>
          <p:cNvPr id="5" name="Text Placeholder 3">
            <a:extLst>
              <a:ext uri="{FF2B5EF4-FFF2-40B4-BE49-F238E27FC236}">
                <a16:creationId xmlns:a16="http://schemas.microsoft.com/office/drawing/2014/main" id="{B670B47B-1E45-4266-AD1F-07D78576BD7D}"/>
              </a:ext>
            </a:extLst>
          </p:cNvPr>
          <p:cNvSpPr>
            <a:spLocks noGrp="1"/>
          </p:cNvSpPr>
          <p:nvPr>
            <p:ph type="body" sz="quarter" idx="10"/>
          </p:nvPr>
        </p:nvSpPr>
        <p:spPr>
          <a:xfrm>
            <a:off x="838200" y="2439987"/>
            <a:ext cx="10515600" cy="3736975"/>
          </a:xfrm>
          <a:prstGeom prst="rect">
            <a:avLst/>
          </a:prstGeom>
        </p:spPr>
        <p:txBody>
          <a:bodyPr/>
          <a:lstStyle>
            <a:lvl1pPr marL="0" indent="0">
              <a:buNone/>
              <a:defRPr sz="2200" b="0" i="0">
                <a:latin typeface="Century Gothic Regular"/>
              </a:defRPr>
            </a:lvl1pPr>
            <a:lvl2pPr marL="571500" indent="-228600">
              <a:defRPr sz="2000" b="0" i="0">
                <a:latin typeface="Century Gothic Regular"/>
              </a:defRPr>
            </a:lvl2pPr>
            <a:lvl3pPr marL="1143000" indent="-228600">
              <a:buFont typeface="Arial" panose="020B0604020202020204" pitchFamily="34" charset="0"/>
              <a:buChar char="‒"/>
              <a:defRPr sz="1800" b="0" i="0">
                <a:latin typeface="Century Gothic Regular"/>
              </a:defRPr>
            </a:lvl3pPr>
            <a:lvl4pPr>
              <a:defRPr sz="1600" b="0" i="0">
                <a:latin typeface="Century Gothic Regular"/>
              </a:defRPr>
            </a:lvl4pPr>
            <a:lvl5pPr marL="2057400" indent="-228600">
              <a:buFont typeface="Arial" panose="020B0604020202020204" pitchFamily="34" charset="0"/>
              <a:buChar char="‒"/>
              <a:defRPr sz="1600" b="0" i="0">
                <a:latin typeface="Century Gothic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69036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with paragraph">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Up to 2 lines.</a:t>
            </a:r>
          </a:p>
        </p:txBody>
      </p:sp>
      <p:sp>
        <p:nvSpPr>
          <p:cNvPr id="9" name="Text Placeholder 8"/>
          <p:cNvSpPr>
            <a:spLocks noGrp="1"/>
          </p:cNvSpPr>
          <p:nvPr>
            <p:ph type="body" sz="quarter" idx="11" hasCustomPrompt="1"/>
          </p:nvPr>
        </p:nvSpPr>
        <p:spPr>
          <a:xfrm>
            <a:off x="838200" y="1825625"/>
            <a:ext cx="10515600" cy="1291648"/>
          </a:xfrm>
          <a:prstGeom prst="rect">
            <a:avLst/>
          </a:prstGeom>
        </p:spPr>
        <p:txBody>
          <a:bodyPr>
            <a:noAutofit/>
          </a:bodyPr>
          <a:lstStyle>
            <a:lvl1pPr marL="0" indent="0">
              <a:buNone/>
              <a:defRPr sz="1800" b="0" i="0">
                <a:latin typeface="Century Gothic Regular"/>
              </a:defRPr>
            </a:lvl1pPr>
          </a:lstStyle>
          <a:p>
            <a:pPr lvl="0"/>
            <a:r>
              <a:rPr lang="en-US" dirty="0"/>
              <a:t>Click to enter paragraph</a:t>
            </a:r>
          </a:p>
        </p:txBody>
      </p:sp>
      <p:sp>
        <p:nvSpPr>
          <p:cNvPr id="5" name="Text Placeholder 3">
            <a:extLst>
              <a:ext uri="{FF2B5EF4-FFF2-40B4-BE49-F238E27FC236}">
                <a16:creationId xmlns:a16="http://schemas.microsoft.com/office/drawing/2014/main" id="{B670B47B-1E45-4266-AD1F-07D78576BD7D}"/>
              </a:ext>
            </a:extLst>
          </p:cNvPr>
          <p:cNvSpPr>
            <a:spLocks noGrp="1"/>
          </p:cNvSpPr>
          <p:nvPr>
            <p:ph type="body" sz="quarter" idx="10"/>
          </p:nvPr>
        </p:nvSpPr>
        <p:spPr>
          <a:xfrm>
            <a:off x="838200" y="3252209"/>
            <a:ext cx="10515600" cy="2924753"/>
          </a:xfrm>
          <a:prstGeom prst="rect">
            <a:avLst/>
          </a:prstGeom>
        </p:spPr>
        <p:txBody>
          <a:bodyPr/>
          <a:lstStyle>
            <a:lvl1pPr marL="0" indent="0">
              <a:buNone/>
              <a:defRPr sz="2200" b="0" i="0">
                <a:latin typeface="Century Gothic Regular"/>
              </a:defRPr>
            </a:lvl1pPr>
            <a:lvl2pPr marL="571500" indent="-228600">
              <a:defRPr sz="2000" b="0" i="0">
                <a:latin typeface="Century Gothic Regular"/>
              </a:defRPr>
            </a:lvl2pPr>
            <a:lvl3pPr marL="1143000" indent="-228600">
              <a:buFont typeface="Arial" panose="020B0604020202020204" pitchFamily="34" charset="0"/>
              <a:buChar char="‒"/>
              <a:defRPr sz="1800" b="0" i="0">
                <a:latin typeface="Century Gothic Regular"/>
              </a:defRPr>
            </a:lvl3pPr>
            <a:lvl4pPr>
              <a:defRPr sz="1600" b="0" i="0">
                <a:latin typeface="Century Gothic Regular"/>
              </a:defRPr>
            </a:lvl4pPr>
            <a:lvl5pPr marL="2057400" indent="-228600">
              <a:buFont typeface="Arial" panose="020B0604020202020204" pitchFamily="34" charset="0"/>
              <a:buChar char="‒"/>
              <a:defRPr sz="1600" b="0" i="0">
                <a:latin typeface="Century Gothic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2744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Content with subtitl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Up to 2 lines.</a:t>
            </a:r>
          </a:p>
        </p:txBody>
      </p:sp>
      <p:sp>
        <p:nvSpPr>
          <p:cNvPr id="7" name="Text Placeholder 3">
            <a:extLst>
              <a:ext uri="{FF2B5EF4-FFF2-40B4-BE49-F238E27FC236}">
                <a16:creationId xmlns:a16="http://schemas.microsoft.com/office/drawing/2014/main" id="{286D6AA8-474D-4357-8DBC-5D1A0DA681E0}"/>
              </a:ext>
            </a:extLst>
          </p:cNvPr>
          <p:cNvSpPr>
            <a:spLocks noGrp="1"/>
          </p:cNvSpPr>
          <p:nvPr>
            <p:ph type="body" sz="quarter" idx="10"/>
          </p:nvPr>
        </p:nvSpPr>
        <p:spPr>
          <a:xfrm>
            <a:off x="838200" y="2439987"/>
            <a:ext cx="5181600" cy="3736975"/>
          </a:xfrm>
          <a:prstGeom prst="rect">
            <a:avLst/>
          </a:prstGeom>
        </p:spPr>
        <p:txBody>
          <a:bodyPr/>
          <a:lstStyle>
            <a:lvl1pPr marL="0" indent="0">
              <a:buNone/>
              <a:defRPr sz="2200" b="0" i="0">
                <a:latin typeface="Century Gothic Regular"/>
              </a:defRPr>
            </a:lvl1pPr>
            <a:lvl2pPr marL="571500" indent="-228600">
              <a:defRPr sz="2000" b="0" i="0">
                <a:latin typeface="Century Gothic Regular"/>
              </a:defRPr>
            </a:lvl2pPr>
            <a:lvl3pPr marL="1143000" indent="-228600">
              <a:buFont typeface="Arial" panose="020B0604020202020204" pitchFamily="34" charset="0"/>
              <a:buChar char="‒"/>
              <a:defRPr sz="1800" b="0" i="0">
                <a:latin typeface="Century Gothic Regular"/>
              </a:defRPr>
            </a:lvl3pPr>
            <a:lvl4pPr>
              <a:defRPr sz="1600" b="0" i="0">
                <a:latin typeface="Century Gothic Regular"/>
              </a:defRPr>
            </a:lvl4pPr>
            <a:lvl5pPr marL="2057400" indent="-228600">
              <a:buFont typeface="Arial" panose="020B0604020202020204" pitchFamily="34" charset="0"/>
              <a:buChar char="‒"/>
              <a:defRPr sz="1600" b="0" i="0">
                <a:latin typeface="Century Gothic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a:extLst>
              <a:ext uri="{FF2B5EF4-FFF2-40B4-BE49-F238E27FC236}">
                <a16:creationId xmlns:a16="http://schemas.microsoft.com/office/drawing/2014/main" id="{E846A8E3-A924-4AE8-9A8A-105C6E42D7CF}"/>
              </a:ext>
            </a:extLst>
          </p:cNvPr>
          <p:cNvSpPr>
            <a:spLocks noGrp="1"/>
          </p:cNvSpPr>
          <p:nvPr>
            <p:ph type="body" sz="quarter" idx="14"/>
          </p:nvPr>
        </p:nvSpPr>
        <p:spPr>
          <a:xfrm>
            <a:off x="6172200" y="2439987"/>
            <a:ext cx="5181600" cy="3736975"/>
          </a:xfrm>
          <a:prstGeom prst="rect">
            <a:avLst/>
          </a:prstGeom>
        </p:spPr>
        <p:txBody>
          <a:bodyPr/>
          <a:lstStyle>
            <a:lvl1pPr marL="0" indent="0">
              <a:buNone/>
              <a:defRPr sz="2200" b="0" i="0">
                <a:latin typeface="Century Gothic Regular"/>
              </a:defRPr>
            </a:lvl1pPr>
            <a:lvl2pPr marL="571500" indent="-228600">
              <a:defRPr sz="2000" b="0" i="0">
                <a:latin typeface="Century Gothic Regular"/>
              </a:defRPr>
            </a:lvl2pPr>
            <a:lvl3pPr marL="1143000" indent="-228600">
              <a:buFont typeface="Arial" panose="020B0604020202020204" pitchFamily="34" charset="0"/>
              <a:buChar char="‒"/>
              <a:defRPr sz="1800" b="0" i="0">
                <a:latin typeface="Century Gothic Regular"/>
              </a:defRPr>
            </a:lvl3pPr>
            <a:lvl4pPr>
              <a:defRPr sz="1600" b="0" i="0">
                <a:latin typeface="Century Gothic Regular"/>
              </a:defRPr>
            </a:lvl4pPr>
            <a:lvl5pPr marL="2057400" indent="-228600">
              <a:buFont typeface="Arial" panose="020B0604020202020204" pitchFamily="34" charset="0"/>
              <a:buChar char="‒"/>
              <a:defRPr sz="1600" b="0" i="0">
                <a:latin typeface="Century Gothic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8">
            <a:extLst>
              <a:ext uri="{FF2B5EF4-FFF2-40B4-BE49-F238E27FC236}">
                <a16:creationId xmlns:a16="http://schemas.microsoft.com/office/drawing/2014/main" id="{D4664FF6-56B0-4BB2-995C-DED65120889E}"/>
              </a:ext>
            </a:extLst>
          </p:cNvPr>
          <p:cNvSpPr>
            <a:spLocks noGrp="1"/>
          </p:cNvSpPr>
          <p:nvPr>
            <p:ph type="body" sz="quarter" idx="11" hasCustomPrompt="1"/>
          </p:nvPr>
        </p:nvSpPr>
        <p:spPr>
          <a:xfrm>
            <a:off x="838200" y="1825625"/>
            <a:ext cx="5181600" cy="479425"/>
          </a:xfrm>
          <a:prstGeom prst="rect">
            <a:avLst/>
          </a:prstGeom>
        </p:spPr>
        <p:txBody>
          <a:bodyPr>
            <a:normAutofit/>
          </a:bodyPr>
          <a:lstStyle>
            <a:lvl1pPr marL="0" indent="0">
              <a:buNone/>
              <a:defRPr sz="1800" b="0" i="0">
                <a:latin typeface="Century Gothic Regular"/>
              </a:defRPr>
            </a:lvl1pPr>
          </a:lstStyle>
          <a:p>
            <a:pPr lvl="0"/>
            <a:r>
              <a:rPr lang="en-US" dirty="0"/>
              <a:t>Click to enter subtitle</a:t>
            </a:r>
          </a:p>
        </p:txBody>
      </p:sp>
      <p:sp>
        <p:nvSpPr>
          <p:cNvPr id="13" name="Text Placeholder 8">
            <a:extLst>
              <a:ext uri="{FF2B5EF4-FFF2-40B4-BE49-F238E27FC236}">
                <a16:creationId xmlns:a16="http://schemas.microsoft.com/office/drawing/2014/main" id="{E539D93B-C525-4155-8D64-C4A94A7C156A}"/>
              </a:ext>
            </a:extLst>
          </p:cNvPr>
          <p:cNvSpPr>
            <a:spLocks noGrp="1"/>
          </p:cNvSpPr>
          <p:nvPr>
            <p:ph type="body" sz="quarter" idx="15" hasCustomPrompt="1"/>
          </p:nvPr>
        </p:nvSpPr>
        <p:spPr>
          <a:xfrm>
            <a:off x="6172200" y="1825625"/>
            <a:ext cx="5181600" cy="479425"/>
          </a:xfrm>
          <a:prstGeom prst="rect">
            <a:avLst/>
          </a:prstGeom>
        </p:spPr>
        <p:txBody>
          <a:bodyPr>
            <a:normAutofit/>
          </a:bodyPr>
          <a:lstStyle>
            <a:lvl1pPr marL="0" indent="0">
              <a:buNone/>
              <a:defRPr sz="1800" b="0" i="0">
                <a:latin typeface="Century Gothic Regular"/>
              </a:defRPr>
            </a:lvl1pPr>
          </a:lstStyle>
          <a:p>
            <a:pPr lvl="0"/>
            <a:r>
              <a:rPr lang="en-US" dirty="0"/>
              <a:t>Click to enter subtitle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Content with paragraph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Up to 2 lines.</a:t>
            </a:r>
          </a:p>
        </p:txBody>
      </p:sp>
      <p:sp>
        <p:nvSpPr>
          <p:cNvPr id="9" name="Text Placeholder 8"/>
          <p:cNvSpPr>
            <a:spLocks noGrp="1"/>
          </p:cNvSpPr>
          <p:nvPr>
            <p:ph type="body" sz="quarter" idx="11" hasCustomPrompt="1"/>
          </p:nvPr>
        </p:nvSpPr>
        <p:spPr>
          <a:xfrm>
            <a:off x="838200" y="1825625"/>
            <a:ext cx="5181600" cy="1291648"/>
          </a:xfrm>
          <a:prstGeom prst="rect">
            <a:avLst/>
          </a:prstGeom>
        </p:spPr>
        <p:txBody>
          <a:bodyPr>
            <a:noAutofit/>
          </a:bodyPr>
          <a:lstStyle>
            <a:lvl1pPr marL="0" indent="0">
              <a:buNone/>
              <a:defRPr sz="1800" b="0" i="0">
                <a:latin typeface="Century Gothic Regular"/>
              </a:defRPr>
            </a:lvl1pPr>
          </a:lstStyle>
          <a:p>
            <a:pPr lvl="0"/>
            <a:r>
              <a:rPr lang="en-US" dirty="0"/>
              <a:t>Click to enter paragraph</a:t>
            </a:r>
          </a:p>
        </p:txBody>
      </p:sp>
      <p:sp>
        <p:nvSpPr>
          <p:cNvPr id="11" name="Text Placeholder 8"/>
          <p:cNvSpPr>
            <a:spLocks noGrp="1"/>
          </p:cNvSpPr>
          <p:nvPr>
            <p:ph type="body" sz="quarter" idx="13" hasCustomPrompt="1"/>
          </p:nvPr>
        </p:nvSpPr>
        <p:spPr>
          <a:xfrm>
            <a:off x="6172200" y="1825625"/>
            <a:ext cx="5181600" cy="1291648"/>
          </a:xfrm>
          <a:prstGeom prst="rect">
            <a:avLst/>
          </a:prstGeom>
        </p:spPr>
        <p:txBody>
          <a:bodyPr>
            <a:noAutofit/>
          </a:bodyPr>
          <a:lstStyle>
            <a:lvl1pPr marL="0" indent="0">
              <a:buNone/>
              <a:defRPr sz="1800" b="0" i="0">
                <a:latin typeface="Century Gothic Regular"/>
              </a:defRPr>
            </a:lvl1pPr>
          </a:lstStyle>
          <a:p>
            <a:pPr lvl="0"/>
            <a:r>
              <a:rPr lang="en-US" dirty="0"/>
              <a:t>Click to enter paragraph</a:t>
            </a:r>
          </a:p>
        </p:txBody>
      </p:sp>
      <p:sp>
        <p:nvSpPr>
          <p:cNvPr id="7" name="Text Placeholder 3">
            <a:extLst>
              <a:ext uri="{FF2B5EF4-FFF2-40B4-BE49-F238E27FC236}">
                <a16:creationId xmlns:a16="http://schemas.microsoft.com/office/drawing/2014/main" id="{286D6AA8-474D-4357-8DBC-5D1A0DA681E0}"/>
              </a:ext>
            </a:extLst>
          </p:cNvPr>
          <p:cNvSpPr>
            <a:spLocks noGrp="1"/>
          </p:cNvSpPr>
          <p:nvPr>
            <p:ph type="body" sz="quarter" idx="10"/>
          </p:nvPr>
        </p:nvSpPr>
        <p:spPr>
          <a:xfrm>
            <a:off x="838200" y="3252209"/>
            <a:ext cx="5181600" cy="2924753"/>
          </a:xfrm>
          <a:prstGeom prst="rect">
            <a:avLst/>
          </a:prstGeom>
        </p:spPr>
        <p:txBody>
          <a:bodyPr/>
          <a:lstStyle>
            <a:lvl1pPr marL="0" indent="0">
              <a:buNone/>
              <a:defRPr sz="2200" b="0" i="0">
                <a:latin typeface="Century Gothic Regular"/>
              </a:defRPr>
            </a:lvl1pPr>
            <a:lvl2pPr marL="571500" indent="-228600">
              <a:defRPr sz="2000" b="0" i="0">
                <a:latin typeface="Century Gothic Regular"/>
              </a:defRPr>
            </a:lvl2pPr>
            <a:lvl3pPr marL="1143000" indent="-228600">
              <a:buFont typeface="Arial" panose="020B0604020202020204" pitchFamily="34" charset="0"/>
              <a:buChar char="‒"/>
              <a:defRPr sz="1800" b="0" i="0">
                <a:latin typeface="Century Gothic Regular"/>
              </a:defRPr>
            </a:lvl3pPr>
            <a:lvl4pPr>
              <a:defRPr sz="1600" b="0" i="0">
                <a:latin typeface="Century Gothic Regular"/>
              </a:defRPr>
            </a:lvl4pPr>
            <a:lvl5pPr marL="2057400" indent="-228600">
              <a:buFont typeface="Arial" panose="020B0604020202020204" pitchFamily="34" charset="0"/>
              <a:buChar char="‒"/>
              <a:defRPr sz="1600" b="0" i="0">
                <a:latin typeface="Century Gothic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a:extLst>
              <a:ext uri="{FF2B5EF4-FFF2-40B4-BE49-F238E27FC236}">
                <a16:creationId xmlns:a16="http://schemas.microsoft.com/office/drawing/2014/main" id="{E846A8E3-A924-4AE8-9A8A-105C6E42D7CF}"/>
              </a:ext>
            </a:extLst>
          </p:cNvPr>
          <p:cNvSpPr>
            <a:spLocks noGrp="1"/>
          </p:cNvSpPr>
          <p:nvPr>
            <p:ph type="body" sz="quarter" idx="14"/>
          </p:nvPr>
        </p:nvSpPr>
        <p:spPr>
          <a:xfrm>
            <a:off x="6172200" y="3252209"/>
            <a:ext cx="5181600" cy="2924753"/>
          </a:xfrm>
          <a:prstGeom prst="rect">
            <a:avLst/>
          </a:prstGeom>
        </p:spPr>
        <p:txBody>
          <a:bodyPr/>
          <a:lstStyle>
            <a:lvl1pPr marL="0" indent="0">
              <a:buNone/>
              <a:defRPr sz="2200" b="0" i="0">
                <a:latin typeface="Century Gothic Regular"/>
              </a:defRPr>
            </a:lvl1pPr>
            <a:lvl2pPr marL="571500" indent="-228600">
              <a:defRPr sz="2000" b="0" i="0">
                <a:latin typeface="Century Gothic Regular"/>
              </a:defRPr>
            </a:lvl2pPr>
            <a:lvl3pPr marL="1143000" indent="-228600">
              <a:buFont typeface="Arial" panose="020B0604020202020204" pitchFamily="34" charset="0"/>
              <a:buChar char="‒"/>
              <a:defRPr sz="1800" b="0" i="0">
                <a:latin typeface="Century Gothic Regular"/>
              </a:defRPr>
            </a:lvl3pPr>
            <a:lvl4pPr>
              <a:defRPr sz="1600" b="0" i="0">
                <a:latin typeface="Century Gothic Regular"/>
              </a:defRPr>
            </a:lvl4pPr>
            <a:lvl5pPr marL="2057400" indent="-228600">
              <a:buFont typeface="Arial" panose="020B0604020202020204" pitchFamily="34" charset="0"/>
              <a:buChar char="‒"/>
              <a:defRPr sz="1600" b="0" i="0">
                <a:latin typeface="Century Gothic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0723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Up to 2 lines.</a:t>
            </a:r>
          </a:p>
        </p:txBody>
      </p:sp>
      <p:sp>
        <p:nvSpPr>
          <p:cNvPr id="7" name="Text Placeholder 3">
            <a:extLst>
              <a:ext uri="{FF2B5EF4-FFF2-40B4-BE49-F238E27FC236}">
                <a16:creationId xmlns:a16="http://schemas.microsoft.com/office/drawing/2014/main" id="{286D6AA8-474D-4357-8DBC-5D1A0DA681E0}"/>
              </a:ext>
            </a:extLst>
          </p:cNvPr>
          <p:cNvSpPr>
            <a:spLocks noGrp="1"/>
          </p:cNvSpPr>
          <p:nvPr>
            <p:ph type="body" sz="quarter" idx="10"/>
          </p:nvPr>
        </p:nvSpPr>
        <p:spPr>
          <a:xfrm>
            <a:off x="838200" y="1825625"/>
            <a:ext cx="5181600" cy="4351337"/>
          </a:xfrm>
          <a:prstGeom prst="rect">
            <a:avLst/>
          </a:prstGeom>
        </p:spPr>
        <p:txBody>
          <a:bodyPr/>
          <a:lstStyle>
            <a:lvl1pPr marL="0" indent="0">
              <a:buNone/>
              <a:defRPr sz="2200" b="0" i="0">
                <a:latin typeface="Century Gothic Regular"/>
              </a:defRPr>
            </a:lvl1pPr>
            <a:lvl2pPr marL="571500" indent="-228600">
              <a:defRPr sz="2000" b="0" i="0">
                <a:latin typeface="Century Gothic Regular"/>
              </a:defRPr>
            </a:lvl2pPr>
            <a:lvl3pPr marL="1143000" indent="-228600">
              <a:buFont typeface="Arial" panose="020B0604020202020204" pitchFamily="34" charset="0"/>
              <a:buChar char="‒"/>
              <a:defRPr sz="1800" b="0" i="0">
                <a:latin typeface="Century Gothic Regular"/>
              </a:defRPr>
            </a:lvl3pPr>
            <a:lvl4pPr>
              <a:defRPr sz="1600" b="0" i="0">
                <a:latin typeface="Century Gothic Regular"/>
              </a:defRPr>
            </a:lvl4pPr>
            <a:lvl5pPr marL="2057400" indent="-228600">
              <a:buFont typeface="Arial" panose="020B0604020202020204" pitchFamily="34" charset="0"/>
              <a:buChar char="‒"/>
              <a:defRPr sz="1600" b="0" i="0">
                <a:latin typeface="Century Gothic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a:extLst>
              <a:ext uri="{FF2B5EF4-FFF2-40B4-BE49-F238E27FC236}">
                <a16:creationId xmlns:a16="http://schemas.microsoft.com/office/drawing/2014/main" id="{E846A8E3-A924-4AE8-9A8A-105C6E42D7CF}"/>
              </a:ext>
            </a:extLst>
          </p:cNvPr>
          <p:cNvSpPr>
            <a:spLocks noGrp="1"/>
          </p:cNvSpPr>
          <p:nvPr>
            <p:ph type="body" sz="quarter" idx="14"/>
          </p:nvPr>
        </p:nvSpPr>
        <p:spPr>
          <a:xfrm>
            <a:off x="6172200" y="1825625"/>
            <a:ext cx="5181600" cy="4351337"/>
          </a:xfrm>
          <a:prstGeom prst="rect">
            <a:avLst/>
          </a:prstGeom>
        </p:spPr>
        <p:txBody>
          <a:bodyPr/>
          <a:lstStyle>
            <a:lvl1pPr marL="0" indent="0">
              <a:buNone/>
              <a:defRPr sz="2200" b="0" i="0">
                <a:latin typeface="Century Gothic Regular"/>
              </a:defRPr>
            </a:lvl1pPr>
            <a:lvl2pPr marL="571500" indent="-228600">
              <a:defRPr sz="2000" b="0" i="0">
                <a:latin typeface="Century Gothic Regular"/>
              </a:defRPr>
            </a:lvl2pPr>
            <a:lvl3pPr marL="1143000" indent="-228600">
              <a:buFont typeface="Arial" panose="020B0604020202020204" pitchFamily="34" charset="0"/>
              <a:buChar char="‒"/>
              <a:defRPr sz="1800" b="0" i="0">
                <a:latin typeface="Century Gothic Regular"/>
              </a:defRPr>
            </a:lvl3pPr>
            <a:lvl4pPr>
              <a:defRPr sz="1600" b="0" i="0">
                <a:latin typeface="Century Gothic Regular"/>
              </a:defRPr>
            </a:lvl4pPr>
            <a:lvl5pPr marL="2057400" indent="-228600">
              <a:buFont typeface="Arial" panose="020B0604020202020204" pitchFamily="34" charset="0"/>
              <a:buChar char="‒"/>
              <a:defRPr sz="1600" b="0" i="0">
                <a:latin typeface="Century Gothic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8053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5181600" cy="1325563"/>
          </a:xfrm>
        </p:spPr>
        <p:txBody>
          <a:bodyPr/>
          <a:lstStyle/>
          <a:p>
            <a:r>
              <a:rPr lang="en-US" dirty="0"/>
              <a:t>Click to edit title. Up to 2 lines.</a:t>
            </a:r>
          </a:p>
        </p:txBody>
      </p:sp>
      <p:sp>
        <p:nvSpPr>
          <p:cNvPr id="7" name="Picture Placeholder 5"/>
          <p:cNvSpPr>
            <a:spLocks noGrp="1"/>
          </p:cNvSpPr>
          <p:nvPr>
            <p:ph type="pic" sz="quarter" idx="10" hasCustomPrompt="1"/>
          </p:nvPr>
        </p:nvSpPr>
        <p:spPr>
          <a:xfrm>
            <a:off x="6172200" y="0"/>
            <a:ext cx="6019800" cy="6858000"/>
          </a:xfrm>
          <a:prstGeom prst="rect">
            <a:avLst/>
          </a:prstGeom>
        </p:spPr>
        <p:txBody>
          <a:bodyPr anchor="ctr"/>
          <a:lstStyle>
            <a:lvl1pPr marL="0" indent="0" algn="ctr">
              <a:buNone/>
              <a:defRPr sz="2000" b="0" i="0">
                <a:latin typeface="Century Gothic Regular"/>
              </a:defRPr>
            </a:lvl1pPr>
          </a:lstStyle>
          <a:p>
            <a:r>
              <a:rPr lang="en-US" dirty="0"/>
              <a:t>Drag picture to placeholder </a:t>
            </a:r>
            <a:br>
              <a:rPr lang="en-US" dirty="0"/>
            </a:br>
            <a:r>
              <a:rPr lang="en-US" dirty="0"/>
              <a:t>or click icon to add</a:t>
            </a:r>
          </a:p>
        </p:txBody>
      </p:sp>
      <p:sp>
        <p:nvSpPr>
          <p:cNvPr id="6" name="Text Placeholder 3">
            <a:extLst>
              <a:ext uri="{FF2B5EF4-FFF2-40B4-BE49-F238E27FC236}">
                <a16:creationId xmlns:a16="http://schemas.microsoft.com/office/drawing/2014/main" id="{9886BBCA-365A-4A22-A7E0-ED59B77A93FD}"/>
              </a:ext>
            </a:extLst>
          </p:cNvPr>
          <p:cNvSpPr>
            <a:spLocks noGrp="1"/>
          </p:cNvSpPr>
          <p:nvPr>
            <p:ph type="body" sz="quarter" idx="12"/>
          </p:nvPr>
        </p:nvSpPr>
        <p:spPr>
          <a:xfrm>
            <a:off x="838200" y="1825625"/>
            <a:ext cx="5181600" cy="4351337"/>
          </a:xfrm>
          <a:prstGeom prst="rect">
            <a:avLst/>
          </a:prstGeom>
        </p:spPr>
        <p:txBody>
          <a:bodyPr/>
          <a:lstStyle>
            <a:lvl1pPr marL="0" indent="0">
              <a:buNone/>
              <a:defRPr sz="2200" b="0" i="0">
                <a:latin typeface="Century Gothic Regular"/>
              </a:defRPr>
            </a:lvl1pPr>
            <a:lvl2pPr marL="571500" indent="-228600">
              <a:defRPr sz="2000" b="0" i="0">
                <a:latin typeface="Century Gothic Regular"/>
              </a:defRPr>
            </a:lvl2pPr>
            <a:lvl3pPr marL="1143000" indent="-228600">
              <a:buFont typeface="Arial" panose="020B0604020202020204" pitchFamily="34" charset="0"/>
              <a:buChar char="‒"/>
              <a:defRPr sz="1800" b="0" i="0">
                <a:latin typeface="Century Gothic Regular"/>
              </a:defRPr>
            </a:lvl3pPr>
            <a:lvl4pPr>
              <a:defRPr sz="1600" b="0" i="0">
                <a:latin typeface="Century Gothic Regular"/>
              </a:defRPr>
            </a:lvl4pPr>
            <a:lvl5pPr marL="2057400" indent="-228600">
              <a:buFont typeface="Arial" panose="020B0604020202020204" pitchFamily="34" charset="0"/>
              <a:buChar char="‒"/>
              <a:defRPr sz="1600" b="0" i="0">
                <a:latin typeface="Century Gothic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5234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with paragraph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5181600" cy="1325563"/>
          </a:xfrm>
        </p:spPr>
        <p:txBody>
          <a:bodyPr/>
          <a:lstStyle/>
          <a:p>
            <a:r>
              <a:rPr lang="en-US" dirty="0"/>
              <a:t>Click to edit title. Up to 2 lines.</a:t>
            </a:r>
          </a:p>
        </p:txBody>
      </p:sp>
      <p:sp>
        <p:nvSpPr>
          <p:cNvPr id="7" name="Picture Placeholder 5"/>
          <p:cNvSpPr>
            <a:spLocks noGrp="1"/>
          </p:cNvSpPr>
          <p:nvPr>
            <p:ph type="pic" sz="quarter" idx="10" hasCustomPrompt="1"/>
          </p:nvPr>
        </p:nvSpPr>
        <p:spPr>
          <a:xfrm>
            <a:off x="6172200" y="0"/>
            <a:ext cx="6019800" cy="6858000"/>
          </a:xfrm>
          <a:prstGeom prst="rect">
            <a:avLst/>
          </a:prstGeom>
        </p:spPr>
        <p:txBody>
          <a:bodyPr anchor="ctr"/>
          <a:lstStyle>
            <a:lvl1pPr marL="0" indent="0" algn="ctr">
              <a:buNone/>
              <a:defRPr sz="2000" b="0" i="0">
                <a:latin typeface="Century Gothic Regular"/>
              </a:defRPr>
            </a:lvl1pPr>
          </a:lstStyle>
          <a:p>
            <a:r>
              <a:rPr lang="en-US" dirty="0"/>
              <a:t>Drag picture to placeholder </a:t>
            </a:r>
            <a:br>
              <a:rPr lang="en-US" dirty="0"/>
            </a:br>
            <a:r>
              <a:rPr lang="en-US" dirty="0"/>
              <a:t>or click icon to add</a:t>
            </a:r>
          </a:p>
        </p:txBody>
      </p:sp>
      <p:sp>
        <p:nvSpPr>
          <p:cNvPr id="9" name="Text Placeholder 8"/>
          <p:cNvSpPr>
            <a:spLocks noGrp="1"/>
          </p:cNvSpPr>
          <p:nvPr>
            <p:ph type="body" sz="quarter" idx="11" hasCustomPrompt="1"/>
          </p:nvPr>
        </p:nvSpPr>
        <p:spPr>
          <a:xfrm>
            <a:off x="838200" y="1825625"/>
            <a:ext cx="5181600" cy="1291648"/>
          </a:xfrm>
          <a:prstGeom prst="rect">
            <a:avLst/>
          </a:prstGeom>
        </p:spPr>
        <p:txBody>
          <a:bodyPr>
            <a:noAutofit/>
          </a:bodyPr>
          <a:lstStyle>
            <a:lvl1pPr marL="0" indent="0">
              <a:buNone/>
              <a:defRPr sz="1800" b="0" i="0">
                <a:latin typeface="Century Gothic Regular"/>
              </a:defRPr>
            </a:lvl1pPr>
          </a:lstStyle>
          <a:p>
            <a:pPr lvl="0"/>
            <a:r>
              <a:rPr lang="en-US" dirty="0"/>
              <a:t>Click to enter paragraph</a:t>
            </a:r>
          </a:p>
        </p:txBody>
      </p:sp>
      <p:sp>
        <p:nvSpPr>
          <p:cNvPr id="6" name="Text Placeholder 3">
            <a:extLst>
              <a:ext uri="{FF2B5EF4-FFF2-40B4-BE49-F238E27FC236}">
                <a16:creationId xmlns:a16="http://schemas.microsoft.com/office/drawing/2014/main" id="{9886BBCA-365A-4A22-A7E0-ED59B77A93FD}"/>
              </a:ext>
            </a:extLst>
          </p:cNvPr>
          <p:cNvSpPr>
            <a:spLocks noGrp="1"/>
          </p:cNvSpPr>
          <p:nvPr>
            <p:ph type="body" sz="quarter" idx="12"/>
          </p:nvPr>
        </p:nvSpPr>
        <p:spPr>
          <a:xfrm>
            <a:off x="838200" y="3252209"/>
            <a:ext cx="5181600" cy="2924753"/>
          </a:xfrm>
          <a:prstGeom prst="rect">
            <a:avLst/>
          </a:prstGeom>
        </p:spPr>
        <p:txBody>
          <a:bodyPr/>
          <a:lstStyle>
            <a:lvl1pPr marL="0" indent="0">
              <a:buNone/>
              <a:defRPr sz="2200" b="0" i="0">
                <a:latin typeface="Century Gothic Regular"/>
              </a:defRPr>
            </a:lvl1pPr>
            <a:lvl2pPr marL="571500" indent="-228600">
              <a:defRPr sz="2000" b="0" i="0">
                <a:latin typeface="Century Gothic Regular"/>
              </a:defRPr>
            </a:lvl2pPr>
            <a:lvl3pPr marL="1143000" indent="-228600">
              <a:buFont typeface="Arial" panose="020B0604020202020204" pitchFamily="34" charset="0"/>
              <a:buChar char="‒"/>
              <a:defRPr sz="1800" b="0" i="0">
                <a:latin typeface="Century Gothic Regular"/>
              </a:defRPr>
            </a:lvl3pPr>
            <a:lvl4pPr>
              <a:defRPr sz="1600" b="0" i="0">
                <a:latin typeface="Century Gothic Regular"/>
              </a:defRPr>
            </a:lvl4pPr>
            <a:lvl5pPr marL="2057400" indent="-228600">
              <a:buFont typeface="Arial" panose="020B0604020202020204" pitchFamily="34" charset="0"/>
              <a:buChar char="‒"/>
              <a:defRPr sz="1600" b="0" i="0">
                <a:latin typeface="Century Gothic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4129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Up to 2 lines.</a:t>
            </a:r>
          </a:p>
        </p:txBody>
      </p:sp>
      <p:sp>
        <p:nvSpPr>
          <p:cNvPr id="4" name="Chart Placeholder 3">
            <a:extLst>
              <a:ext uri="{FF2B5EF4-FFF2-40B4-BE49-F238E27FC236}">
                <a16:creationId xmlns:a16="http://schemas.microsoft.com/office/drawing/2014/main" id="{8A9F652C-B2A6-45B5-9C8B-7104C3249777}"/>
              </a:ext>
            </a:extLst>
          </p:cNvPr>
          <p:cNvSpPr>
            <a:spLocks noGrp="1"/>
          </p:cNvSpPr>
          <p:nvPr>
            <p:ph type="chart" sz="quarter" idx="13"/>
          </p:nvPr>
        </p:nvSpPr>
        <p:spPr>
          <a:xfrm>
            <a:off x="838200" y="1866900"/>
            <a:ext cx="5181600" cy="4310063"/>
          </a:xfrm>
          <a:prstGeom prst="rect">
            <a:avLst/>
          </a:prstGeom>
        </p:spPr>
        <p:txBody>
          <a:bodyPr anchor="ctr"/>
          <a:lstStyle>
            <a:lvl1pPr marL="0" indent="0" algn="ctr">
              <a:buNone/>
              <a:defRPr sz="1800" b="0" i="0">
                <a:latin typeface="Century Gothic Regular"/>
              </a:defRPr>
            </a:lvl1pPr>
          </a:lstStyle>
          <a:p>
            <a:endParaRPr lang="en-US" dirty="0"/>
          </a:p>
        </p:txBody>
      </p:sp>
      <p:sp>
        <p:nvSpPr>
          <p:cNvPr id="8" name="Chart Placeholder 3">
            <a:extLst>
              <a:ext uri="{FF2B5EF4-FFF2-40B4-BE49-F238E27FC236}">
                <a16:creationId xmlns:a16="http://schemas.microsoft.com/office/drawing/2014/main" id="{94B387F3-52B4-47A9-A12F-17C618BE0053}"/>
              </a:ext>
            </a:extLst>
          </p:cNvPr>
          <p:cNvSpPr>
            <a:spLocks noGrp="1"/>
          </p:cNvSpPr>
          <p:nvPr>
            <p:ph type="chart" sz="quarter" idx="14"/>
          </p:nvPr>
        </p:nvSpPr>
        <p:spPr>
          <a:xfrm>
            <a:off x="6172200" y="1866900"/>
            <a:ext cx="5181600" cy="4310063"/>
          </a:xfrm>
          <a:prstGeom prst="rect">
            <a:avLst/>
          </a:prstGeom>
        </p:spPr>
        <p:txBody>
          <a:bodyPr anchor="ctr"/>
          <a:lstStyle>
            <a:lvl1pPr marL="0" indent="0" algn="ctr">
              <a:buNone/>
              <a:defRPr sz="1800" b="0" i="0">
                <a:latin typeface="Century Gothic Regular"/>
              </a:defRPr>
            </a:lvl1pPr>
          </a:lstStyle>
          <a:p>
            <a:endParaRPr lang="en-US" dirty="0"/>
          </a:p>
        </p:txBody>
      </p:sp>
    </p:spTree>
    <p:extLst>
      <p:ext uri="{BB962C8B-B14F-4D97-AF65-F5344CB8AC3E}">
        <p14:creationId xmlns:p14="http://schemas.microsoft.com/office/powerpoint/2010/main" val="39907812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28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C928D0F-D4F1-40E2-82E5-33A604F992E3}"/>
              </a:ext>
            </a:extLst>
          </p:cNvPr>
          <p:cNvSpPr>
            <a:spLocks noGrp="1"/>
          </p:cNvSpPr>
          <p:nvPr>
            <p:ph type="pic" sz="quarter" idx="10" hasCustomPrompt="1"/>
          </p:nvPr>
        </p:nvSpPr>
        <p:spPr>
          <a:xfrm>
            <a:off x="0" y="0"/>
            <a:ext cx="12192000" cy="6858000"/>
          </a:xfrm>
          <a:prstGeom prst="rect">
            <a:avLst/>
          </a:prstGeom>
        </p:spPr>
        <p:txBody>
          <a:bodyPr anchor="ctr"/>
          <a:lstStyle>
            <a:lvl1pPr marL="0" indent="0" algn="ctr">
              <a:buNone/>
              <a:defRPr sz="2400" b="0" i="0">
                <a:latin typeface="Century Gothic Regular"/>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135314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3422072"/>
            <a:ext cx="9144000" cy="933017"/>
          </a:xfrm>
          <a:prstGeom prst="rect">
            <a:avLst/>
          </a:prstGeom>
        </p:spPr>
        <p:txBody>
          <a:bodyPr anchor="b"/>
          <a:lstStyle>
            <a:lvl1pPr algn="ctr">
              <a:defRPr sz="3600" b="0" i="0">
                <a:solidFill>
                  <a:schemeClr val="bg1"/>
                </a:solidFill>
                <a:latin typeface="Century Gothic Regular"/>
              </a:defRPr>
            </a:lvl1pPr>
          </a:lstStyle>
          <a:p>
            <a:r>
              <a:rPr lang="en-US" dirty="0"/>
              <a:t>Full name</a:t>
            </a:r>
          </a:p>
        </p:txBody>
      </p:sp>
      <p:sp>
        <p:nvSpPr>
          <p:cNvPr id="11" name="Subtitle 2"/>
          <p:cNvSpPr>
            <a:spLocks noGrp="1"/>
          </p:cNvSpPr>
          <p:nvPr>
            <p:ph type="subTitle" idx="1" hasCustomPrompt="1"/>
          </p:nvPr>
        </p:nvSpPr>
        <p:spPr>
          <a:xfrm>
            <a:off x="1524000" y="4355089"/>
            <a:ext cx="9144000" cy="512762"/>
          </a:xfrm>
          <a:prstGeom prst="rect">
            <a:avLst/>
          </a:prstGeom>
        </p:spPr>
        <p:txBody>
          <a:bodyPr/>
          <a:lstStyle>
            <a:lvl1pPr marL="0" indent="0" algn="ctr">
              <a:buNone/>
              <a:defRPr sz="2400" b="0" i="0">
                <a:solidFill>
                  <a:schemeClr val="bg1"/>
                </a:solidFill>
                <a:latin typeface="Century Gothic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Company title</a:t>
            </a:r>
          </a:p>
        </p:txBody>
      </p:sp>
      <p:pic>
        <p:nvPicPr>
          <p:cNvPr id="5" name="Picture 4">
            <a:extLst>
              <a:ext uri="{FF2B5EF4-FFF2-40B4-BE49-F238E27FC236}">
                <a16:creationId xmlns:a16="http://schemas.microsoft.com/office/drawing/2014/main" id="{343F2E5E-A1CE-47C4-8D84-2F9A5B6EDAAF}"/>
              </a:ext>
            </a:extLst>
          </p:cNvPr>
          <p:cNvPicPr>
            <a:picLocks noChangeAspect="1"/>
          </p:cNvPicPr>
          <p:nvPr userDrawn="1"/>
        </p:nvPicPr>
        <p:blipFill>
          <a:blip r:embed="rId2"/>
          <a:stretch>
            <a:fillRect/>
          </a:stretch>
        </p:blipFill>
        <p:spPr>
          <a:xfrm>
            <a:off x="4000538" y="5429796"/>
            <a:ext cx="4190925" cy="326567"/>
          </a:xfrm>
          <a:prstGeom prst="rect">
            <a:avLst/>
          </a:prstGeom>
        </p:spPr>
      </p:pic>
      <p:sp>
        <p:nvSpPr>
          <p:cNvPr id="6" name="Picture Placeholder 7">
            <a:extLst>
              <a:ext uri="{FF2B5EF4-FFF2-40B4-BE49-F238E27FC236}">
                <a16:creationId xmlns:a16="http://schemas.microsoft.com/office/drawing/2014/main" id="{CE030706-020B-3D4F-B6E4-DA6AD3A5EF6A}"/>
              </a:ext>
            </a:extLst>
          </p:cNvPr>
          <p:cNvSpPr>
            <a:spLocks noGrp="1"/>
          </p:cNvSpPr>
          <p:nvPr>
            <p:ph type="pic" sz="quarter" idx="11" hasCustomPrompt="1"/>
          </p:nvPr>
        </p:nvSpPr>
        <p:spPr>
          <a:xfrm>
            <a:off x="4597400" y="1283422"/>
            <a:ext cx="2997200" cy="2244725"/>
          </a:xfrm>
          <a:prstGeom prst="parallelogram">
            <a:avLst/>
          </a:prstGeom>
          <a:solidFill>
            <a:schemeClr val="bg1"/>
          </a:solidFill>
          <a:ln w="25400">
            <a:solidFill>
              <a:schemeClr val="bg1"/>
            </a:solidFill>
          </a:ln>
          <a:effectLst/>
        </p:spPr>
        <p:txBody>
          <a:bodyPr anchor="ctr" anchorCtr="0"/>
          <a:lstStyle>
            <a:lvl1pPr marL="0" indent="0" algn="ctr">
              <a:buNone/>
              <a:defRPr sz="1400" b="0" i="0" baseline="0">
                <a:latin typeface="Century Gothic Regular"/>
              </a:defRPr>
            </a:lvl1pPr>
          </a:lstStyle>
          <a:p>
            <a:r>
              <a:rPr lang="en-US" dirty="0"/>
              <a:t>Drag Photo To Placeholder or Click On The Icon To Add</a:t>
            </a:r>
          </a:p>
        </p:txBody>
      </p:sp>
    </p:spTree>
    <p:extLst>
      <p:ext uri="{BB962C8B-B14F-4D97-AF65-F5344CB8AC3E}">
        <p14:creationId xmlns:p14="http://schemas.microsoft.com/office/powerpoint/2010/main" val="1850982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lide Title on Orang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B89EF587-8C14-4D0C-9DA9-8E2628178110}"/>
              </a:ext>
            </a:extLst>
          </p:cNvPr>
          <p:cNvSpPr>
            <a:spLocks noGrp="1"/>
          </p:cNvSpPr>
          <p:nvPr>
            <p:ph type="title" hasCustomPrompt="1"/>
          </p:nvPr>
        </p:nvSpPr>
        <p:spPr>
          <a:xfrm>
            <a:off x="609600" y="283464"/>
            <a:ext cx="10972800" cy="1143000"/>
          </a:xfrm>
          <a:prstGeom prst="rect">
            <a:avLst/>
          </a:prstGeom>
        </p:spPr>
        <p:txBody>
          <a:bodyPr vert="horz" lIns="91440" tIns="45720" rIns="91440" bIns="45720" rtlCol="0" anchor="b">
            <a:normAutofit/>
          </a:bodyPr>
          <a:lstStyle>
            <a:lvl1pPr algn="l" defTabSz="457200" rtl="0" eaLnBrk="1" latinLnBrk="0" hangingPunct="1">
              <a:lnSpc>
                <a:spcPct val="90000"/>
              </a:lnSpc>
              <a:spcBef>
                <a:spcPct val="0"/>
              </a:spcBef>
              <a:buNone/>
              <a:defRPr lang="en-US" sz="3600" b="0" i="0" kern="1200" cap="none" spc="0" baseline="0" dirty="0">
                <a:solidFill>
                  <a:schemeClr val="tx2"/>
                </a:solidFill>
                <a:latin typeface="Century Gothic Regular"/>
                <a:ea typeface="+mj-ea"/>
                <a:cs typeface="+mj-cs"/>
              </a:defRPr>
            </a:lvl1pPr>
          </a:lstStyle>
          <a:p>
            <a:r>
              <a:rPr lang="en-US" dirty="0"/>
              <a:t>Click to edit master title style</a:t>
            </a:r>
          </a:p>
        </p:txBody>
      </p:sp>
    </p:spTree>
    <p:extLst>
      <p:ext uri="{BB962C8B-B14F-4D97-AF65-F5344CB8AC3E}">
        <p14:creationId xmlns:p14="http://schemas.microsoft.com/office/powerpoint/2010/main" val="2215477462"/>
      </p:ext>
    </p:extLst>
  </p:cSld>
  <p:clrMapOvr>
    <a:masterClrMapping/>
  </p:clrMapOvr>
  <p:transition spd="med">
    <p:wipe/>
  </p:transition>
  <p:extLst>
    <p:ext uri="{DCECCB84-F9BA-43D5-87BE-67443E8EF086}">
      <p15:sldGuideLst xmlns:p15="http://schemas.microsoft.com/office/powerpoint/2012/main">
        <p15:guide id="1" orient="horz" pos="1221">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82436" y="3422072"/>
            <a:ext cx="4516582" cy="933017"/>
          </a:xfrm>
          <a:prstGeom prst="rect">
            <a:avLst/>
          </a:prstGeom>
        </p:spPr>
        <p:txBody>
          <a:bodyPr anchor="b"/>
          <a:lstStyle>
            <a:lvl1pPr algn="ctr">
              <a:defRPr sz="3600" b="0" i="0">
                <a:solidFill>
                  <a:schemeClr val="bg1"/>
                </a:solidFill>
                <a:latin typeface="Century Gothic Regular"/>
              </a:defRPr>
            </a:lvl1pPr>
          </a:lstStyle>
          <a:p>
            <a:r>
              <a:rPr lang="en-US" dirty="0"/>
              <a:t>Full name</a:t>
            </a:r>
          </a:p>
        </p:txBody>
      </p:sp>
      <p:sp>
        <p:nvSpPr>
          <p:cNvPr id="3" name="Subtitle 2"/>
          <p:cNvSpPr>
            <a:spLocks noGrp="1"/>
          </p:cNvSpPr>
          <p:nvPr>
            <p:ph type="subTitle" idx="1" hasCustomPrompt="1"/>
          </p:nvPr>
        </p:nvSpPr>
        <p:spPr>
          <a:xfrm>
            <a:off x="1482436" y="4354513"/>
            <a:ext cx="4516582" cy="512762"/>
          </a:xfrm>
          <a:prstGeom prst="rect">
            <a:avLst/>
          </a:prstGeom>
        </p:spPr>
        <p:txBody>
          <a:bodyPr/>
          <a:lstStyle>
            <a:lvl1pPr marL="0" indent="0" algn="ctr">
              <a:buNone/>
              <a:defRPr sz="2400" b="0" i="0" baseline="0">
                <a:solidFill>
                  <a:schemeClr val="bg1"/>
                </a:solidFill>
                <a:latin typeface="Century Gothic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Company Title</a:t>
            </a:r>
          </a:p>
        </p:txBody>
      </p:sp>
      <p:sp>
        <p:nvSpPr>
          <p:cNvPr id="10" name="Text Placeholder 8"/>
          <p:cNvSpPr>
            <a:spLocks noGrp="1"/>
          </p:cNvSpPr>
          <p:nvPr>
            <p:ph type="body" sz="quarter" idx="12" hasCustomPrompt="1"/>
          </p:nvPr>
        </p:nvSpPr>
        <p:spPr>
          <a:xfrm>
            <a:off x="6497925" y="3422650"/>
            <a:ext cx="4516438" cy="931863"/>
          </a:xfrm>
          <a:prstGeom prst="rect">
            <a:avLst/>
          </a:prstGeom>
        </p:spPr>
        <p:txBody>
          <a:bodyPr anchor="b" anchorCtr="0"/>
          <a:lstStyle>
            <a:lvl1pPr marL="0" indent="0" algn="ctr">
              <a:buNone/>
              <a:defRPr sz="3600" b="0" i="0">
                <a:solidFill>
                  <a:schemeClr val="bg1"/>
                </a:solidFill>
                <a:latin typeface="Century Gothic Regular"/>
              </a:defRPr>
            </a:lvl1pPr>
            <a:lvl2pPr marL="457200" indent="0">
              <a:buNone/>
              <a:defRPr>
                <a:solidFill>
                  <a:schemeClr val="bg1"/>
                </a:solidFill>
                <a:latin typeface="+mj-lt"/>
              </a:defRPr>
            </a:lvl2pPr>
            <a:lvl3pPr marL="914400" indent="0">
              <a:buNone/>
              <a:defRPr>
                <a:solidFill>
                  <a:schemeClr val="bg1"/>
                </a:solidFill>
                <a:latin typeface="+mj-lt"/>
              </a:defRPr>
            </a:lvl3pPr>
            <a:lvl4pPr marL="1371600" indent="0">
              <a:buNone/>
              <a:defRPr>
                <a:solidFill>
                  <a:schemeClr val="bg1"/>
                </a:solidFill>
                <a:latin typeface="+mj-lt"/>
              </a:defRPr>
            </a:lvl4pPr>
            <a:lvl5pPr marL="1828800" indent="0">
              <a:buNone/>
              <a:defRPr>
                <a:solidFill>
                  <a:schemeClr val="bg1"/>
                </a:solidFill>
                <a:latin typeface="+mj-lt"/>
              </a:defRPr>
            </a:lvl5pPr>
          </a:lstStyle>
          <a:p>
            <a:pPr lvl="0"/>
            <a:r>
              <a:rPr lang="en-US" dirty="0"/>
              <a:t>Full name</a:t>
            </a:r>
          </a:p>
        </p:txBody>
      </p:sp>
      <p:sp>
        <p:nvSpPr>
          <p:cNvPr id="12" name="Text Placeholder 8"/>
          <p:cNvSpPr>
            <a:spLocks noGrp="1"/>
          </p:cNvSpPr>
          <p:nvPr>
            <p:ph type="body" sz="quarter" idx="13" hasCustomPrompt="1"/>
          </p:nvPr>
        </p:nvSpPr>
        <p:spPr>
          <a:xfrm>
            <a:off x="6497925" y="4354513"/>
            <a:ext cx="4516438" cy="512762"/>
          </a:xfrm>
          <a:prstGeom prst="rect">
            <a:avLst/>
          </a:prstGeom>
        </p:spPr>
        <p:txBody>
          <a:bodyPr anchor="t" anchorCtr="0"/>
          <a:lstStyle>
            <a:lvl1pPr marL="0" indent="0" algn="ctr">
              <a:buNone/>
              <a:defRPr sz="2400" b="0" i="0" baseline="0">
                <a:solidFill>
                  <a:schemeClr val="bg1"/>
                </a:solidFill>
                <a:latin typeface="Century Gothic Regular"/>
              </a:defRPr>
            </a:lvl1pPr>
            <a:lvl2pPr marL="457200" indent="0">
              <a:buNone/>
              <a:defRPr>
                <a:solidFill>
                  <a:schemeClr val="bg1"/>
                </a:solidFill>
                <a:latin typeface="+mj-lt"/>
              </a:defRPr>
            </a:lvl2pPr>
            <a:lvl3pPr marL="914400" indent="0">
              <a:buNone/>
              <a:defRPr>
                <a:solidFill>
                  <a:schemeClr val="bg1"/>
                </a:solidFill>
                <a:latin typeface="+mj-lt"/>
              </a:defRPr>
            </a:lvl3pPr>
            <a:lvl4pPr marL="1371600" indent="0">
              <a:buNone/>
              <a:defRPr>
                <a:solidFill>
                  <a:schemeClr val="bg1"/>
                </a:solidFill>
                <a:latin typeface="+mj-lt"/>
              </a:defRPr>
            </a:lvl4pPr>
            <a:lvl5pPr marL="1828800" indent="0">
              <a:buNone/>
              <a:defRPr>
                <a:solidFill>
                  <a:schemeClr val="bg1"/>
                </a:solidFill>
                <a:latin typeface="+mj-lt"/>
              </a:defRPr>
            </a:lvl5pPr>
          </a:lstStyle>
          <a:p>
            <a:pPr lvl="0"/>
            <a:r>
              <a:rPr lang="en-US" dirty="0"/>
              <a:t>Company Title</a:t>
            </a:r>
          </a:p>
        </p:txBody>
      </p:sp>
      <p:pic>
        <p:nvPicPr>
          <p:cNvPr id="9" name="Picture 8">
            <a:extLst>
              <a:ext uri="{FF2B5EF4-FFF2-40B4-BE49-F238E27FC236}">
                <a16:creationId xmlns:a16="http://schemas.microsoft.com/office/drawing/2014/main" id="{D514F029-C936-4913-A617-12D6B004EFE2}"/>
              </a:ext>
            </a:extLst>
          </p:cNvPr>
          <p:cNvPicPr>
            <a:picLocks noChangeAspect="1"/>
          </p:cNvPicPr>
          <p:nvPr userDrawn="1"/>
        </p:nvPicPr>
        <p:blipFill>
          <a:blip r:embed="rId2"/>
          <a:stretch>
            <a:fillRect/>
          </a:stretch>
        </p:blipFill>
        <p:spPr>
          <a:xfrm>
            <a:off x="4000538" y="5429796"/>
            <a:ext cx="4190925" cy="326567"/>
          </a:xfrm>
          <a:prstGeom prst="rect">
            <a:avLst/>
          </a:prstGeom>
        </p:spPr>
      </p:pic>
      <p:sp>
        <p:nvSpPr>
          <p:cNvPr id="11" name="Picture Placeholder 7">
            <a:extLst>
              <a:ext uri="{FF2B5EF4-FFF2-40B4-BE49-F238E27FC236}">
                <a16:creationId xmlns:a16="http://schemas.microsoft.com/office/drawing/2014/main" id="{168914A1-300C-ED42-98B4-C7052FA8C40B}"/>
              </a:ext>
            </a:extLst>
          </p:cNvPr>
          <p:cNvSpPr>
            <a:spLocks noGrp="1"/>
          </p:cNvSpPr>
          <p:nvPr>
            <p:ph type="pic" sz="quarter" idx="14" hasCustomPrompt="1"/>
          </p:nvPr>
        </p:nvSpPr>
        <p:spPr>
          <a:xfrm>
            <a:off x="2541447" y="1364343"/>
            <a:ext cx="2889153" cy="2163804"/>
          </a:xfrm>
          <a:prstGeom prst="parallelogram">
            <a:avLst/>
          </a:prstGeom>
          <a:solidFill>
            <a:schemeClr val="bg1"/>
          </a:solidFill>
          <a:ln w="25400">
            <a:solidFill>
              <a:schemeClr val="bg1"/>
            </a:solidFill>
          </a:ln>
          <a:effectLst/>
        </p:spPr>
        <p:txBody>
          <a:bodyPr anchor="ctr" anchorCtr="0"/>
          <a:lstStyle>
            <a:lvl1pPr marL="0" indent="0" algn="ctr">
              <a:buNone/>
              <a:defRPr sz="1400" b="0" i="0" baseline="0">
                <a:latin typeface="Century Gothic Regular"/>
              </a:defRPr>
            </a:lvl1pPr>
          </a:lstStyle>
          <a:p>
            <a:r>
              <a:rPr lang="en-US" dirty="0"/>
              <a:t>Drag Photo To Placeholder or Click On The Icon To Add</a:t>
            </a:r>
          </a:p>
        </p:txBody>
      </p:sp>
      <p:sp>
        <p:nvSpPr>
          <p:cNvPr id="13" name="Picture Placeholder 7">
            <a:extLst>
              <a:ext uri="{FF2B5EF4-FFF2-40B4-BE49-F238E27FC236}">
                <a16:creationId xmlns:a16="http://schemas.microsoft.com/office/drawing/2014/main" id="{2F3357EF-9BE4-E64B-B7B5-9BA49D6A1F9E}"/>
              </a:ext>
            </a:extLst>
          </p:cNvPr>
          <p:cNvSpPr>
            <a:spLocks noGrp="1"/>
          </p:cNvSpPr>
          <p:nvPr>
            <p:ph type="pic" sz="quarter" idx="15" hasCustomPrompt="1"/>
          </p:nvPr>
        </p:nvSpPr>
        <p:spPr>
          <a:xfrm>
            <a:off x="7591373" y="1364343"/>
            <a:ext cx="2889153" cy="2163804"/>
          </a:xfrm>
          <a:prstGeom prst="parallelogram">
            <a:avLst/>
          </a:prstGeom>
          <a:solidFill>
            <a:schemeClr val="bg1"/>
          </a:solidFill>
          <a:ln w="25400">
            <a:solidFill>
              <a:schemeClr val="bg1"/>
            </a:solidFill>
          </a:ln>
          <a:effectLst/>
        </p:spPr>
        <p:txBody>
          <a:bodyPr anchor="ctr" anchorCtr="0"/>
          <a:lstStyle>
            <a:lvl1pPr marL="0" indent="0" algn="ctr">
              <a:buNone/>
              <a:defRPr sz="1400" b="0" i="0" baseline="0">
                <a:latin typeface="Century Gothic Regular"/>
              </a:defRPr>
            </a:lvl1pPr>
          </a:lstStyle>
          <a:p>
            <a:r>
              <a:rPr lang="en-US" dirty="0"/>
              <a:t>Drag Photo To Placeholder or Click On The Icon To Add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3">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512617" y="3519054"/>
            <a:ext cx="3768438" cy="669780"/>
          </a:xfrm>
          <a:prstGeom prst="rect">
            <a:avLst/>
          </a:prstGeom>
        </p:spPr>
        <p:txBody>
          <a:bodyPr anchor="b"/>
          <a:lstStyle>
            <a:lvl1pPr algn="ctr">
              <a:defRPr sz="2800" b="0" i="0">
                <a:solidFill>
                  <a:schemeClr val="bg1"/>
                </a:solidFill>
                <a:latin typeface="Century Gothic Regular"/>
              </a:defRPr>
            </a:lvl1pPr>
          </a:lstStyle>
          <a:p>
            <a:r>
              <a:rPr lang="en-US" dirty="0"/>
              <a:t>Full name</a:t>
            </a:r>
          </a:p>
        </p:txBody>
      </p:sp>
      <p:sp>
        <p:nvSpPr>
          <p:cNvPr id="12" name="Subtitle 2"/>
          <p:cNvSpPr>
            <a:spLocks noGrp="1"/>
          </p:cNvSpPr>
          <p:nvPr>
            <p:ph type="subTitle" idx="1" hasCustomPrompt="1"/>
          </p:nvPr>
        </p:nvSpPr>
        <p:spPr>
          <a:xfrm>
            <a:off x="512617" y="4188834"/>
            <a:ext cx="3768438" cy="512762"/>
          </a:xfrm>
          <a:prstGeom prst="rect">
            <a:avLst/>
          </a:prstGeom>
        </p:spPr>
        <p:txBody>
          <a:bodyPr/>
          <a:lstStyle>
            <a:lvl1pPr marL="0" indent="0" algn="ctr">
              <a:buNone/>
              <a:defRPr sz="1800" b="0" i="0">
                <a:solidFill>
                  <a:schemeClr val="bg1"/>
                </a:solidFill>
                <a:latin typeface="Century Gothic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Company Title</a:t>
            </a:r>
          </a:p>
        </p:txBody>
      </p:sp>
      <p:sp>
        <p:nvSpPr>
          <p:cNvPr id="13" name="Text Placeholder 8"/>
          <p:cNvSpPr>
            <a:spLocks noGrp="1"/>
          </p:cNvSpPr>
          <p:nvPr>
            <p:ph type="body" sz="quarter" idx="13" hasCustomPrompt="1"/>
          </p:nvPr>
        </p:nvSpPr>
        <p:spPr>
          <a:xfrm>
            <a:off x="4281055" y="3519055"/>
            <a:ext cx="3768438" cy="669780"/>
          </a:xfrm>
          <a:prstGeom prst="rect">
            <a:avLst/>
          </a:prstGeom>
        </p:spPr>
        <p:txBody>
          <a:bodyPr anchor="b" anchorCtr="0"/>
          <a:lstStyle>
            <a:lvl1pPr marL="0" indent="0" algn="ctr">
              <a:buNone/>
              <a:defRPr sz="2800" b="0" i="0" baseline="0">
                <a:solidFill>
                  <a:schemeClr val="bg1"/>
                </a:solidFill>
                <a:latin typeface="Century Gothic Regular"/>
              </a:defRPr>
            </a:lvl1pPr>
            <a:lvl2pPr marL="457200" indent="0">
              <a:buNone/>
              <a:defRPr>
                <a:solidFill>
                  <a:schemeClr val="bg1"/>
                </a:solidFill>
                <a:latin typeface="+mj-lt"/>
              </a:defRPr>
            </a:lvl2pPr>
            <a:lvl3pPr marL="914400" indent="0">
              <a:buNone/>
              <a:defRPr>
                <a:solidFill>
                  <a:schemeClr val="bg1"/>
                </a:solidFill>
                <a:latin typeface="+mj-lt"/>
              </a:defRPr>
            </a:lvl3pPr>
            <a:lvl4pPr marL="1371600" indent="0">
              <a:buNone/>
              <a:defRPr>
                <a:solidFill>
                  <a:schemeClr val="bg1"/>
                </a:solidFill>
                <a:latin typeface="+mj-lt"/>
              </a:defRPr>
            </a:lvl4pPr>
            <a:lvl5pPr marL="1828800" indent="0">
              <a:buNone/>
              <a:defRPr>
                <a:solidFill>
                  <a:schemeClr val="bg1"/>
                </a:solidFill>
                <a:latin typeface="+mj-lt"/>
              </a:defRPr>
            </a:lvl5pPr>
          </a:lstStyle>
          <a:p>
            <a:pPr lvl="0"/>
            <a:r>
              <a:rPr lang="en-US" dirty="0"/>
              <a:t>Full name</a:t>
            </a:r>
          </a:p>
        </p:txBody>
      </p:sp>
      <p:sp>
        <p:nvSpPr>
          <p:cNvPr id="14" name="Text Placeholder 8"/>
          <p:cNvSpPr>
            <a:spLocks noGrp="1"/>
          </p:cNvSpPr>
          <p:nvPr>
            <p:ph type="body" sz="quarter" idx="14" hasCustomPrompt="1"/>
          </p:nvPr>
        </p:nvSpPr>
        <p:spPr>
          <a:xfrm>
            <a:off x="4281055" y="4188834"/>
            <a:ext cx="3768438" cy="512762"/>
          </a:xfrm>
          <a:prstGeom prst="rect">
            <a:avLst/>
          </a:prstGeom>
        </p:spPr>
        <p:txBody>
          <a:bodyPr anchor="t" anchorCtr="0"/>
          <a:lstStyle>
            <a:lvl1pPr marL="0" indent="0" algn="ctr">
              <a:buNone/>
              <a:defRPr sz="1800" b="0" i="0" baseline="0">
                <a:solidFill>
                  <a:schemeClr val="bg1"/>
                </a:solidFill>
                <a:latin typeface="Century Gothic Regular"/>
              </a:defRPr>
            </a:lvl1pPr>
            <a:lvl2pPr marL="457200" indent="0">
              <a:buNone/>
              <a:defRPr>
                <a:solidFill>
                  <a:schemeClr val="bg1"/>
                </a:solidFill>
                <a:latin typeface="+mj-lt"/>
              </a:defRPr>
            </a:lvl2pPr>
            <a:lvl3pPr marL="914400" indent="0">
              <a:buNone/>
              <a:defRPr>
                <a:solidFill>
                  <a:schemeClr val="bg1"/>
                </a:solidFill>
                <a:latin typeface="+mj-lt"/>
              </a:defRPr>
            </a:lvl3pPr>
            <a:lvl4pPr marL="1371600" indent="0">
              <a:buNone/>
              <a:defRPr>
                <a:solidFill>
                  <a:schemeClr val="bg1"/>
                </a:solidFill>
                <a:latin typeface="+mj-lt"/>
              </a:defRPr>
            </a:lvl4pPr>
            <a:lvl5pPr marL="1828800" indent="0">
              <a:buNone/>
              <a:defRPr>
                <a:solidFill>
                  <a:schemeClr val="bg1"/>
                </a:solidFill>
                <a:latin typeface="+mj-lt"/>
              </a:defRPr>
            </a:lvl5pPr>
          </a:lstStyle>
          <a:p>
            <a:pPr lvl="0"/>
            <a:r>
              <a:rPr lang="en-US" dirty="0"/>
              <a:t>Company Title</a:t>
            </a:r>
          </a:p>
        </p:txBody>
      </p:sp>
      <p:sp>
        <p:nvSpPr>
          <p:cNvPr id="16" name="Text Placeholder 8"/>
          <p:cNvSpPr>
            <a:spLocks noGrp="1"/>
          </p:cNvSpPr>
          <p:nvPr>
            <p:ph type="body" sz="quarter" idx="15" hasCustomPrompt="1"/>
          </p:nvPr>
        </p:nvSpPr>
        <p:spPr>
          <a:xfrm>
            <a:off x="8049493" y="3519055"/>
            <a:ext cx="3768438" cy="669780"/>
          </a:xfrm>
          <a:prstGeom prst="rect">
            <a:avLst/>
          </a:prstGeom>
        </p:spPr>
        <p:txBody>
          <a:bodyPr anchor="b" anchorCtr="0"/>
          <a:lstStyle>
            <a:lvl1pPr marL="0" indent="0" algn="ctr">
              <a:buNone/>
              <a:defRPr sz="2800" b="0" i="0">
                <a:solidFill>
                  <a:schemeClr val="bg1"/>
                </a:solidFill>
                <a:latin typeface="Century Gothic Regular"/>
              </a:defRPr>
            </a:lvl1pPr>
            <a:lvl2pPr marL="457200" indent="0">
              <a:buNone/>
              <a:defRPr>
                <a:solidFill>
                  <a:schemeClr val="bg1"/>
                </a:solidFill>
                <a:latin typeface="+mj-lt"/>
              </a:defRPr>
            </a:lvl2pPr>
            <a:lvl3pPr marL="914400" indent="0">
              <a:buNone/>
              <a:defRPr>
                <a:solidFill>
                  <a:schemeClr val="bg1"/>
                </a:solidFill>
                <a:latin typeface="+mj-lt"/>
              </a:defRPr>
            </a:lvl3pPr>
            <a:lvl4pPr marL="1371600" indent="0">
              <a:buNone/>
              <a:defRPr>
                <a:solidFill>
                  <a:schemeClr val="bg1"/>
                </a:solidFill>
                <a:latin typeface="+mj-lt"/>
              </a:defRPr>
            </a:lvl4pPr>
            <a:lvl5pPr marL="1828800" indent="0">
              <a:buNone/>
              <a:defRPr>
                <a:solidFill>
                  <a:schemeClr val="bg1"/>
                </a:solidFill>
                <a:latin typeface="+mj-lt"/>
              </a:defRPr>
            </a:lvl5pPr>
          </a:lstStyle>
          <a:p>
            <a:pPr lvl="0"/>
            <a:r>
              <a:rPr lang="en-US" dirty="0"/>
              <a:t>Full name</a:t>
            </a:r>
          </a:p>
        </p:txBody>
      </p:sp>
      <p:sp>
        <p:nvSpPr>
          <p:cNvPr id="18" name="Text Placeholder 8"/>
          <p:cNvSpPr>
            <a:spLocks noGrp="1"/>
          </p:cNvSpPr>
          <p:nvPr>
            <p:ph type="body" sz="quarter" idx="16" hasCustomPrompt="1"/>
          </p:nvPr>
        </p:nvSpPr>
        <p:spPr>
          <a:xfrm>
            <a:off x="8049493" y="4188834"/>
            <a:ext cx="3768438" cy="512762"/>
          </a:xfrm>
          <a:prstGeom prst="rect">
            <a:avLst/>
          </a:prstGeom>
        </p:spPr>
        <p:txBody>
          <a:bodyPr anchor="t" anchorCtr="0"/>
          <a:lstStyle>
            <a:lvl1pPr marL="0" indent="0" algn="ctr">
              <a:buNone/>
              <a:defRPr sz="1800" b="0" i="0" baseline="0">
                <a:solidFill>
                  <a:schemeClr val="bg1"/>
                </a:solidFill>
                <a:latin typeface="Century Gothic Regular"/>
              </a:defRPr>
            </a:lvl1pPr>
            <a:lvl2pPr marL="457200" indent="0">
              <a:buNone/>
              <a:defRPr>
                <a:solidFill>
                  <a:schemeClr val="bg1"/>
                </a:solidFill>
                <a:latin typeface="+mj-lt"/>
              </a:defRPr>
            </a:lvl2pPr>
            <a:lvl3pPr marL="914400" indent="0">
              <a:buNone/>
              <a:defRPr>
                <a:solidFill>
                  <a:schemeClr val="bg1"/>
                </a:solidFill>
                <a:latin typeface="+mj-lt"/>
              </a:defRPr>
            </a:lvl3pPr>
            <a:lvl4pPr marL="1371600" indent="0">
              <a:buNone/>
              <a:defRPr>
                <a:solidFill>
                  <a:schemeClr val="bg1"/>
                </a:solidFill>
                <a:latin typeface="+mj-lt"/>
              </a:defRPr>
            </a:lvl4pPr>
            <a:lvl5pPr marL="1828800" indent="0">
              <a:buNone/>
              <a:defRPr>
                <a:solidFill>
                  <a:schemeClr val="bg1"/>
                </a:solidFill>
                <a:latin typeface="+mj-lt"/>
              </a:defRPr>
            </a:lvl5pPr>
          </a:lstStyle>
          <a:p>
            <a:pPr lvl="0"/>
            <a:r>
              <a:rPr lang="en-US" dirty="0"/>
              <a:t>Company Title</a:t>
            </a:r>
          </a:p>
        </p:txBody>
      </p:sp>
      <p:pic>
        <p:nvPicPr>
          <p:cNvPr id="15" name="Picture 14">
            <a:extLst>
              <a:ext uri="{FF2B5EF4-FFF2-40B4-BE49-F238E27FC236}">
                <a16:creationId xmlns:a16="http://schemas.microsoft.com/office/drawing/2014/main" id="{4BBB50D4-AC0C-4044-9179-D88E6C40B62C}"/>
              </a:ext>
            </a:extLst>
          </p:cNvPr>
          <p:cNvPicPr>
            <a:picLocks noChangeAspect="1"/>
          </p:cNvPicPr>
          <p:nvPr userDrawn="1"/>
        </p:nvPicPr>
        <p:blipFill>
          <a:blip r:embed="rId2"/>
          <a:stretch>
            <a:fillRect/>
          </a:stretch>
        </p:blipFill>
        <p:spPr>
          <a:xfrm>
            <a:off x="4000538" y="5429796"/>
            <a:ext cx="4190925" cy="326567"/>
          </a:xfrm>
          <a:prstGeom prst="rect">
            <a:avLst/>
          </a:prstGeom>
        </p:spPr>
      </p:pic>
      <p:sp>
        <p:nvSpPr>
          <p:cNvPr id="17" name="Picture Placeholder 7">
            <a:extLst>
              <a:ext uri="{FF2B5EF4-FFF2-40B4-BE49-F238E27FC236}">
                <a16:creationId xmlns:a16="http://schemas.microsoft.com/office/drawing/2014/main" id="{9868F3DD-ECC9-6441-8DAE-3B0C98F81B28}"/>
              </a:ext>
            </a:extLst>
          </p:cNvPr>
          <p:cNvSpPr>
            <a:spLocks noGrp="1"/>
          </p:cNvSpPr>
          <p:nvPr>
            <p:ph type="pic" sz="quarter" idx="20" hasCustomPrompt="1"/>
          </p:nvPr>
        </p:nvSpPr>
        <p:spPr>
          <a:xfrm>
            <a:off x="1158322" y="1571831"/>
            <a:ext cx="2477027" cy="1855146"/>
          </a:xfrm>
          <a:prstGeom prst="parallelogram">
            <a:avLst/>
          </a:prstGeom>
          <a:solidFill>
            <a:schemeClr val="bg1"/>
          </a:solidFill>
          <a:ln w="25400">
            <a:solidFill>
              <a:schemeClr val="bg1"/>
            </a:solidFill>
          </a:ln>
          <a:effectLst/>
        </p:spPr>
        <p:txBody>
          <a:bodyPr anchor="ctr" anchorCtr="0"/>
          <a:lstStyle>
            <a:lvl1pPr marL="0" indent="0" algn="ctr">
              <a:buNone/>
              <a:defRPr sz="1400" b="0" i="0" baseline="0">
                <a:latin typeface="Century Gothic Regular"/>
              </a:defRPr>
            </a:lvl1pPr>
          </a:lstStyle>
          <a:p>
            <a:r>
              <a:rPr lang="en-US" dirty="0"/>
              <a:t>Drag Photo To Placeholder or Click On The Icon To Add</a:t>
            </a:r>
          </a:p>
        </p:txBody>
      </p:sp>
      <p:sp>
        <p:nvSpPr>
          <p:cNvPr id="19" name="Picture Placeholder 7">
            <a:extLst>
              <a:ext uri="{FF2B5EF4-FFF2-40B4-BE49-F238E27FC236}">
                <a16:creationId xmlns:a16="http://schemas.microsoft.com/office/drawing/2014/main" id="{D212525A-875F-F249-BAD8-C2242B7E3992}"/>
              </a:ext>
            </a:extLst>
          </p:cNvPr>
          <p:cNvSpPr>
            <a:spLocks noGrp="1"/>
          </p:cNvSpPr>
          <p:nvPr>
            <p:ph type="pic" sz="quarter" idx="21" hasCustomPrompt="1"/>
          </p:nvPr>
        </p:nvSpPr>
        <p:spPr>
          <a:xfrm>
            <a:off x="4926760" y="1571831"/>
            <a:ext cx="2477027" cy="1855146"/>
          </a:xfrm>
          <a:prstGeom prst="parallelogram">
            <a:avLst/>
          </a:prstGeom>
          <a:solidFill>
            <a:schemeClr val="bg1"/>
          </a:solidFill>
          <a:ln w="25400">
            <a:solidFill>
              <a:schemeClr val="bg1"/>
            </a:solidFill>
          </a:ln>
          <a:effectLst/>
        </p:spPr>
        <p:txBody>
          <a:bodyPr anchor="ctr" anchorCtr="0"/>
          <a:lstStyle>
            <a:lvl1pPr marL="0" indent="0" algn="ctr">
              <a:buNone/>
              <a:defRPr sz="1400" b="0" i="0" baseline="0">
                <a:latin typeface="Century Gothic Regular"/>
              </a:defRPr>
            </a:lvl1pPr>
          </a:lstStyle>
          <a:p>
            <a:r>
              <a:rPr lang="en-US" dirty="0"/>
              <a:t>Drag Photo To Placeholder or Click On The Icon To Add</a:t>
            </a:r>
          </a:p>
        </p:txBody>
      </p:sp>
      <p:sp>
        <p:nvSpPr>
          <p:cNvPr id="20" name="Picture Placeholder 7">
            <a:extLst>
              <a:ext uri="{FF2B5EF4-FFF2-40B4-BE49-F238E27FC236}">
                <a16:creationId xmlns:a16="http://schemas.microsoft.com/office/drawing/2014/main" id="{72745900-AA15-3743-A2D9-6DF156DAFED3}"/>
              </a:ext>
            </a:extLst>
          </p:cNvPr>
          <p:cNvSpPr>
            <a:spLocks noGrp="1"/>
          </p:cNvSpPr>
          <p:nvPr>
            <p:ph type="pic" sz="quarter" idx="22" hasCustomPrompt="1"/>
          </p:nvPr>
        </p:nvSpPr>
        <p:spPr>
          <a:xfrm>
            <a:off x="8695198" y="1571831"/>
            <a:ext cx="2477027" cy="1855146"/>
          </a:xfrm>
          <a:prstGeom prst="parallelogram">
            <a:avLst/>
          </a:prstGeom>
          <a:solidFill>
            <a:schemeClr val="bg1"/>
          </a:solidFill>
          <a:ln w="25400">
            <a:solidFill>
              <a:schemeClr val="bg1"/>
            </a:solidFill>
          </a:ln>
          <a:effectLst/>
        </p:spPr>
        <p:txBody>
          <a:bodyPr anchor="ctr" anchorCtr="0"/>
          <a:lstStyle>
            <a:lvl1pPr marL="0" indent="0" algn="ctr">
              <a:buNone/>
              <a:defRPr sz="1400" b="0" i="0" baseline="0">
                <a:latin typeface="Century Gothic Regular"/>
              </a:defRPr>
            </a:lvl1pPr>
          </a:lstStyle>
          <a:p>
            <a:r>
              <a:rPr lang="en-US" dirty="0"/>
              <a:t>Drag Photo To Placeholder or Click On The Icon To Add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9A35C2-C06F-4A5D-94A0-65EC01FF862F}"/>
              </a:ext>
            </a:extLst>
          </p:cNvPr>
          <p:cNvPicPr>
            <a:picLocks noChangeAspect="1"/>
          </p:cNvPicPr>
          <p:nvPr userDrawn="1"/>
        </p:nvPicPr>
        <p:blipFill>
          <a:blip r:embed="rId2"/>
          <a:stretch>
            <a:fillRect/>
          </a:stretch>
        </p:blipFill>
        <p:spPr>
          <a:xfrm>
            <a:off x="4000538" y="5429796"/>
            <a:ext cx="4190925" cy="326567"/>
          </a:xfrm>
          <a:prstGeom prst="rect">
            <a:avLst/>
          </a:prstGeom>
        </p:spPr>
      </p:pic>
      <p:sp>
        <p:nvSpPr>
          <p:cNvPr id="5" name="TextBox 4">
            <a:extLst>
              <a:ext uri="{FF2B5EF4-FFF2-40B4-BE49-F238E27FC236}">
                <a16:creationId xmlns:a16="http://schemas.microsoft.com/office/drawing/2014/main" id="{100E149F-02FF-E747-80D3-5A1CEC8AA047}"/>
              </a:ext>
            </a:extLst>
          </p:cNvPr>
          <p:cNvSpPr txBox="1"/>
          <p:nvPr userDrawn="1"/>
        </p:nvSpPr>
        <p:spPr>
          <a:xfrm>
            <a:off x="1524000" y="2450802"/>
            <a:ext cx="9144000" cy="1446550"/>
          </a:xfrm>
          <a:prstGeom prst="rect">
            <a:avLst/>
          </a:prstGeom>
          <a:noFill/>
        </p:spPr>
        <p:txBody>
          <a:bodyPr wrap="square" rtlCol="0">
            <a:spAutoFit/>
          </a:bodyPr>
          <a:lstStyle/>
          <a:p>
            <a:pPr algn="ctr"/>
            <a:r>
              <a:rPr lang="en-US" sz="8800" dirty="0">
                <a:solidFill>
                  <a:schemeClr val="bg1"/>
                </a:solidFill>
                <a:latin typeface="Century Gothic" panose="020B0502020202020204" pitchFamily="34" charset="0"/>
              </a:rPr>
              <a:t>Thank you.</a:t>
            </a:r>
          </a:p>
        </p:txBody>
      </p:sp>
    </p:spTree>
    <p:extLst>
      <p:ext uri="{BB962C8B-B14F-4D97-AF65-F5344CB8AC3E}">
        <p14:creationId xmlns:p14="http://schemas.microsoft.com/office/powerpoint/2010/main" val="1681125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reaker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BBB50D4-AC0C-4044-9179-D88E6C40B62C}"/>
              </a:ext>
            </a:extLst>
          </p:cNvPr>
          <p:cNvPicPr>
            <a:picLocks noChangeAspect="1"/>
          </p:cNvPicPr>
          <p:nvPr userDrawn="1"/>
        </p:nvPicPr>
        <p:blipFill>
          <a:blip r:embed="rId2"/>
          <a:stretch>
            <a:fillRect/>
          </a:stretch>
        </p:blipFill>
        <p:spPr>
          <a:xfrm>
            <a:off x="4000538" y="5429796"/>
            <a:ext cx="4190925" cy="326567"/>
          </a:xfrm>
          <a:prstGeom prst="rect">
            <a:avLst/>
          </a:prstGeom>
        </p:spPr>
      </p:pic>
      <p:pic>
        <p:nvPicPr>
          <p:cNvPr id="4101" name="Picture 5">
            <a:extLst>
              <a:ext uri="{FF2B5EF4-FFF2-40B4-BE49-F238E27FC236}">
                <a16:creationId xmlns:a16="http://schemas.microsoft.com/office/drawing/2014/main" id="{9EDFEA89-8CDB-4486-9503-3807D690370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8">
            <a:extLst>
              <a:ext uri="{FF2B5EF4-FFF2-40B4-BE49-F238E27FC236}">
                <a16:creationId xmlns:a16="http://schemas.microsoft.com/office/drawing/2014/main" id="{7C75C068-7B86-49CA-AC9F-F3AEFF932CDE}"/>
              </a:ext>
            </a:extLst>
          </p:cNvPr>
          <p:cNvGrpSpPr>
            <a:grpSpLocks noChangeAspect="1"/>
          </p:cNvGrpSpPr>
          <p:nvPr userDrawn="1"/>
        </p:nvGrpSpPr>
        <p:grpSpPr bwMode="auto">
          <a:xfrm>
            <a:off x="415925" y="638242"/>
            <a:ext cx="11372850" cy="5568816"/>
            <a:chOff x="119" y="339"/>
            <a:chExt cx="7446" cy="3646"/>
          </a:xfrm>
          <a:solidFill>
            <a:schemeClr val="bg2">
              <a:lumMod val="75000"/>
              <a:alpha val="6000"/>
            </a:schemeClr>
          </a:solidFill>
        </p:grpSpPr>
        <p:sp>
          <p:nvSpPr>
            <p:cNvPr id="20" name="Freeform 9">
              <a:extLst>
                <a:ext uri="{FF2B5EF4-FFF2-40B4-BE49-F238E27FC236}">
                  <a16:creationId xmlns:a16="http://schemas.microsoft.com/office/drawing/2014/main" id="{0E2A1EDF-2FF2-43FC-BE0E-E2EC126193FA}"/>
                </a:ext>
              </a:extLst>
            </p:cNvPr>
            <p:cNvSpPr>
              <a:spLocks noEditPoints="1"/>
            </p:cNvSpPr>
            <p:nvPr userDrawn="1"/>
          </p:nvSpPr>
          <p:spPr bwMode="auto">
            <a:xfrm>
              <a:off x="119" y="366"/>
              <a:ext cx="1093" cy="1092"/>
            </a:xfrm>
            <a:custGeom>
              <a:avLst/>
              <a:gdLst>
                <a:gd name="T0" fmla="*/ 58 w 279"/>
                <a:gd name="T1" fmla="*/ 139 h 279"/>
                <a:gd name="T2" fmla="*/ 0 w 279"/>
                <a:gd name="T3" fmla="*/ 208 h 279"/>
                <a:gd name="T4" fmla="*/ 70 w 279"/>
                <a:gd name="T5" fmla="*/ 279 h 279"/>
                <a:gd name="T6" fmla="*/ 141 w 279"/>
                <a:gd name="T7" fmla="*/ 208 h 279"/>
                <a:gd name="T8" fmla="*/ 110 w 279"/>
                <a:gd name="T9" fmla="*/ 208 h 279"/>
                <a:gd name="T10" fmla="*/ 70 w 279"/>
                <a:gd name="T11" fmla="*/ 248 h 279"/>
                <a:gd name="T12" fmla="*/ 31 w 279"/>
                <a:gd name="T13" fmla="*/ 208 h 279"/>
                <a:gd name="T14" fmla="*/ 70 w 279"/>
                <a:gd name="T15" fmla="*/ 169 h 279"/>
                <a:gd name="T16" fmla="*/ 70 w 279"/>
                <a:gd name="T17" fmla="*/ 140 h 279"/>
                <a:gd name="T18" fmla="*/ 70 w 279"/>
                <a:gd name="T19" fmla="*/ 140 h 279"/>
                <a:gd name="T20" fmla="*/ 58 w 279"/>
                <a:gd name="T21" fmla="*/ 139 h 279"/>
                <a:gd name="T22" fmla="*/ 70 w 279"/>
                <a:gd name="T23" fmla="*/ 0 h 279"/>
                <a:gd name="T24" fmla="*/ 0 w 279"/>
                <a:gd name="T25" fmla="*/ 70 h 279"/>
                <a:gd name="T26" fmla="*/ 58 w 279"/>
                <a:gd name="T27" fmla="*/ 139 h 279"/>
                <a:gd name="T28" fmla="*/ 70 w 279"/>
                <a:gd name="T29" fmla="*/ 138 h 279"/>
                <a:gd name="T30" fmla="*/ 70 w 279"/>
                <a:gd name="T31" fmla="*/ 140 h 279"/>
                <a:gd name="T32" fmla="*/ 141 w 279"/>
                <a:gd name="T33" fmla="*/ 70 h 279"/>
                <a:gd name="T34" fmla="*/ 110 w 279"/>
                <a:gd name="T35" fmla="*/ 70 h 279"/>
                <a:gd name="T36" fmla="*/ 70 w 279"/>
                <a:gd name="T37" fmla="*/ 110 h 279"/>
                <a:gd name="T38" fmla="*/ 31 w 279"/>
                <a:gd name="T39" fmla="*/ 70 h 279"/>
                <a:gd name="T40" fmla="*/ 70 w 279"/>
                <a:gd name="T41" fmla="*/ 31 h 279"/>
                <a:gd name="T42" fmla="*/ 70 w 279"/>
                <a:gd name="T43" fmla="*/ 0 h 279"/>
                <a:gd name="T44" fmla="*/ 209 w 279"/>
                <a:gd name="T45" fmla="*/ 0 h 279"/>
                <a:gd name="T46" fmla="*/ 138 w 279"/>
                <a:gd name="T47" fmla="*/ 70 h 279"/>
                <a:gd name="T48" fmla="*/ 169 w 279"/>
                <a:gd name="T49" fmla="*/ 70 h 279"/>
                <a:gd name="T50" fmla="*/ 209 w 279"/>
                <a:gd name="T51" fmla="*/ 31 h 279"/>
                <a:gd name="T52" fmla="*/ 248 w 279"/>
                <a:gd name="T53" fmla="*/ 70 h 279"/>
                <a:gd name="T54" fmla="*/ 209 w 279"/>
                <a:gd name="T55" fmla="*/ 109 h 279"/>
                <a:gd name="T56" fmla="*/ 209 w 279"/>
                <a:gd name="T57" fmla="*/ 138 h 279"/>
                <a:gd name="T58" fmla="*/ 138 w 279"/>
                <a:gd name="T59" fmla="*/ 208 h 279"/>
                <a:gd name="T60" fmla="*/ 169 w 279"/>
                <a:gd name="T61" fmla="*/ 208 h 279"/>
                <a:gd name="T62" fmla="*/ 209 w 279"/>
                <a:gd name="T63" fmla="*/ 169 h 279"/>
                <a:gd name="T64" fmla="*/ 248 w 279"/>
                <a:gd name="T65" fmla="*/ 208 h 279"/>
                <a:gd name="T66" fmla="*/ 209 w 279"/>
                <a:gd name="T67" fmla="*/ 248 h 279"/>
                <a:gd name="T68" fmla="*/ 209 w 279"/>
                <a:gd name="T69" fmla="*/ 278 h 279"/>
                <a:gd name="T70" fmla="*/ 279 w 279"/>
                <a:gd name="T71" fmla="*/ 208 h 279"/>
                <a:gd name="T72" fmla="*/ 221 w 279"/>
                <a:gd name="T73" fmla="*/ 139 h 279"/>
                <a:gd name="T74" fmla="*/ 279 w 279"/>
                <a:gd name="T75" fmla="*/ 70 h 279"/>
                <a:gd name="T76" fmla="*/ 209 w 279"/>
                <a:gd name="T7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9" h="279">
                  <a:moveTo>
                    <a:pt x="58" y="139"/>
                  </a:moveTo>
                  <a:cubicBezTo>
                    <a:pt x="25" y="145"/>
                    <a:pt x="0" y="174"/>
                    <a:pt x="0" y="208"/>
                  </a:cubicBezTo>
                  <a:cubicBezTo>
                    <a:pt x="0" y="247"/>
                    <a:pt x="32" y="279"/>
                    <a:pt x="70" y="279"/>
                  </a:cubicBezTo>
                  <a:cubicBezTo>
                    <a:pt x="109" y="279"/>
                    <a:pt x="141" y="247"/>
                    <a:pt x="141" y="208"/>
                  </a:cubicBezTo>
                  <a:cubicBezTo>
                    <a:pt x="110" y="208"/>
                    <a:pt x="110" y="208"/>
                    <a:pt x="110" y="208"/>
                  </a:cubicBezTo>
                  <a:cubicBezTo>
                    <a:pt x="110" y="230"/>
                    <a:pt x="92" y="248"/>
                    <a:pt x="70" y="248"/>
                  </a:cubicBezTo>
                  <a:cubicBezTo>
                    <a:pt x="49" y="248"/>
                    <a:pt x="31" y="230"/>
                    <a:pt x="31" y="208"/>
                  </a:cubicBezTo>
                  <a:cubicBezTo>
                    <a:pt x="31" y="187"/>
                    <a:pt x="49" y="169"/>
                    <a:pt x="70" y="169"/>
                  </a:cubicBezTo>
                  <a:cubicBezTo>
                    <a:pt x="70" y="140"/>
                    <a:pt x="70" y="140"/>
                    <a:pt x="70" y="140"/>
                  </a:cubicBezTo>
                  <a:cubicBezTo>
                    <a:pt x="70" y="140"/>
                    <a:pt x="70" y="140"/>
                    <a:pt x="70" y="140"/>
                  </a:cubicBezTo>
                  <a:cubicBezTo>
                    <a:pt x="66" y="140"/>
                    <a:pt x="62" y="140"/>
                    <a:pt x="58" y="139"/>
                  </a:cubicBezTo>
                  <a:moveTo>
                    <a:pt x="70" y="0"/>
                  </a:moveTo>
                  <a:cubicBezTo>
                    <a:pt x="32" y="0"/>
                    <a:pt x="0" y="32"/>
                    <a:pt x="0" y="70"/>
                  </a:cubicBezTo>
                  <a:cubicBezTo>
                    <a:pt x="0" y="105"/>
                    <a:pt x="25" y="133"/>
                    <a:pt x="58" y="139"/>
                  </a:cubicBezTo>
                  <a:cubicBezTo>
                    <a:pt x="62" y="139"/>
                    <a:pt x="66" y="138"/>
                    <a:pt x="70" y="138"/>
                  </a:cubicBezTo>
                  <a:cubicBezTo>
                    <a:pt x="70" y="140"/>
                    <a:pt x="70" y="140"/>
                    <a:pt x="70" y="140"/>
                  </a:cubicBezTo>
                  <a:cubicBezTo>
                    <a:pt x="109" y="140"/>
                    <a:pt x="141" y="109"/>
                    <a:pt x="141" y="70"/>
                  </a:cubicBezTo>
                  <a:cubicBezTo>
                    <a:pt x="110" y="70"/>
                    <a:pt x="110" y="70"/>
                    <a:pt x="110" y="70"/>
                  </a:cubicBezTo>
                  <a:cubicBezTo>
                    <a:pt x="110" y="92"/>
                    <a:pt x="92" y="110"/>
                    <a:pt x="70" y="110"/>
                  </a:cubicBezTo>
                  <a:cubicBezTo>
                    <a:pt x="49" y="110"/>
                    <a:pt x="31" y="92"/>
                    <a:pt x="31" y="70"/>
                  </a:cubicBezTo>
                  <a:cubicBezTo>
                    <a:pt x="31" y="49"/>
                    <a:pt x="49" y="31"/>
                    <a:pt x="70" y="31"/>
                  </a:cubicBezTo>
                  <a:cubicBezTo>
                    <a:pt x="70" y="0"/>
                    <a:pt x="70" y="0"/>
                    <a:pt x="70" y="0"/>
                  </a:cubicBezTo>
                  <a:moveTo>
                    <a:pt x="209" y="0"/>
                  </a:moveTo>
                  <a:cubicBezTo>
                    <a:pt x="170" y="0"/>
                    <a:pt x="138" y="31"/>
                    <a:pt x="138" y="70"/>
                  </a:cubicBezTo>
                  <a:cubicBezTo>
                    <a:pt x="169" y="70"/>
                    <a:pt x="169" y="70"/>
                    <a:pt x="169" y="70"/>
                  </a:cubicBezTo>
                  <a:cubicBezTo>
                    <a:pt x="169" y="48"/>
                    <a:pt x="187" y="31"/>
                    <a:pt x="209" y="31"/>
                  </a:cubicBezTo>
                  <a:cubicBezTo>
                    <a:pt x="230" y="31"/>
                    <a:pt x="248" y="48"/>
                    <a:pt x="248" y="70"/>
                  </a:cubicBezTo>
                  <a:cubicBezTo>
                    <a:pt x="248" y="92"/>
                    <a:pt x="230" y="109"/>
                    <a:pt x="209" y="109"/>
                  </a:cubicBezTo>
                  <a:cubicBezTo>
                    <a:pt x="209" y="138"/>
                    <a:pt x="209" y="138"/>
                    <a:pt x="209" y="138"/>
                  </a:cubicBezTo>
                  <a:cubicBezTo>
                    <a:pt x="170" y="138"/>
                    <a:pt x="138" y="170"/>
                    <a:pt x="138" y="208"/>
                  </a:cubicBezTo>
                  <a:cubicBezTo>
                    <a:pt x="169" y="208"/>
                    <a:pt x="169" y="208"/>
                    <a:pt x="169" y="208"/>
                  </a:cubicBezTo>
                  <a:cubicBezTo>
                    <a:pt x="169" y="187"/>
                    <a:pt x="187" y="169"/>
                    <a:pt x="209" y="169"/>
                  </a:cubicBezTo>
                  <a:cubicBezTo>
                    <a:pt x="230" y="169"/>
                    <a:pt x="248" y="187"/>
                    <a:pt x="248" y="208"/>
                  </a:cubicBezTo>
                  <a:cubicBezTo>
                    <a:pt x="248" y="230"/>
                    <a:pt x="230" y="248"/>
                    <a:pt x="209" y="248"/>
                  </a:cubicBezTo>
                  <a:cubicBezTo>
                    <a:pt x="209" y="278"/>
                    <a:pt x="209" y="278"/>
                    <a:pt x="209" y="278"/>
                  </a:cubicBezTo>
                  <a:cubicBezTo>
                    <a:pt x="247" y="278"/>
                    <a:pt x="279" y="247"/>
                    <a:pt x="279" y="208"/>
                  </a:cubicBezTo>
                  <a:cubicBezTo>
                    <a:pt x="279" y="174"/>
                    <a:pt x="254" y="145"/>
                    <a:pt x="221" y="139"/>
                  </a:cubicBezTo>
                  <a:cubicBezTo>
                    <a:pt x="254" y="133"/>
                    <a:pt x="279" y="104"/>
                    <a:pt x="279" y="70"/>
                  </a:cubicBezTo>
                  <a:cubicBezTo>
                    <a:pt x="279" y="31"/>
                    <a:pt x="247" y="0"/>
                    <a:pt x="2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1" name="Freeform 10">
              <a:extLst>
                <a:ext uri="{FF2B5EF4-FFF2-40B4-BE49-F238E27FC236}">
                  <a16:creationId xmlns:a16="http://schemas.microsoft.com/office/drawing/2014/main" id="{3AE99F79-8FF2-4A43-8F27-078DD89502CF}"/>
                </a:ext>
              </a:extLst>
            </p:cNvPr>
            <p:cNvSpPr>
              <a:spLocks noEditPoints="1"/>
            </p:cNvSpPr>
            <p:nvPr userDrawn="1"/>
          </p:nvSpPr>
          <p:spPr bwMode="auto">
            <a:xfrm>
              <a:off x="1385" y="366"/>
              <a:ext cx="1093" cy="1088"/>
            </a:xfrm>
            <a:custGeom>
              <a:avLst/>
              <a:gdLst>
                <a:gd name="T0" fmla="*/ 121 w 1093"/>
                <a:gd name="T1" fmla="*/ 971 h 1088"/>
                <a:gd name="T2" fmla="*/ 121 w 1093"/>
                <a:gd name="T3" fmla="*/ 607 h 1088"/>
                <a:gd name="T4" fmla="*/ 486 w 1093"/>
                <a:gd name="T5" fmla="*/ 607 h 1088"/>
                <a:gd name="T6" fmla="*/ 486 w 1093"/>
                <a:gd name="T7" fmla="*/ 971 h 1088"/>
                <a:gd name="T8" fmla="*/ 121 w 1093"/>
                <a:gd name="T9" fmla="*/ 971 h 1088"/>
                <a:gd name="T10" fmla="*/ 607 w 1093"/>
                <a:gd name="T11" fmla="*/ 485 h 1088"/>
                <a:gd name="T12" fmla="*/ 607 w 1093"/>
                <a:gd name="T13" fmla="*/ 122 h 1088"/>
                <a:gd name="T14" fmla="*/ 972 w 1093"/>
                <a:gd name="T15" fmla="*/ 122 h 1088"/>
                <a:gd name="T16" fmla="*/ 972 w 1093"/>
                <a:gd name="T17" fmla="*/ 485 h 1088"/>
                <a:gd name="T18" fmla="*/ 607 w 1093"/>
                <a:gd name="T19" fmla="*/ 485 h 1088"/>
                <a:gd name="T20" fmla="*/ 1093 w 1093"/>
                <a:gd name="T21" fmla="*/ 0 h 1088"/>
                <a:gd name="T22" fmla="*/ 486 w 1093"/>
                <a:gd name="T23" fmla="*/ 0 h 1088"/>
                <a:gd name="T24" fmla="*/ 486 w 1093"/>
                <a:gd name="T25" fmla="*/ 485 h 1088"/>
                <a:gd name="T26" fmla="*/ 0 w 1093"/>
                <a:gd name="T27" fmla="*/ 485 h 1088"/>
                <a:gd name="T28" fmla="*/ 0 w 1093"/>
                <a:gd name="T29" fmla="*/ 1088 h 1088"/>
                <a:gd name="T30" fmla="*/ 607 w 1093"/>
                <a:gd name="T31" fmla="*/ 1088 h 1088"/>
                <a:gd name="T32" fmla="*/ 607 w 1093"/>
                <a:gd name="T33" fmla="*/ 607 h 1088"/>
                <a:gd name="T34" fmla="*/ 1093 w 1093"/>
                <a:gd name="T35" fmla="*/ 607 h 1088"/>
                <a:gd name="T36" fmla="*/ 1093 w 1093"/>
                <a:gd name="T37" fmla="*/ 0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93" h="1088">
                  <a:moveTo>
                    <a:pt x="121" y="971"/>
                  </a:moveTo>
                  <a:lnTo>
                    <a:pt x="121" y="607"/>
                  </a:lnTo>
                  <a:lnTo>
                    <a:pt x="486" y="607"/>
                  </a:lnTo>
                  <a:lnTo>
                    <a:pt x="486" y="971"/>
                  </a:lnTo>
                  <a:lnTo>
                    <a:pt x="121" y="971"/>
                  </a:lnTo>
                  <a:close/>
                  <a:moveTo>
                    <a:pt x="607" y="485"/>
                  </a:moveTo>
                  <a:lnTo>
                    <a:pt x="607" y="122"/>
                  </a:lnTo>
                  <a:lnTo>
                    <a:pt x="972" y="122"/>
                  </a:lnTo>
                  <a:lnTo>
                    <a:pt x="972" y="485"/>
                  </a:lnTo>
                  <a:lnTo>
                    <a:pt x="607" y="485"/>
                  </a:lnTo>
                  <a:close/>
                  <a:moveTo>
                    <a:pt x="1093" y="0"/>
                  </a:moveTo>
                  <a:lnTo>
                    <a:pt x="486" y="0"/>
                  </a:lnTo>
                  <a:lnTo>
                    <a:pt x="486" y="485"/>
                  </a:lnTo>
                  <a:lnTo>
                    <a:pt x="0" y="485"/>
                  </a:lnTo>
                  <a:lnTo>
                    <a:pt x="0" y="1088"/>
                  </a:lnTo>
                  <a:lnTo>
                    <a:pt x="607" y="1088"/>
                  </a:lnTo>
                  <a:lnTo>
                    <a:pt x="607" y="607"/>
                  </a:lnTo>
                  <a:lnTo>
                    <a:pt x="1093" y="607"/>
                  </a:lnTo>
                  <a:lnTo>
                    <a:pt x="10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2" name="Freeform 12">
              <a:extLst>
                <a:ext uri="{FF2B5EF4-FFF2-40B4-BE49-F238E27FC236}">
                  <a16:creationId xmlns:a16="http://schemas.microsoft.com/office/drawing/2014/main" id="{909B48B9-D195-41D4-B272-3C9FAE56C447}"/>
                </a:ext>
              </a:extLst>
            </p:cNvPr>
            <p:cNvSpPr>
              <a:spLocks noEditPoints="1"/>
            </p:cNvSpPr>
            <p:nvPr userDrawn="1"/>
          </p:nvSpPr>
          <p:spPr bwMode="auto">
            <a:xfrm>
              <a:off x="3916" y="366"/>
              <a:ext cx="1094" cy="1088"/>
            </a:xfrm>
            <a:custGeom>
              <a:avLst/>
              <a:gdLst>
                <a:gd name="T0" fmla="*/ 275 w 1094"/>
                <a:gd name="T1" fmla="*/ 818 h 1088"/>
                <a:gd name="T2" fmla="*/ 0 w 1094"/>
                <a:gd name="T3" fmla="*/ 818 h 1088"/>
                <a:gd name="T4" fmla="*/ 0 w 1094"/>
                <a:gd name="T5" fmla="*/ 1088 h 1088"/>
                <a:gd name="T6" fmla="*/ 275 w 1094"/>
                <a:gd name="T7" fmla="*/ 1088 h 1088"/>
                <a:gd name="T8" fmla="*/ 275 w 1094"/>
                <a:gd name="T9" fmla="*/ 818 h 1088"/>
                <a:gd name="T10" fmla="*/ 1094 w 1094"/>
                <a:gd name="T11" fmla="*/ 818 h 1088"/>
                <a:gd name="T12" fmla="*/ 819 w 1094"/>
                <a:gd name="T13" fmla="*/ 818 h 1088"/>
                <a:gd name="T14" fmla="*/ 819 w 1094"/>
                <a:gd name="T15" fmla="*/ 1088 h 1088"/>
                <a:gd name="T16" fmla="*/ 1094 w 1094"/>
                <a:gd name="T17" fmla="*/ 1088 h 1088"/>
                <a:gd name="T18" fmla="*/ 1094 w 1094"/>
                <a:gd name="T19" fmla="*/ 818 h 1088"/>
                <a:gd name="T20" fmla="*/ 275 w 1094"/>
                <a:gd name="T21" fmla="*/ 274 h 1088"/>
                <a:gd name="T22" fmla="*/ 0 w 1094"/>
                <a:gd name="T23" fmla="*/ 274 h 1088"/>
                <a:gd name="T24" fmla="*/ 0 w 1094"/>
                <a:gd name="T25" fmla="*/ 544 h 1088"/>
                <a:gd name="T26" fmla="*/ 275 w 1094"/>
                <a:gd name="T27" fmla="*/ 544 h 1088"/>
                <a:gd name="T28" fmla="*/ 275 w 1094"/>
                <a:gd name="T29" fmla="*/ 274 h 1088"/>
                <a:gd name="T30" fmla="*/ 1094 w 1094"/>
                <a:gd name="T31" fmla="*/ 274 h 1088"/>
                <a:gd name="T32" fmla="*/ 819 w 1094"/>
                <a:gd name="T33" fmla="*/ 274 h 1088"/>
                <a:gd name="T34" fmla="*/ 819 w 1094"/>
                <a:gd name="T35" fmla="*/ 544 h 1088"/>
                <a:gd name="T36" fmla="*/ 545 w 1094"/>
                <a:gd name="T37" fmla="*/ 544 h 1088"/>
                <a:gd name="T38" fmla="*/ 545 w 1094"/>
                <a:gd name="T39" fmla="*/ 818 h 1088"/>
                <a:gd name="T40" fmla="*/ 819 w 1094"/>
                <a:gd name="T41" fmla="*/ 818 h 1088"/>
                <a:gd name="T42" fmla="*/ 819 w 1094"/>
                <a:gd name="T43" fmla="*/ 544 h 1088"/>
                <a:gd name="T44" fmla="*/ 1094 w 1094"/>
                <a:gd name="T45" fmla="*/ 544 h 1088"/>
                <a:gd name="T46" fmla="*/ 1094 w 1094"/>
                <a:gd name="T47" fmla="*/ 274 h 1088"/>
                <a:gd name="T48" fmla="*/ 545 w 1094"/>
                <a:gd name="T49" fmla="*/ 0 h 1088"/>
                <a:gd name="T50" fmla="*/ 275 w 1094"/>
                <a:gd name="T51" fmla="*/ 0 h 1088"/>
                <a:gd name="T52" fmla="*/ 275 w 1094"/>
                <a:gd name="T53" fmla="*/ 274 h 1088"/>
                <a:gd name="T54" fmla="*/ 545 w 1094"/>
                <a:gd name="T55" fmla="*/ 274 h 1088"/>
                <a:gd name="T56" fmla="*/ 545 w 1094"/>
                <a:gd name="T57" fmla="*/ 0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4" h="1088">
                  <a:moveTo>
                    <a:pt x="275" y="818"/>
                  </a:moveTo>
                  <a:lnTo>
                    <a:pt x="0" y="818"/>
                  </a:lnTo>
                  <a:lnTo>
                    <a:pt x="0" y="1088"/>
                  </a:lnTo>
                  <a:lnTo>
                    <a:pt x="275" y="1088"/>
                  </a:lnTo>
                  <a:lnTo>
                    <a:pt x="275" y="818"/>
                  </a:lnTo>
                  <a:close/>
                  <a:moveTo>
                    <a:pt x="1094" y="818"/>
                  </a:moveTo>
                  <a:lnTo>
                    <a:pt x="819" y="818"/>
                  </a:lnTo>
                  <a:lnTo>
                    <a:pt x="819" y="1088"/>
                  </a:lnTo>
                  <a:lnTo>
                    <a:pt x="1094" y="1088"/>
                  </a:lnTo>
                  <a:lnTo>
                    <a:pt x="1094" y="818"/>
                  </a:lnTo>
                  <a:close/>
                  <a:moveTo>
                    <a:pt x="275" y="274"/>
                  </a:moveTo>
                  <a:lnTo>
                    <a:pt x="0" y="274"/>
                  </a:lnTo>
                  <a:lnTo>
                    <a:pt x="0" y="544"/>
                  </a:lnTo>
                  <a:lnTo>
                    <a:pt x="275" y="544"/>
                  </a:lnTo>
                  <a:lnTo>
                    <a:pt x="275" y="274"/>
                  </a:lnTo>
                  <a:close/>
                  <a:moveTo>
                    <a:pt x="1094" y="274"/>
                  </a:moveTo>
                  <a:lnTo>
                    <a:pt x="819" y="274"/>
                  </a:lnTo>
                  <a:lnTo>
                    <a:pt x="819" y="544"/>
                  </a:lnTo>
                  <a:lnTo>
                    <a:pt x="545" y="544"/>
                  </a:lnTo>
                  <a:lnTo>
                    <a:pt x="545" y="818"/>
                  </a:lnTo>
                  <a:lnTo>
                    <a:pt x="819" y="818"/>
                  </a:lnTo>
                  <a:lnTo>
                    <a:pt x="819" y="544"/>
                  </a:lnTo>
                  <a:lnTo>
                    <a:pt x="1094" y="544"/>
                  </a:lnTo>
                  <a:lnTo>
                    <a:pt x="1094" y="274"/>
                  </a:lnTo>
                  <a:close/>
                  <a:moveTo>
                    <a:pt x="545" y="0"/>
                  </a:moveTo>
                  <a:lnTo>
                    <a:pt x="275" y="0"/>
                  </a:lnTo>
                  <a:lnTo>
                    <a:pt x="275" y="274"/>
                  </a:lnTo>
                  <a:lnTo>
                    <a:pt x="545" y="274"/>
                  </a:lnTo>
                  <a:lnTo>
                    <a:pt x="5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3" name="Freeform 14">
              <a:extLst>
                <a:ext uri="{FF2B5EF4-FFF2-40B4-BE49-F238E27FC236}">
                  <a16:creationId xmlns:a16="http://schemas.microsoft.com/office/drawing/2014/main" id="{E09D60FD-4824-425B-B932-CA748BDB0B94}"/>
                </a:ext>
              </a:extLst>
            </p:cNvPr>
            <p:cNvSpPr>
              <a:spLocks noEditPoints="1"/>
            </p:cNvSpPr>
            <p:nvPr userDrawn="1"/>
          </p:nvSpPr>
          <p:spPr bwMode="auto">
            <a:xfrm>
              <a:off x="6421" y="339"/>
              <a:ext cx="1144" cy="1142"/>
            </a:xfrm>
            <a:custGeom>
              <a:avLst/>
              <a:gdLst>
                <a:gd name="T0" fmla="*/ 834 w 1144"/>
                <a:gd name="T1" fmla="*/ 712 h 1142"/>
                <a:gd name="T2" fmla="*/ 697 w 1144"/>
                <a:gd name="T3" fmla="*/ 571 h 1142"/>
                <a:gd name="T4" fmla="*/ 834 w 1144"/>
                <a:gd name="T5" fmla="*/ 434 h 1142"/>
                <a:gd name="T6" fmla="*/ 971 w 1144"/>
                <a:gd name="T7" fmla="*/ 571 h 1142"/>
                <a:gd name="T8" fmla="*/ 834 w 1144"/>
                <a:gd name="T9" fmla="*/ 712 h 1142"/>
                <a:gd name="T10" fmla="*/ 834 w 1144"/>
                <a:gd name="T11" fmla="*/ 262 h 1142"/>
                <a:gd name="T12" fmla="*/ 525 w 1144"/>
                <a:gd name="T13" fmla="*/ 571 h 1142"/>
                <a:gd name="T14" fmla="*/ 834 w 1144"/>
                <a:gd name="T15" fmla="*/ 880 h 1142"/>
                <a:gd name="T16" fmla="*/ 1144 w 1144"/>
                <a:gd name="T17" fmla="*/ 571 h 1142"/>
                <a:gd name="T18" fmla="*/ 834 w 1144"/>
                <a:gd name="T19" fmla="*/ 262 h 1142"/>
                <a:gd name="T20" fmla="*/ 309 w 1144"/>
                <a:gd name="T21" fmla="*/ 970 h 1142"/>
                <a:gd name="T22" fmla="*/ 172 w 1144"/>
                <a:gd name="T23" fmla="*/ 833 h 1142"/>
                <a:gd name="T24" fmla="*/ 309 w 1144"/>
                <a:gd name="T25" fmla="*/ 696 h 1142"/>
                <a:gd name="T26" fmla="*/ 450 w 1144"/>
                <a:gd name="T27" fmla="*/ 833 h 1142"/>
                <a:gd name="T28" fmla="*/ 309 w 1144"/>
                <a:gd name="T29" fmla="*/ 970 h 1142"/>
                <a:gd name="T30" fmla="*/ 309 w 1144"/>
                <a:gd name="T31" fmla="*/ 450 h 1142"/>
                <a:gd name="T32" fmla="*/ 172 w 1144"/>
                <a:gd name="T33" fmla="*/ 309 h 1142"/>
                <a:gd name="T34" fmla="*/ 309 w 1144"/>
                <a:gd name="T35" fmla="*/ 172 h 1142"/>
                <a:gd name="T36" fmla="*/ 450 w 1144"/>
                <a:gd name="T37" fmla="*/ 309 h 1142"/>
                <a:gd name="T38" fmla="*/ 309 w 1144"/>
                <a:gd name="T39" fmla="*/ 450 h 1142"/>
                <a:gd name="T40" fmla="*/ 309 w 1144"/>
                <a:gd name="T41" fmla="*/ 0 h 1142"/>
                <a:gd name="T42" fmla="*/ 0 w 1144"/>
                <a:gd name="T43" fmla="*/ 309 h 1142"/>
                <a:gd name="T44" fmla="*/ 262 w 1144"/>
                <a:gd name="T45" fmla="*/ 571 h 1142"/>
                <a:gd name="T46" fmla="*/ 0 w 1144"/>
                <a:gd name="T47" fmla="*/ 833 h 1142"/>
                <a:gd name="T48" fmla="*/ 309 w 1144"/>
                <a:gd name="T49" fmla="*/ 1142 h 1142"/>
                <a:gd name="T50" fmla="*/ 619 w 1144"/>
                <a:gd name="T51" fmla="*/ 833 h 1142"/>
                <a:gd name="T52" fmla="*/ 356 w 1144"/>
                <a:gd name="T53" fmla="*/ 571 h 1142"/>
                <a:gd name="T54" fmla="*/ 619 w 1144"/>
                <a:gd name="T55" fmla="*/ 309 h 1142"/>
                <a:gd name="T56" fmla="*/ 309 w 1144"/>
                <a:gd name="T57"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4" h="1142">
                  <a:moveTo>
                    <a:pt x="834" y="712"/>
                  </a:moveTo>
                  <a:lnTo>
                    <a:pt x="697" y="571"/>
                  </a:lnTo>
                  <a:lnTo>
                    <a:pt x="834" y="434"/>
                  </a:lnTo>
                  <a:lnTo>
                    <a:pt x="971" y="571"/>
                  </a:lnTo>
                  <a:lnTo>
                    <a:pt x="834" y="712"/>
                  </a:lnTo>
                  <a:close/>
                  <a:moveTo>
                    <a:pt x="834" y="262"/>
                  </a:moveTo>
                  <a:lnTo>
                    <a:pt x="525" y="571"/>
                  </a:lnTo>
                  <a:lnTo>
                    <a:pt x="834" y="880"/>
                  </a:lnTo>
                  <a:lnTo>
                    <a:pt x="1144" y="571"/>
                  </a:lnTo>
                  <a:lnTo>
                    <a:pt x="834" y="262"/>
                  </a:lnTo>
                  <a:close/>
                  <a:moveTo>
                    <a:pt x="309" y="970"/>
                  </a:moveTo>
                  <a:lnTo>
                    <a:pt x="172" y="833"/>
                  </a:lnTo>
                  <a:lnTo>
                    <a:pt x="309" y="696"/>
                  </a:lnTo>
                  <a:lnTo>
                    <a:pt x="450" y="833"/>
                  </a:lnTo>
                  <a:lnTo>
                    <a:pt x="309" y="970"/>
                  </a:lnTo>
                  <a:close/>
                  <a:moveTo>
                    <a:pt x="309" y="450"/>
                  </a:moveTo>
                  <a:lnTo>
                    <a:pt x="172" y="309"/>
                  </a:lnTo>
                  <a:lnTo>
                    <a:pt x="309" y="172"/>
                  </a:lnTo>
                  <a:lnTo>
                    <a:pt x="450" y="309"/>
                  </a:lnTo>
                  <a:lnTo>
                    <a:pt x="309" y="450"/>
                  </a:lnTo>
                  <a:close/>
                  <a:moveTo>
                    <a:pt x="309" y="0"/>
                  </a:moveTo>
                  <a:lnTo>
                    <a:pt x="0" y="309"/>
                  </a:lnTo>
                  <a:lnTo>
                    <a:pt x="262" y="571"/>
                  </a:lnTo>
                  <a:lnTo>
                    <a:pt x="0" y="833"/>
                  </a:lnTo>
                  <a:lnTo>
                    <a:pt x="309" y="1142"/>
                  </a:lnTo>
                  <a:lnTo>
                    <a:pt x="619" y="833"/>
                  </a:lnTo>
                  <a:lnTo>
                    <a:pt x="356" y="571"/>
                  </a:lnTo>
                  <a:lnTo>
                    <a:pt x="619" y="309"/>
                  </a:lnTo>
                  <a:lnTo>
                    <a:pt x="3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4" name="Freeform 16">
              <a:extLst>
                <a:ext uri="{FF2B5EF4-FFF2-40B4-BE49-F238E27FC236}">
                  <a16:creationId xmlns:a16="http://schemas.microsoft.com/office/drawing/2014/main" id="{4D493CB4-9993-4A42-B2AB-81FE17410B5D}"/>
                </a:ext>
              </a:extLst>
            </p:cNvPr>
            <p:cNvSpPr>
              <a:spLocks noEditPoints="1"/>
            </p:cNvSpPr>
            <p:nvPr userDrawn="1"/>
          </p:nvSpPr>
          <p:spPr bwMode="auto">
            <a:xfrm>
              <a:off x="119" y="1630"/>
              <a:ext cx="1093" cy="1091"/>
            </a:xfrm>
            <a:custGeom>
              <a:avLst/>
              <a:gdLst>
                <a:gd name="T0" fmla="*/ 56 w 279"/>
                <a:gd name="T1" fmla="*/ 203 h 279"/>
                <a:gd name="T2" fmla="*/ 0 w 279"/>
                <a:gd name="T3" fmla="*/ 212 h 279"/>
                <a:gd name="T4" fmla="*/ 0 w 279"/>
                <a:gd name="T5" fmla="*/ 244 h 279"/>
                <a:gd name="T6" fmla="*/ 56 w 279"/>
                <a:gd name="T7" fmla="*/ 233 h 279"/>
                <a:gd name="T8" fmla="*/ 132 w 279"/>
                <a:gd name="T9" fmla="*/ 254 h 279"/>
                <a:gd name="T10" fmla="*/ 223 w 279"/>
                <a:gd name="T11" fmla="*/ 279 h 279"/>
                <a:gd name="T12" fmla="*/ 279 w 279"/>
                <a:gd name="T13" fmla="*/ 270 h 279"/>
                <a:gd name="T14" fmla="*/ 279 w 279"/>
                <a:gd name="T15" fmla="*/ 237 h 279"/>
                <a:gd name="T16" fmla="*/ 223 w 279"/>
                <a:gd name="T17" fmla="*/ 248 h 279"/>
                <a:gd name="T18" fmla="*/ 147 w 279"/>
                <a:gd name="T19" fmla="*/ 227 h 279"/>
                <a:gd name="T20" fmla="*/ 56 w 279"/>
                <a:gd name="T21" fmla="*/ 203 h 279"/>
                <a:gd name="T22" fmla="*/ 56 w 279"/>
                <a:gd name="T23" fmla="*/ 152 h 279"/>
                <a:gd name="T24" fmla="*/ 0 w 279"/>
                <a:gd name="T25" fmla="*/ 161 h 279"/>
                <a:gd name="T26" fmla="*/ 0 w 279"/>
                <a:gd name="T27" fmla="*/ 193 h 279"/>
                <a:gd name="T28" fmla="*/ 56 w 279"/>
                <a:gd name="T29" fmla="*/ 183 h 279"/>
                <a:gd name="T30" fmla="*/ 132 w 279"/>
                <a:gd name="T31" fmla="*/ 203 h 279"/>
                <a:gd name="T32" fmla="*/ 223 w 279"/>
                <a:gd name="T33" fmla="*/ 228 h 279"/>
                <a:gd name="T34" fmla="*/ 223 w 279"/>
                <a:gd name="T35" fmla="*/ 228 h 279"/>
                <a:gd name="T36" fmla="*/ 279 w 279"/>
                <a:gd name="T37" fmla="*/ 219 h 279"/>
                <a:gd name="T38" fmla="*/ 279 w 279"/>
                <a:gd name="T39" fmla="*/ 187 h 279"/>
                <a:gd name="T40" fmla="*/ 223 w 279"/>
                <a:gd name="T41" fmla="*/ 197 h 279"/>
                <a:gd name="T42" fmla="*/ 147 w 279"/>
                <a:gd name="T43" fmla="*/ 176 h 279"/>
                <a:gd name="T44" fmla="*/ 56 w 279"/>
                <a:gd name="T45" fmla="*/ 152 h 279"/>
                <a:gd name="T46" fmla="*/ 56 w 279"/>
                <a:gd name="T47" fmla="*/ 101 h 279"/>
                <a:gd name="T48" fmla="*/ 0 w 279"/>
                <a:gd name="T49" fmla="*/ 110 h 279"/>
                <a:gd name="T50" fmla="*/ 0 w 279"/>
                <a:gd name="T51" fmla="*/ 143 h 279"/>
                <a:gd name="T52" fmla="*/ 56 w 279"/>
                <a:gd name="T53" fmla="*/ 132 h 279"/>
                <a:gd name="T54" fmla="*/ 132 w 279"/>
                <a:gd name="T55" fmla="*/ 153 h 279"/>
                <a:gd name="T56" fmla="*/ 223 w 279"/>
                <a:gd name="T57" fmla="*/ 177 h 279"/>
                <a:gd name="T58" fmla="*/ 279 w 279"/>
                <a:gd name="T59" fmla="*/ 168 h 279"/>
                <a:gd name="T60" fmla="*/ 279 w 279"/>
                <a:gd name="T61" fmla="*/ 136 h 279"/>
                <a:gd name="T62" fmla="*/ 222 w 279"/>
                <a:gd name="T63" fmla="*/ 146 h 279"/>
                <a:gd name="T64" fmla="*/ 147 w 279"/>
                <a:gd name="T65" fmla="*/ 126 h 279"/>
                <a:gd name="T66" fmla="*/ 56 w 279"/>
                <a:gd name="T67" fmla="*/ 101 h 279"/>
                <a:gd name="T68" fmla="*/ 56 w 279"/>
                <a:gd name="T69" fmla="*/ 51 h 279"/>
                <a:gd name="T70" fmla="*/ 0 w 279"/>
                <a:gd name="T71" fmla="*/ 59 h 279"/>
                <a:gd name="T72" fmla="*/ 0 w 279"/>
                <a:gd name="T73" fmla="*/ 92 h 279"/>
                <a:gd name="T74" fmla="*/ 56 w 279"/>
                <a:gd name="T75" fmla="*/ 82 h 279"/>
                <a:gd name="T76" fmla="*/ 132 w 279"/>
                <a:gd name="T77" fmla="*/ 102 h 279"/>
                <a:gd name="T78" fmla="*/ 223 w 279"/>
                <a:gd name="T79" fmla="*/ 126 h 279"/>
                <a:gd name="T80" fmla="*/ 223 w 279"/>
                <a:gd name="T81" fmla="*/ 126 h 279"/>
                <a:gd name="T82" fmla="*/ 279 w 279"/>
                <a:gd name="T83" fmla="*/ 118 h 279"/>
                <a:gd name="T84" fmla="*/ 279 w 279"/>
                <a:gd name="T85" fmla="*/ 85 h 279"/>
                <a:gd name="T86" fmla="*/ 222 w 279"/>
                <a:gd name="T87" fmla="*/ 95 h 279"/>
                <a:gd name="T88" fmla="*/ 147 w 279"/>
                <a:gd name="T89" fmla="*/ 75 h 279"/>
                <a:gd name="T90" fmla="*/ 56 w 279"/>
                <a:gd name="T91" fmla="*/ 51 h 279"/>
                <a:gd name="T92" fmla="*/ 56 w 279"/>
                <a:gd name="T93" fmla="*/ 0 h 279"/>
                <a:gd name="T94" fmla="*/ 0 w 279"/>
                <a:gd name="T95" fmla="*/ 9 h 279"/>
                <a:gd name="T96" fmla="*/ 0 w 279"/>
                <a:gd name="T97" fmla="*/ 41 h 279"/>
                <a:gd name="T98" fmla="*/ 56 w 279"/>
                <a:gd name="T99" fmla="*/ 31 h 279"/>
                <a:gd name="T100" fmla="*/ 132 w 279"/>
                <a:gd name="T101" fmla="*/ 51 h 279"/>
                <a:gd name="T102" fmla="*/ 223 w 279"/>
                <a:gd name="T103" fmla="*/ 76 h 279"/>
                <a:gd name="T104" fmla="*/ 223 w 279"/>
                <a:gd name="T105" fmla="*/ 76 h 279"/>
                <a:gd name="T106" fmla="*/ 279 w 279"/>
                <a:gd name="T107" fmla="*/ 67 h 279"/>
                <a:gd name="T108" fmla="*/ 279 w 279"/>
                <a:gd name="T109" fmla="*/ 35 h 279"/>
                <a:gd name="T110" fmla="*/ 223 w 279"/>
                <a:gd name="T111" fmla="*/ 45 h 279"/>
                <a:gd name="T112" fmla="*/ 147 w 279"/>
                <a:gd name="T113" fmla="*/ 24 h 279"/>
                <a:gd name="T114" fmla="*/ 56 w 279"/>
                <a:gd name="T11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9" h="279">
                  <a:moveTo>
                    <a:pt x="56" y="203"/>
                  </a:moveTo>
                  <a:cubicBezTo>
                    <a:pt x="38" y="203"/>
                    <a:pt x="19" y="206"/>
                    <a:pt x="0" y="212"/>
                  </a:cubicBezTo>
                  <a:cubicBezTo>
                    <a:pt x="0" y="244"/>
                    <a:pt x="0" y="244"/>
                    <a:pt x="0" y="244"/>
                  </a:cubicBezTo>
                  <a:cubicBezTo>
                    <a:pt x="16" y="238"/>
                    <a:pt x="35" y="233"/>
                    <a:pt x="56" y="233"/>
                  </a:cubicBezTo>
                  <a:cubicBezTo>
                    <a:pt x="79" y="233"/>
                    <a:pt x="105" y="239"/>
                    <a:pt x="132" y="254"/>
                  </a:cubicBezTo>
                  <a:cubicBezTo>
                    <a:pt x="161" y="270"/>
                    <a:pt x="192" y="279"/>
                    <a:pt x="223" y="279"/>
                  </a:cubicBezTo>
                  <a:cubicBezTo>
                    <a:pt x="241" y="279"/>
                    <a:pt x="260" y="276"/>
                    <a:pt x="279" y="270"/>
                  </a:cubicBezTo>
                  <a:cubicBezTo>
                    <a:pt x="279" y="237"/>
                    <a:pt x="279" y="237"/>
                    <a:pt x="279" y="237"/>
                  </a:cubicBezTo>
                  <a:cubicBezTo>
                    <a:pt x="263" y="243"/>
                    <a:pt x="244" y="248"/>
                    <a:pt x="223" y="248"/>
                  </a:cubicBezTo>
                  <a:cubicBezTo>
                    <a:pt x="200" y="248"/>
                    <a:pt x="174" y="242"/>
                    <a:pt x="147" y="227"/>
                  </a:cubicBezTo>
                  <a:cubicBezTo>
                    <a:pt x="118" y="211"/>
                    <a:pt x="87" y="203"/>
                    <a:pt x="56" y="203"/>
                  </a:cubicBezTo>
                  <a:moveTo>
                    <a:pt x="56" y="152"/>
                  </a:moveTo>
                  <a:cubicBezTo>
                    <a:pt x="38" y="152"/>
                    <a:pt x="19" y="155"/>
                    <a:pt x="0" y="161"/>
                  </a:cubicBezTo>
                  <a:cubicBezTo>
                    <a:pt x="0" y="193"/>
                    <a:pt x="0" y="193"/>
                    <a:pt x="0" y="193"/>
                  </a:cubicBezTo>
                  <a:cubicBezTo>
                    <a:pt x="16" y="188"/>
                    <a:pt x="35" y="183"/>
                    <a:pt x="56" y="183"/>
                  </a:cubicBezTo>
                  <a:cubicBezTo>
                    <a:pt x="80" y="183"/>
                    <a:pt x="105" y="188"/>
                    <a:pt x="132" y="203"/>
                  </a:cubicBezTo>
                  <a:cubicBezTo>
                    <a:pt x="161" y="220"/>
                    <a:pt x="192" y="228"/>
                    <a:pt x="223" y="228"/>
                  </a:cubicBezTo>
                  <a:cubicBezTo>
                    <a:pt x="223" y="228"/>
                    <a:pt x="223" y="228"/>
                    <a:pt x="223" y="228"/>
                  </a:cubicBezTo>
                  <a:cubicBezTo>
                    <a:pt x="241" y="228"/>
                    <a:pt x="260" y="225"/>
                    <a:pt x="279" y="219"/>
                  </a:cubicBezTo>
                  <a:cubicBezTo>
                    <a:pt x="279" y="187"/>
                    <a:pt x="279" y="187"/>
                    <a:pt x="279" y="187"/>
                  </a:cubicBezTo>
                  <a:cubicBezTo>
                    <a:pt x="263" y="193"/>
                    <a:pt x="244" y="197"/>
                    <a:pt x="223" y="197"/>
                  </a:cubicBezTo>
                  <a:cubicBezTo>
                    <a:pt x="200" y="197"/>
                    <a:pt x="174" y="192"/>
                    <a:pt x="147" y="176"/>
                  </a:cubicBezTo>
                  <a:cubicBezTo>
                    <a:pt x="118" y="160"/>
                    <a:pt x="87" y="152"/>
                    <a:pt x="56" y="152"/>
                  </a:cubicBezTo>
                  <a:moveTo>
                    <a:pt x="56" y="101"/>
                  </a:moveTo>
                  <a:cubicBezTo>
                    <a:pt x="38" y="101"/>
                    <a:pt x="19" y="104"/>
                    <a:pt x="0" y="110"/>
                  </a:cubicBezTo>
                  <a:cubicBezTo>
                    <a:pt x="0" y="143"/>
                    <a:pt x="0" y="143"/>
                    <a:pt x="0" y="143"/>
                  </a:cubicBezTo>
                  <a:cubicBezTo>
                    <a:pt x="16" y="137"/>
                    <a:pt x="35" y="132"/>
                    <a:pt x="56" y="132"/>
                  </a:cubicBezTo>
                  <a:cubicBezTo>
                    <a:pt x="80" y="132"/>
                    <a:pt x="105" y="138"/>
                    <a:pt x="132" y="153"/>
                  </a:cubicBezTo>
                  <a:cubicBezTo>
                    <a:pt x="161" y="169"/>
                    <a:pt x="192" y="177"/>
                    <a:pt x="223" y="177"/>
                  </a:cubicBezTo>
                  <a:cubicBezTo>
                    <a:pt x="241" y="177"/>
                    <a:pt x="260" y="174"/>
                    <a:pt x="279" y="168"/>
                  </a:cubicBezTo>
                  <a:cubicBezTo>
                    <a:pt x="279" y="136"/>
                    <a:pt x="279" y="136"/>
                    <a:pt x="279" y="136"/>
                  </a:cubicBezTo>
                  <a:cubicBezTo>
                    <a:pt x="263" y="142"/>
                    <a:pt x="244" y="146"/>
                    <a:pt x="222" y="146"/>
                  </a:cubicBezTo>
                  <a:cubicBezTo>
                    <a:pt x="199" y="146"/>
                    <a:pt x="174" y="141"/>
                    <a:pt x="147" y="126"/>
                  </a:cubicBezTo>
                  <a:cubicBezTo>
                    <a:pt x="118" y="109"/>
                    <a:pt x="87" y="101"/>
                    <a:pt x="56" y="101"/>
                  </a:cubicBezTo>
                  <a:moveTo>
                    <a:pt x="56" y="51"/>
                  </a:moveTo>
                  <a:cubicBezTo>
                    <a:pt x="38" y="51"/>
                    <a:pt x="19" y="53"/>
                    <a:pt x="0" y="59"/>
                  </a:cubicBezTo>
                  <a:cubicBezTo>
                    <a:pt x="0" y="92"/>
                    <a:pt x="0" y="92"/>
                    <a:pt x="0" y="92"/>
                  </a:cubicBezTo>
                  <a:cubicBezTo>
                    <a:pt x="16" y="86"/>
                    <a:pt x="35" y="82"/>
                    <a:pt x="56" y="82"/>
                  </a:cubicBezTo>
                  <a:cubicBezTo>
                    <a:pt x="80" y="82"/>
                    <a:pt x="105" y="87"/>
                    <a:pt x="132" y="102"/>
                  </a:cubicBezTo>
                  <a:cubicBezTo>
                    <a:pt x="161" y="118"/>
                    <a:pt x="192" y="126"/>
                    <a:pt x="223" y="126"/>
                  </a:cubicBezTo>
                  <a:cubicBezTo>
                    <a:pt x="223" y="126"/>
                    <a:pt x="223" y="126"/>
                    <a:pt x="223" y="126"/>
                  </a:cubicBezTo>
                  <a:cubicBezTo>
                    <a:pt x="241" y="126"/>
                    <a:pt x="260" y="123"/>
                    <a:pt x="279" y="118"/>
                  </a:cubicBezTo>
                  <a:cubicBezTo>
                    <a:pt x="279" y="85"/>
                    <a:pt x="279" y="85"/>
                    <a:pt x="279" y="85"/>
                  </a:cubicBezTo>
                  <a:cubicBezTo>
                    <a:pt x="263" y="91"/>
                    <a:pt x="244" y="95"/>
                    <a:pt x="222" y="95"/>
                  </a:cubicBezTo>
                  <a:cubicBezTo>
                    <a:pt x="199" y="95"/>
                    <a:pt x="174" y="90"/>
                    <a:pt x="147" y="75"/>
                  </a:cubicBezTo>
                  <a:cubicBezTo>
                    <a:pt x="118" y="59"/>
                    <a:pt x="87" y="51"/>
                    <a:pt x="56" y="51"/>
                  </a:cubicBezTo>
                  <a:moveTo>
                    <a:pt x="56" y="0"/>
                  </a:moveTo>
                  <a:cubicBezTo>
                    <a:pt x="38" y="0"/>
                    <a:pt x="19" y="3"/>
                    <a:pt x="0" y="9"/>
                  </a:cubicBezTo>
                  <a:cubicBezTo>
                    <a:pt x="0" y="41"/>
                    <a:pt x="0" y="41"/>
                    <a:pt x="0" y="41"/>
                  </a:cubicBezTo>
                  <a:cubicBezTo>
                    <a:pt x="16" y="35"/>
                    <a:pt x="35" y="31"/>
                    <a:pt x="56" y="31"/>
                  </a:cubicBezTo>
                  <a:cubicBezTo>
                    <a:pt x="80" y="31"/>
                    <a:pt x="105" y="36"/>
                    <a:pt x="132" y="51"/>
                  </a:cubicBezTo>
                  <a:cubicBezTo>
                    <a:pt x="161" y="67"/>
                    <a:pt x="192" y="76"/>
                    <a:pt x="223" y="76"/>
                  </a:cubicBezTo>
                  <a:cubicBezTo>
                    <a:pt x="223" y="76"/>
                    <a:pt x="223" y="76"/>
                    <a:pt x="223" y="76"/>
                  </a:cubicBezTo>
                  <a:cubicBezTo>
                    <a:pt x="241" y="76"/>
                    <a:pt x="260" y="73"/>
                    <a:pt x="279" y="67"/>
                  </a:cubicBezTo>
                  <a:cubicBezTo>
                    <a:pt x="279" y="35"/>
                    <a:pt x="279" y="35"/>
                    <a:pt x="279" y="35"/>
                  </a:cubicBezTo>
                  <a:cubicBezTo>
                    <a:pt x="263" y="40"/>
                    <a:pt x="244" y="45"/>
                    <a:pt x="223" y="45"/>
                  </a:cubicBezTo>
                  <a:cubicBezTo>
                    <a:pt x="200" y="45"/>
                    <a:pt x="174" y="39"/>
                    <a:pt x="147" y="24"/>
                  </a:cubicBezTo>
                  <a:cubicBezTo>
                    <a:pt x="118" y="8"/>
                    <a:pt x="87" y="0"/>
                    <a:pt x="5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8" name="Freeform 17">
              <a:extLst>
                <a:ext uri="{FF2B5EF4-FFF2-40B4-BE49-F238E27FC236}">
                  <a16:creationId xmlns:a16="http://schemas.microsoft.com/office/drawing/2014/main" id="{201E85F9-9B42-4804-A6C4-74BE3B3DE918}"/>
                </a:ext>
              </a:extLst>
            </p:cNvPr>
            <p:cNvSpPr>
              <a:spLocks noEditPoints="1"/>
            </p:cNvSpPr>
            <p:nvPr userDrawn="1"/>
          </p:nvSpPr>
          <p:spPr bwMode="auto">
            <a:xfrm>
              <a:off x="1385" y="1630"/>
              <a:ext cx="1093" cy="1088"/>
            </a:xfrm>
            <a:custGeom>
              <a:avLst/>
              <a:gdLst>
                <a:gd name="T0" fmla="*/ 32 w 279"/>
                <a:gd name="T1" fmla="*/ 215 h 278"/>
                <a:gd name="T2" fmla="*/ 0 w 279"/>
                <a:gd name="T3" fmla="*/ 247 h 278"/>
                <a:gd name="T4" fmla="*/ 32 w 279"/>
                <a:gd name="T5" fmla="*/ 278 h 278"/>
                <a:gd name="T6" fmla="*/ 63 w 279"/>
                <a:gd name="T7" fmla="*/ 247 h 278"/>
                <a:gd name="T8" fmla="*/ 32 w 279"/>
                <a:gd name="T9" fmla="*/ 215 h 278"/>
                <a:gd name="T10" fmla="*/ 247 w 279"/>
                <a:gd name="T11" fmla="*/ 215 h 278"/>
                <a:gd name="T12" fmla="*/ 215 w 279"/>
                <a:gd name="T13" fmla="*/ 247 h 278"/>
                <a:gd name="T14" fmla="*/ 247 w 279"/>
                <a:gd name="T15" fmla="*/ 278 h 278"/>
                <a:gd name="T16" fmla="*/ 279 w 279"/>
                <a:gd name="T17" fmla="*/ 247 h 278"/>
                <a:gd name="T18" fmla="*/ 247 w 279"/>
                <a:gd name="T19" fmla="*/ 215 h 278"/>
                <a:gd name="T20" fmla="*/ 139 w 279"/>
                <a:gd name="T21" fmla="*/ 108 h 278"/>
                <a:gd name="T22" fmla="*/ 108 w 279"/>
                <a:gd name="T23" fmla="*/ 139 h 278"/>
                <a:gd name="T24" fmla="*/ 139 w 279"/>
                <a:gd name="T25" fmla="*/ 171 h 278"/>
                <a:gd name="T26" fmla="*/ 171 w 279"/>
                <a:gd name="T27" fmla="*/ 139 h 278"/>
                <a:gd name="T28" fmla="*/ 139 w 279"/>
                <a:gd name="T29" fmla="*/ 108 h 278"/>
                <a:gd name="T30" fmla="*/ 32 w 279"/>
                <a:gd name="T31" fmla="*/ 0 h 278"/>
                <a:gd name="T32" fmla="*/ 0 w 279"/>
                <a:gd name="T33" fmla="*/ 32 h 278"/>
                <a:gd name="T34" fmla="*/ 32 w 279"/>
                <a:gd name="T35" fmla="*/ 63 h 278"/>
                <a:gd name="T36" fmla="*/ 63 w 279"/>
                <a:gd name="T37" fmla="*/ 32 h 278"/>
                <a:gd name="T38" fmla="*/ 32 w 279"/>
                <a:gd name="T39" fmla="*/ 0 h 278"/>
                <a:gd name="T40" fmla="*/ 247 w 279"/>
                <a:gd name="T41" fmla="*/ 0 h 278"/>
                <a:gd name="T42" fmla="*/ 215 w 279"/>
                <a:gd name="T43" fmla="*/ 32 h 278"/>
                <a:gd name="T44" fmla="*/ 247 w 279"/>
                <a:gd name="T45" fmla="*/ 63 h 278"/>
                <a:gd name="T46" fmla="*/ 279 w 279"/>
                <a:gd name="T47" fmla="*/ 32 h 278"/>
                <a:gd name="T48" fmla="*/ 247 w 279"/>
                <a:gd name="T4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9" h="278">
                  <a:moveTo>
                    <a:pt x="32" y="215"/>
                  </a:moveTo>
                  <a:cubicBezTo>
                    <a:pt x="14" y="215"/>
                    <a:pt x="0" y="229"/>
                    <a:pt x="0" y="247"/>
                  </a:cubicBezTo>
                  <a:cubicBezTo>
                    <a:pt x="0" y="264"/>
                    <a:pt x="14" y="278"/>
                    <a:pt x="32" y="278"/>
                  </a:cubicBezTo>
                  <a:cubicBezTo>
                    <a:pt x="49" y="278"/>
                    <a:pt x="63" y="264"/>
                    <a:pt x="63" y="247"/>
                  </a:cubicBezTo>
                  <a:cubicBezTo>
                    <a:pt x="63" y="229"/>
                    <a:pt x="49" y="215"/>
                    <a:pt x="32" y="215"/>
                  </a:cubicBezTo>
                  <a:moveTo>
                    <a:pt x="247" y="215"/>
                  </a:moveTo>
                  <a:cubicBezTo>
                    <a:pt x="230" y="215"/>
                    <a:pt x="215" y="229"/>
                    <a:pt x="215" y="247"/>
                  </a:cubicBezTo>
                  <a:cubicBezTo>
                    <a:pt x="215" y="264"/>
                    <a:pt x="230" y="278"/>
                    <a:pt x="247" y="278"/>
                  </a:cubicBezTo>
                  <a:cubicBezTo>
                    <a:pt x="264" y="278"/>
                    <a:pt x="279" y="264"/>
                    <a:pt x="279" y="247"/>
                  </a:cubicBezTo>
                  <a:cubicBezTo>
                    <a:pt x="279" y="229"/>
                    <a:pt x="264" y="215"/>
                    <a:pt x="247" y="215"/>
                  </a:cubicBezTo>
                  <a:moveTo>
                    <a:pt x="139" y="108"/>
                  </a:moveTo>
                  <a:cubicBezTo>
                    <a:pt x="122" y="108"/>
                    <a:pt x="108" y="122"/>
                    <a:pt x="108" y="139"/>
                  </a:cubicBezTo>
                  <a:cubicBezTo>
                    <a:pt x="108" y="157"/>
                    <a:pt x="122" y="171"/>
                    <a:pt x="139" y="171"/>
                  </a:cubicBezTo>
                  <a:cubicBezTo>
                    <a:pt x="157" y="171"/>
                    <a:pt x="171" y="157"/>
                    <a:pt x="171" y="139"/>
                  </a:cubicBezTo>
                  <a:cubicBezTo>
                    <a:pt x="171" y="122"/>
                    <a:pt x="157" y="108"/>
                    <a:pt x="139" y="108"/>
                  </a:cubicBezTo>
                  <a:moveTo>
                    <a:pt x="32" y="0"/>
                  </a:moveTo>
                  <a:cubicBezTo>
                    <a:pt x="14" y="0"/>
                    <a:pt x="0" y="14"/>
                    <a:pt x="0" y="32"/>
                  </a:cubicBezTo>
                  <a:cubicBezTo>
                    <a:pt x="0" y="49"/>
                    <a:pt x="14" y="63"/>
                    <a:pt x="32" y="63"/>
                  </a:cubicBezTo>
                  <a:cubicBezTo>
                    <a:pt x="49" y="63"/>
                    <a:pt x="63" y="49"/>
                    <a:pt x="63" y="32"/>
                  </a:cubicBezTo>
                  <a:cubicBezTo>
                    <a:pt x="63" y="14"/>
                    <a:pt x="49" y="0"/>
                    <a:pt x="32" y="0"/>
                  </a:cubicBezTo>
                  <a:moveTo>
                    <a:pt x="247" y="0"/>
                  </a:moveTo>
                  <a:cubicBezTo>
                    <a:pt x="230" y="0"/>
                    <a:pt x="215" y="14"/>
                    <a:pt x="215" y="32"/>
                  </a:cubicBezTo>
                  <a:cubicBezTo>
                    <a:pt x="215" y="49"/>
                    <a:pt x="230" y="63"/>
                    <a:pt x="247" y="63"/>
                  </a:cubicBezTo>
                  <a:cubicBezTo>
                    <a:pt x="264" y="63"/>
                    <a:pt x="279" y="49"/>
                    <a:pt x="279" y="32"/>
                  </a:cubicBezTo>
                  <a:cubicBezTo>
                    <a:pt x="279" y="14"/>
                    <a:pt x="264" y="0"/>
                    <a:pt x="2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9" name="Freeform 18">
              <a:extLst>
                <a:ext uri="{FF2B5EF4-FFF2-40B4-BE49-F238E27FC236}">
                  <a16:creationId xmlns:a16="http://schemas.microsoft.com/office/drawing/2014/main" id="{DAE71EC1-8E7C-412A-9C2D-2B879A7A9D6D}"/>
                </a:ext>
              </a:extLst>
            </p:cNvPr>
            <p:cNvSpPr>
              <a:spLocks noEditPoints="1"/>
            </p:cNvSpPr>
            <p:nvPr userDrawn="1"/>
          </p:nvSpPr>
          <p:spPr bwMode="auto">
            <a:xfrm>
              <a:off x="2654" y="1630"/>
              <a:ext cx="1090" cy="1088"/>
            </a:xfrm>
            <a:custGeom>
              <a:avLst/>
              <a:gdLst>
                <a:gd name="T0" fmla="*/ 138 w 278"/>
                <a:gd name="T1" fmla="*/ 248 h 278"/>
                <a:gd name="T2" fmla="*/ 123 w 278"/>
                <a:gd name="T3" fmla="*/ 263 h 278"/>
                <a:gd name="T4" fmla="*/ 138 w 278"/>
                <a:gd name="T5" fmla="*/ 278 h 278"/>
                <a:gd name="T6" fmla="*/ 154 w 278"/>
                <a:gd name="T7" fmla="*/ 263 h 278"/>
                <a:gd name="T8" fmla="*/ 138 w 278"/>
                <a:gd name="T9" fmla="*/ 248 h 278"/>
                <a:gd name="T10" fmla="*/ 15 w 278"/>
                <a:gd name="T11" fmla="*/ 124 h 278"/>
                <a:gd name="T12" fmla="*/ 0 w 278"/>
                <a:gd name="T13" fmla="*/ 139 h 278"/>
                <a:gd name="T14" fmla="*/ 15 w 278"/>
                <a:gd name="T15" fmla="*/ 155 h 278"/>
                <a:gd name="T16" fmla="*/ 30 w 278"/>
                <a:gd name="T17" fmla="*/ 139 h 278"/>
                <a:gd name="T18" fmla="*/ 15 w 278"/>
                <a:gd name="T19" fmla="*/ 124 h 278"/>
                <a:gd name="T20" fmla="*/ 263 w 278"/>
                <a:gd name="T21" fmla="*/ 124 h 278"/>
                <a:gd name="T22" fmla="*/ 247 w 278"/>
                <a:gd name="T23" fmla="*/ 139 h 278"/>
                <a:gd name="T24" fmla="*/ 263 w 278"/>
                <a:gd name="T25" fmla="*/ 155 h 278"/>
                <a:gd name="T26" fmla="*/ 278 w 278"/>
                <a:gd name="T27" fmla="*/ 139 h 278"/>
                <a:gd name="T28" fmla="*/ 263 w 278"/>
                <a:gd name="T29" fmla="*/ 124 h 278"/>
                <a:gd name="T30" fmla="*/ 251 w 278"/>
                <a:gd name="T31" fmla="*/ 4 h 278"/>
                <a:gd name="T32" fmla="*/ 138 w 278"/>
                <a:gd name="T33" fmla="*/ 117 h 278"/>
                <a:gd name="T34" fmla="*/ 25 w 278"/>
                <a:gd name="T35" fmla="*/ 4 h 278"/>
                <a:gd name="T36" fmla="*/ 3 w 278"/>
                <a:gd name="T37" fmla="*/ 26 h 278"/>
                <a:gd name="T38" fmla="*/ 117 w 278"/>
                <a:gd name="T39" fmla="*/ 139 h 278"/>
                <a:gd name="T40" fmla="*/ 3 w 278"/>
                <a:gd name="T41" fmla="*/ 252 h 278"/>
                <a:gd name="T42" fmla="*/ 25 w 278"/>
                <a:gd name="T43" fmla="*/ 274 h 278"/>
                <a:gd name="T44" fmla="*/ 138 w 278"/>
                <a:gd name="T45" fmla="*/ 161 h 278"/>
                <a:gd name="T46" fmla="*/ 251 w 278"/>
                <a:gd name="T47" fmla="*/ 274 h 278"/>
                <a:gd name="T48" fmla="*/ 273 w 278"/>
                <a:gd name="T49" fmla="*/ 252 h 278"/>
                <a:gd name="T50" fmla="*/ 160 w 278"/>
                <a:gd name="T51" fmla="*/ 139 h 278"/>
                <a:gd name="T52" fmla="*/ 273 w 278"/>
                <a:gd name="T53" fmla="*/ 26 h 278"/>
                <a:gd name="T54" fmla="*/ 251 w 278"/>
                <a:gd name="T55" fmla="*/ 4 h 278"/>
                <a:gd name="T56" fmla="*/ 138 w 278"/>
                <a:gd name="T57" fmla="*/ 0 h 278"/>
                <a:gd name="T58" fmla="*/ 123 w 278"/>
                <a:gd name="T59" fmla="*/ 15 h 278"/>
                <a:gd name="T60" fmla="*/ 138 w 278"/>
                <a:gd name="T61" fmla="*/ 31 h 278"/>
                <a:gd name="T62" fmla="*/ 154 w 278"/>
                <a:gd name="T63" fmla="*/ 15 h 278"/>
                <a:gd name="T64" fmla="*/ 138 w 278"/>
                <a:gd name="T65"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138" y="248"/>
                  </a:moveTo>
                  <a:cubicBezTo>
                    <a:pt x="130" y="248"/>
                    <a:pt x="123" y="255"/>
                    <a:pt x="123" y="263"/>
                  </a:cubicBezTo>
                  <a:cubicBezTo>
                    <a:pt x="123" y="272"/>
                    <a:pt x="130" y="278"/>
                    <a:pt x="138" y="278"/>
                  </a:cubicBezTo>
                  <a:cubicBezTo>
                    <a:pt x="147" y="278"/>
                    <a:pt x="154" y="272"/>
                    <a:pt x="154" y="263"/>
                  </a:cubicBezTo>
                  <a:cubicBezTo>
                    <a:pt x="154" y="255"/>
                    <a:pt x="147" y="248"/>
                    <a:pt x="138" y="248"/>
                  </a:cubicBezTo>
                  <a:moveTo>
                    <a:pt x="15" y="124"/>
                  </a:moveTo>
                  <a:cubicBezTo>
                    <a:pt x="6" y="124"/>
                    <a:pt x="0" y="131"/>
                    <a:pt x="0" y="139"/>
                  </a:cubicBezTo>
                  <a:cubicBezTo>
                    <a:pt x="0" y="148"/>
                    <a:pt x="6" y="155"/>
                    <a:pt x="15" y="155"/>
                  </a:cubicBezTo>
                  <a:cubicBezTo>
                    <a:pt x="23" y="155"/>
                    <a:pt x="30" y="148"/>
                    <a:pt x="30" y="139"/>
                  </a:cubicBezTo>
                  <a:cubicBezTo>
                    <a:pt x="30" y="131"/>
                    <a:pt x="23" y="124"/>
                    <a:pt x="15" y="124"/>
                  </a:cubicBezTo>
                  <a:moveTo>
                    <a:pt x="263" y="124"/>
                  </a:moveTo>
                  <a:cubicBezTo>
                    <a:pt x="254" y="124"/>
                    <a:pt x="247" y="131"/>
                    <a:pt x="247" y="139"/>
                  </a:cubicBezTo>
                  <a:cubicBezTo>
                    <a:pt x="247" y="148"/>
                    <a:pt x="254" y="155"/>
                    <a:pt x="263" y="155"/>
                  </a:cubicBezTo>
                  <a:cubicBezTo>
                    <a:pt x="271" y="155"/>
                    <a:pt x="278" y="148"/>
                    <a:pt x="278" y="139"/>
                  </a:cubicBezTo>
                  <a:cubicBezTo>
                    <a:pt x="278" y="131"/>
                    <a:pt x="271" y="124"/>
                    <a:pt x="263" y="124"/>
                  </a:cubicBezTo>
                  <a:moveTo>
                    <a:pt x="251" y="4"/>
                  </a:moveTo>
                  <a:cubicBezTo>
                    <a:pt x="138" y="117"/>
                    <a:pt x="138" y="117"/>
                    <a:pt x="138" y="117"/>
                  </a:cubicBezTo>
                  <a:cubicBezTo>
                    <a:pt x="25" y="4"/>
                    <a:pt x="25" y="4"/>
                    <a:pt x="25" y="4"/>
                  </a:cubicBezTo>
                  <a:cubicBezTo>
                    <a:pt x="3" y="26"/>
                    <a:pt x="3" y="26"/>
                    <a:pt x="3" y="26"/>
                  </a:cubicBezTo>
                  <a:cubicBezTo>
                    <a:pt x="117" y="139"/>
                    <a:pt x="117" y="139"/>
                    <a:pt x="117" y="139"/>
                  </a:cubicBezTo>
                  <a:cubicBezTo>
                    <a:pt x="3" y="252"/>
                    <a:pt x="3" y="252"/>
                    <a:pt x="3" y="252"/>
                  </a:cubicBezTo>
                  <a:cubicBezTo>
                    <a:pt x="25" y="274"/>
                    <a:pt x="25" y="274"/>
                    <a:pt x="25" y="274"/>
                  </a:cubicBezTo>
                  <a:cubicBezTo>
                    <a:pt x="138" y="161"/>
                    <a:pt x="138" y="161"/>
                    <a:pt x="138" y="161"/>
                  </a:cubicBezTo>
                  <a:cubicBezTo>
                    <a:pt x="251" y="274"/>
                    <a:pt x="251" y="274"/>
                    <a:pt x="251" y="274"/>
                  </a:cubicBezTo>
                  <a:cubicBezTo>
                    <a:pt x="273" y="252"/>
                    <a:pt x="273" y="252"/>
                    <a:pt x="273" y="252"/>
                  </a:cubicBezTo>
                  <a:cubicBezTo>
                    <a:pt x="160" y="139"/>
                    <a:pt x="160" y="139"/>
                    <a:pt x="160" y="139"/>
                  </a:cubicBezTo>
                  <a:cubicBezTo>
                    <a:pt x="273" y="26"/>
                    <a:pt x="273" y="26"/>
                    <a:pt x="273" y="26"/>
                  </a:cubicBezTo>
                  <a:cubicBezTo>
                    <a:pt x="251" y="4"/>
                    <a:pt x="251" y="4"/>
                    <a:pt x="251" y="4"/>
                  </a:cubicBezTo>
                  <a:moveTo>
                    <a:pt x="138" y="0"/>
                  </a:moveTo>
                  <a:cubicBezTo>
                    <a:pt x="130" y="0"/>
                    <a:pt x="123" y="7"/>
                    <a:pt x="123" y="15"/>
                  </a:cubicBezTo>
                  <a:cubicBezTo>
                    <a:pt x="123" y="24"/>
                    <a:pt x="130" y="31"/>
                    <a:pt x="138" y="31"/>
                  </a:cubicBezTo>
                  <a:cubicBezTo>
                    <a:pt x="147" y="31"/>
                    <a:pt x="154" y="24"/>
                    <a:pt x="154" y="15"/>
                  </a:cubicBezTo>
                  <a:cubicBezTo>
                    <a:pt x="154" y="7"/>
                    <a:pt x="147" y="0"/>
                    <a:pt x="1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0" name="Freeform 19">
              <a:extLst>
                <a:ext uri="{FF2B5EF4-FFF2-40B4-BE49-F238E27FC236}">
                  <a16:creationId xmlns:a16="http://schemas.microsoft.com/office/drawing/2014/main" id="{3FF53FD4-A734-42EF-BD7C-71670FC45941}"/>
                </a:ext>
              </a:extLst>
            </p:cNvPr>
            <p:cNvSpPr>
              <a:spLocks noEditPoints="1"/>
            </p:cNvSpPr>
            <p:nvPr userDrawn="1"/>
          </p:nvSpPr>
          <p:spPr bwMode="auto">
            <a:xfrm>
              <a:off x="3920" y="1634"/>
              <a:ext cx="1086" cy="1080"/>
            </a:xfrm>
            <a:custGeom>
              <a:avLst/>
              <a:gdLst>
                <a:gd name="T0" fmla="*/ 271 w 1086"/>
                <a:gd name="T1" fmla="*/ 970 h 1080"/>
                <a:gd name="T2" fmla="*/ 972 w 1086"/>
                <a:gd name="T3" fmla="*/ 270 h 1080"/>
                <a:gd name="T4" fmla="*/ 972 w 1086"/>
                <a:gd name="T5" fmla="*/ 970 h 1080"/>
                <a:gd name="T6" fmla="*/ 271 w 1086"/>
                <a:gd name="T7" fmla="*/ 970 h 1080"/>
                <a:gd name="T8" fmla="*/ 1086 w 1086"/>
                <a:gd name="T9" fmla="*/ 0 h 1080"/>
                <a:gd name="T10" fmla="*/ 0 w 1086"/>
                <a:gd name="T11" fmla="*/ 1080 h 1080"/>
                <a:gd name="T12" fmla="*/ 1086 w 1086"/>
                <a:gd name="T13" fmla="*/ 1080 h 1080"/>
                <a:gd name="T14" fmla="*/ 1086 w 1086"/>
                <a:gd name="T15" fmla="*/ 0 h 1080"/>
                <a:gd name="T16" fmla="*/ 114 w 1086"/>
                <a:gd name="T17" fmla="*/ 462 h 1080"/>
                <a:gd name="T18" fmla="*/ 114 w 1086"/>
                <a:gd name="T19" fmla="*/ 113 h 1080"/>
                <a:gd name="T20" fmla="*/ 463 w 1086"/>
                <a:gd name="T21" fmla="*/ 113 h 1080"/>
                <a:gd name="T22" fmla="*/ 114 w 1086"/>
                <a:gd name="T23" fmla="*/ 462 h 1080"/>
                <a:gd name="T24" fmla="*/ 733 w 1086"/>
                <a:gd name="T25" fmla="*/ 0 h 1080"/>
                <a:gd name="T26" fmla="*/ 0 w 1086"/>
                <a:gd name="T27" fmla="*/ 0 h 1080"/>
                <a:gd name="T28" fmla="*/ 0 w 1086"/>
                <a:gd name="T29" fmla="*/ 731 h 1080"/>
                <a:gd name="T30" fmla="*/ 733 w 1086"/>
                <a:gd name="T31"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6" h="1080">
                  <a:moveTo>
                    <a:pt x="271" y="970"/>
                  </a:moveTo>
                  <a:lnTo>
                    <a:pt x="972" y="270"/>
                  </a:lnTo>
                  <a:lnTo>
                    <a:pt x="972" y="970"/>
                  </a:lnTo>
                  <a:lnTo>
                    <a:pt x="271" y="970"/>
                  </a:lnTo>
                  <a:close/>
                  <a:moveTo>
                    <a:pt x="1086" y="0"/>
                  </a:moveTo>
                  <a:lnTo>
                    <a:pt x="0" y="1080"/>
                  </a:lnTo>
                  <a:lnTo>
                    <a:pt x="1086" y="1080"/>
                  </a:lnTo>
                  <a:lnTo>
                    <a:pt x="1086" y="0"/>
                  </a:lnTo>
                  <a:close/>
                  <a:moveTo>
                    <a:pt x="114" y="462"/>
                  </a:moveTo>
                  <a:lnTo>
                    <a:pt x="114" y="113"/>
                  </a:lnTo>
                  <a:lnTo>
                    <a:pt x="463" y="113"/>
                  </a:lnTo>
                  <a:lnTo>
                    <a:pt x="114" y="462"/>
                  </a:lnTo>
                  <a:close/>
                  <a:moveTo>
                    <a:pt x="733" y="0"/>
                  </a:moveTo>
                  <a:lnTo>
                    <a:pt x="0" y="0"/>
                  </a:lnTo>
                  <a:lnTo>
                    <a:pt x="0" y="731"/>
                  </a:lnTo>
                  <a:lnTo>
                    <a:pt x="7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1" name="Freeform 21">
              <a:extLst>
                <a:ext uri="{FF2B5EF4-FFF2-40B4-BE49-F238E27FC236}">
                  <a16:creationId xmlns:a16="http://schemas.microsoft.com/office/drawing/2014/main" id="{54173261-6F15-4643-9185-1D11FADF4E69}"/>
                </a:ext>
              </a:extLst>
            </p:cNvPr>
            <p:cNvSpPr>
              <a:spLocks noEditPoints="1"/>
            </p:cNvSpPr>
            <p:nvPr userDrawn="1"/>
          </p:nvSpPr>
          <p:spPr bwMode="auto">
            <a:xfrm>
              <a:off x="5182" y="1630"/>
              <a:ext cx="1094" cy="1091"/>
            </a:xfrm>
            <a:custGeom>
              <a:avLst/>
              <a:gdLst>
                <a:gd name="T0" fmla="*/ 117 w 279"/>
                <a:gd name="T1" fmla="*/ 161 h 279"/>
                <a:gd name="T2" fmla="*/ 161 w 279"/>
                <a:gd name="T3" fmla="*/ 117 h 279"/>
                <a:gd name="T4" fmla="*/ 117 w 279"/>
                <a:gd name="T5" fmla="*/ 161 h 279"/>
                <a:gd name="T6" fmla="*/ 181 w 279"/>
                <a:gd name="T7" fmla="*/ 248 h 279"/>
                <a:gd name="T8" fmla="*/ 115 w 279"/>
                <a:gd name="T9" fmla="*/ 193 h 279"/>
                <a:gd name="T10" fmla="*/ 193 w 279"/>
                <a:gd name="T11" fmla="*/ 115 h 279"/>
                <a:gd name="T12" fmla="*/ 248 w 279"/>
                <a:gd name="T13" fmla="*/ 181 h 279"/>
                <a:gd name="T14" fmla="*/ 181 w 279"/>
                <a:gd name="T15" fmla="*/ 248 h 279"/>
                <a:gd name="T16" fmla="*/ 85 w 279"/>
                <a:gd name="T17" fmla="*/ 163 h 279"/>
                <a:gd name="T18" fmla="*/ 31 w 279"/>
                <a:gd name="T19" fmla="*/ 97 h 279"/>
                <a:gd name="T20" fmla="*/ 97 w 279"/>
                <a:gd name="T21" fmla="*/ 31 h 279"/>
                <a:gd name="T22" fmla="*/ 163 w 279"/>
                <a:gd name="T23" fmla="*/ 85 h 279"/>
                <a:gd name="T24" fmla="*/ 85 w 279"/>
                <a:gd name="T25" fmla="*/ 163 h 279"/>
                <a:gd name="T26" fmla="*/ 97 w 279"/>
                <a:gd name="T27" fmla="*/ 0 h 279"/>
                <a:gd name="T28" fmla="*/ 0 w 279"/>
                <a:gd name="T29" fmla="*/ 97 h 279"/>
                <a:gd name="T30" fmla="*/ 84 w 279"/>
                <a:gd name="T31" fmla="*/ 194 h 279"/>
                <a:gd name="T32" fmla="*/ 181 w 279"/>
                <a:gd name="T33" fmla="*/ 279 h 279"/>
                <a:gd name="T34" fmla="*/ 279 w 279"/>
                <a:gd name="T35" fmla="*/ 181 h 279"/>
                <a:gd name="T36" fmla="*/ 194 w 279"/>
                <a:gd name="T37" fmla="*/ 84 h 279"/>
                <a:gd name="T38" fmla="*/ 97 w 279"/>
                <a:gd name="T39"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279">
                  <a:moveTo>
                    <a:pt x="117" y="161"/>
                  </a:moveTo>
                  <a:cubicBezTo>
                    <a:pt x="124" y="140"/>
                    <a:pt x="140" y="124"/>
                    <a:pt x="161" y="117"/>
                  </a:cubicBezTo>
                  <a:cubicBezTo>
                    <a:pt x="155" y="138"/>
                    <a:pt x="138" y="155"/>
                    <a:pt x="117" y="161"/>
                  </a:cubicBezTo>
                  <a:moveTo>
                    <a:pt x="181" y="248"/>
                  </a:moveTo>
                  <a:cubicBezTo>
                    <a:pt x="148" y="248"/>
                    <a:pt x="121" y="224"/>
                    <a:pt x="115" y="193"/>
                  </a:cubicBezTo>
                  <a:cubicBezTo>
                    <a:pt x="155" y="186"/>
                    <a:pt x="186" y="155"/>
                    <a:pt x="193" y="115"/>
                  </a:cubicBezTo>
                  <a:cubicBezTo>
                    <a:pt x="224" y="121"/>
                    <a:pt x="248" y="148"/>
                    <a:pt x="248" y="181"/>
                  </a:cubicBezTo>
                  <a:cubicBezTo>
                    <a:pt x="248" y="218"/>
                    <a:pt x="218" y="248"/>
                    <a:pt x="181" y="248"/>
                  </a:cubicBezTo>
                  <a:moveTo>
                    <a:pt x="85" y="163"/>
                  </a:moveTo>
                  <a:cubicBezTo>
                    <a:pt x="54" y="157"/>
                    <a:pt x="31" y="130"/>
                    <a:pt x="31" y="97"/>
                  </a:cubicBezTo>
                  <a:cubicBezTo>
                    <a:pt x="31" y="61"/>
                    <a:pt x="61" y="31"/>
                    <a:pt x="97" y="31"/>
                  </a:cubicBezTo>
                  <a:cubicBezTo>
                    <a:pt x="130" y="31"/>
                    <a:pt x="157" y="54"/>
                    <a:pt x="163" y="85"/>
                  </a:cubicBezTo>
                  <a:cubicBezTo>
                    <a:pt x="124" y="93"/>
                    <a:pt x="93" y="124"/>
                    <a:pt x="85" y="163"/>
                  </a:cubicBezTo>
                  <a:moveTo>
                    <a:pt x="97" y="0"/>
                  </a:moveTo>
                  <a:cubicBezTo>
                    <a:pt x="44" y="0"/>
                    <a:pt x="0" y="44"/>
                    <a:pt x="0" y="97"/>
                  </a:cubicBezTo>
                  <a:cubicBezTo>
                    <a:pt x="0" y="147"/>
                    <a:pt x="37" y="188"/>
                    <a:pt x="84" y="194"/>
                  </a:cubicBezTo>
                  <a:cubicBezTo>
                    <a:pt x="91" y="242"/>
                    <a:pt x="132" y="279"/>
                    <a:pt x="181" y="279"/>
                  </a:cubicBezTo>
                  <a:cubicBezTo>
                    <a:pt x="235" y="279"/>
                    <a:pt x="279" y="235"/>
                    <a:pt x="279" y="181"/>
                  </a:cubicBezTo>
                  <a:cubicBezTo>
                    <a:pt x="279" y="132"/>
                    <a:pt x="242" y="91"/>
                    <a:pt x="194" y="84"/>
                  </a:cubicBezTo>
                  <a:cubicBezTo>
                    <a:pt x="188" y="37"/>
                    <a:pt x="147" y="0"/>
                    <a:pt x="9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2" name="Freeform 22">
              <a:extLst>
                <a:ext uri="{FF2B5EF4-FFF2-40B4-BE49-F238E27FC236}">
                  <a16:creationId xmlns:a16="http://schemas.microsoft.com/office/drawing/2014/main" id="{CD1CAB10-3D74-4EC2-851E-A2B2603ECC58}"/>
                </a:ext>
              </a:extLst>
            </p:cNvPr>
            <p:cNvSpPr>
              <a:spLocks noEditPoints="1"/>
            </p:cNvSpPr>
            <p:nvPr userDrawn="1"/>
          </p:nvSpPr>
          <p:spPr bwMode="auto">
            <a:xfrm>
              <a:off x="6448" y="1630"/>
              <a:ext cx="1093" cy="1091"/>
            </a:xfrm>
            <a:custGeom>
              <a:avLst/>
              <a:gdLst>
                <a:gd name="T0" fmla="*/ 1093 w 1093"/>
                <a:gd name="T1" fmla="*/ 970 h 1091"/>
                <a:gd name="T2" fmla="*/ 0 w 1093"/>
                <a:gd name="T3" fmla="*/ 970 h 1091"/>
                <a:gd name="T4" fmla="*/ 0 w 1093"/>
                <a:gd name="T5" fmla="*/ 1091 h 1091"/>
                <a:gd name="T6" fmla="*/ 1093 w 1093"/>
                <a:gd name="T7" fmla="*/ 1091 h 1091"/>
                <a:gd name="T8" fmla="*/ 1093 w 1093"/>
                <a:gd name="T9" fmla="*/ 970 h 1091"/>
                <a:gd name="T10" fmla="*/ 1093 w 1093"/>
                <a:gd name="T11" fmla="*/ 728 h 1091"/>
                <a:gd name="T12" fmla="*/ 0 w 1093"/>
                <a:gd name="T13" fmla="*/ 728 h 1091"/>
                <a:gd name="T14" fmla="*/ 0 w 1093"/>
                <a:gd name="T15" fmla="*/ 849 h 1091"/>
                <a:gd name="T16" fmla="*/ 1093 w 1093"/>
                <a:gd name="T17" fmla="*/ 849 h 1091"/>
                <a:gd name="T18" fmla="*/ 1093 w 1093"/>
                <a:gd name="T19" fmla="*/ 728 h 1091"/>
                <a:gd name="T20" fmla="*/ 1093 w 1093"/>
                <a:gd name="T21" fmla="*/ 485 h 1091"/>
                <a:gd name="T22" fmla="*/ 0 w 1093"/>
                <a:gd name="T23" fmla="*/ 485 h 1091"/>
                <a:gd name="T24" fmla="*/ 0 w 1093"/>
                <a:gd name="T25" fmla="*/ 606 h 1091"/>
                <a:gd name="T26" fmla="*/ 1093 w 1093"/>
                <a:gd name="T27" fmla="*/ 606 h 1091"/>
                <a:gd name="T28" fmla="*/ 1093 w 1093"/>
                <a:gd name="T29" fmla="*/ 485 h 1091"/>
                <a:gd name="T30" fmla="*/ 1093 w 1093"/>
                <a:gd name="T31" fmla="*/ 243 h 1091"/>
                <a:gd name="T32" fmla="*/ 0 w 1093"/>
                <a:gd name="T33" fmla="*/ 243 h 1091"/>
                <a:gd name="T34" fmla="*/ 0 w 1093"/>
                <a:gd name="T35" fmla="*/ 364 h 1091"/>
                <a:gd name="T36" fmla="*/ 1093 w 1093"/>
                <a:gd name="T37" fmla="*/ 364 h 1091"/>
                <a:gd name="T38" fmla="*/ 1093 w 1093"/>
                <a:gd name="T39" fmla="*/ 243 h 1091"/>
                <a:gd name="T40" fmla="*/ 1093 w 1093"/>
                <a:gd name="T41" fmla="*/ 0 h 1091"/>
                <a:gd name="T42" fmla="*/ 0 w 1093"/>
                <a:gd name="T43" fmla="*/ 0 h 1091"/>
                <a:gd name="T44" fmla="*/ 0 w 1093"/>
                <a:gd name="T45" fmla="*/ 121 h 1091"/>
                <a:gd name="T46" fmla="*/ 1093 w 1093"/>
                <a:gd name="T47" fmla="*/ 121 h 1091"/>
                <a:gd name="T48" fmla="*/ 1093 w 1093"/>
                <a:gd name="T49"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3" h="1091">
                  <a:moveTo>
                    <a:pt x="1093" y="970"/>
                  </a:moveTo>
                  <a:lnTo>
                    <a:pt x="0" y="970"/>
                  </a:lnTo>
                  <a:lnTo>
                    <a:pt x="0" y="1091"/>
                  </a:lnTo>
                  <a:lnTo>
                    <a:pt x="1093" y="1091"/>
                  </a:lnTo>
                  <a:lnTo>
                    <a:pt x="1093" y="970"/>
                  </a:lnTo>
                  <a:close/>
                  <a:moveTo>
                    <a:pt x="1093" y="728"/>
                  </a:moveTo>
                  <a:lnTo>
                    <a:pt x="0" y="728"/>
                  </a:lnTo>
                  <a:lnTo>
                    <a:pt x="0" y="849"/>
                  </a:lnTo>
                  <a:lnTo>
                    <a:pt x="1093" y="849"/>
                  </a:lnTo>
                  <a:lnTo>
                    <a:pt x="1093" y="728"/>
                  </a:lnTo>
                  <a:close/>
                  <a:moveTo>
                    <a:pt x="1093" y="485"/>
                  </a:moveTo>
                  <a:lnTo>
                    <a:pt x="0" y="485"/>
                  </a:lnTo>
                  <a:lnTo>
                    <a:pt x="0" y="606"/>
                  </a:lnTo>
                  <a:lnTo>
                    <a:pt x="1093" y="606"/>
                  </a:lnTo>
                  <a:lnTo>
                    <a:pt x="1093" y="485"/>
                  </a:lnTo>
                  <a:close/>
                  <a:moveTo>
                    <a:pt x="1093" y="243"/>
                  </a:moveTo>
                  <a:lnTo>
                    <a:pt x="0" y="243"/>
                  </a:lnTo>
                  <a:lnTo>
                    <a:pt x="0" y="364"/>
                  </a:lnTo>
                  <a:lnTo>
                    <a:pt x="1093" y="364"/>
                  </a:lnTo>
                  <a:lnTo>
                    <a:pt x="1093" y="243"/>
                  </a:lnTo>
                  <a:close/>
                  <a:moveTo>
                    <a:pt x="1093" y="0"/>
                  </a:moveTo>
                  <a:lnTo>
                    <a:pt x="0" y="0"/>
                  </a:lnTo>
                  <a:lnTo>
                    <a:pt x="0" y="121"/>
                  </a:lnTo>
                  <a:lnTo>
                    <a:pt x="1093" y="121"/>
                  </a:lnTo>
                  <a:lnTo>
                    <a:pt x="10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3" name="Freeform 24">
              <a:extLst>
                <a:ext uri="{FF2B5EF4-FFF2-40B4-BE49-F238E27FC236}">
                  <a16:creationId xmlns:a16="http://schemas.microsoft.com/office/drawing/2014/main" id="{1CD26D30-E6F1-4C82-85E7-4965412212CD}"/>
                </a:ext>
              </a:extLst>
            </p:cNvPr>
            <p:cNvSpPr>
              <a:spLocks noEditPoints="1"/>
            </p:cNvSpPr>
            <p:nvPr userDrawn="1"/>
          </p:nvSpPr>
          <p:spPr bwMode="auto">
            <a:xfrm>
              <a:off x="2427" y="374"/>
              <a:ext cx="1536" cy="1080"/>
            </a:xfrm>
            <a:custGeom>
              <a:avLst/>
              <a:gdLst>
                <a:gd name="T0" fmla="*/ 584 w 1536"/>
                <a:gd name="T1" fmla="*/ 0 h 1080"/>
                <a:gd name="T2" fmla="*/ 451 w 1536"/>
                <a:gd name="T3" fmla="*/ 0 h 1080"/>
                <a:gd name="T4" fmla="*/ 0 w 1536"/>
                <a:gd name="T5" fmla="*/ 1080 h 1080"/>
                <a:gd name="T6" fmla="*/ 133 w 1536"/>
                <a:gd name="T7" fmla="*/ 1080 h 1080"/>
                <a:gd name="T8" fmla="*/ 584 w 1536"/>
                <a:gd name="T9" fmla="*/ 0 h 1080"/>
                <a:gd name="T10" fmla="*/ 819 w 1536"/>
                <a:gd name="T11" fmla="*/ 0 h 1080"/>
                <a:gd name="T12" fmla="*/ 690 w 1536"/>
                <a:gd name="T13" fmla="*/ 0 h 1080"/>
                <a:gd name="T14" fmla="*/ 239 w 1536"/>
                <a:gd name="T15" fmla="*/ 1080 h 1080"/>
                <a:gd name="T16" fmla="*/ 368 w 1536"/>
                <a:gd name="T17" fmla="*/ 1080 h 1080"/>
                <a:gd name="T18" fmla="*/ 819 w 1536"/>
                <a:gd name="T19" fmla="*/ 0 h 1080"/>
                <a:gd name="T20" fmla="*/ 1058 w 1536"/>
                <a:gd name="T21" fmla="*/ 0 h 1080"/>
                <a:gd name="T22" fmla="*/ 929 w 1536"/>
                <a:gd name="T23" fmla="*/ 0 h 1080"/>
                <a:gd name="T24" fmla="*/ 478 w 1536"/>
                <a:gd name="T25" fmla="*/ 1080 h 1080"/>
                <a:gd name="T26" fmla="*/ 608 w 1536"/>
                <a:gd name="T27" fmla="*/ 1080 h 1080"/>
                <a:gd name="T28" fmla="*/ 1058 w 1536"/>
                <a:gd name="T29" fmla="*/ 0 h 1080"/>
                <a:gd name="T30" fmla="*/ 1297 w 1536"/>
                <a:gd name="T31" fmla="*/ 0 h 1080"/>
                <a:gd name="T32" fmla="*/ 1168 w 1536"/>
                <a:gd name="T33" fmla="*/ 0 h 1080"/>
                <a:gd name="T34" fmla="*/ 717 w 1536"/>
                <a:gd name="T35" fmla="*/ 1080 h 1080"/>
                <a:gd name="T36" fmla="*/ 847 w 1536"/>
                <a:gd name="T37" fmla="*/ 1080 h 1080"/>
                <a:gd name="T38" fmla="*/ 1297 w 1536"/>
                <a:gd name="T39" fmla="*/ 0 h 1080"/>
                <a:gd name="T40" fmla="*/ 1536 w 1536"/>
                <a:gd name="T41" fmla="*/ 0 h 1080"/>
                <a:gd name="T42" fmla="*/ 1403 w 1536"/>
                <a:gd name="T43" fmla="*/ 0 h 1080"/>
                <a:gd name="T44" fmla="*/ 952 w 1536"/>
                <a:gd name="T45" fmla="*/ 1080 h 1080"/>
                <a:gd name="T46" fmla="*/ 1086 w 1536"/>
                <a:gd name="T47" fmla="*/ 1080 h 1080"/>
                <a:gd name="T48" fmla="*/ 1536 w 1536"/>
                <a:gd name="T4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6" h="1080">
                  <a:moveTo>
                    <a:pt x="584" y="0"/>
                  </a:moveTo>
                  <a:lnTo>
                    <a:pt x="451" y="0"/>
                  </a:lnTo>
                  <a:lnTo>
                    <a:pt x="0" y="1080"/>
                  </a:lnTo>
                  <a:lnTo>
                    <a:pt x="133" y="1080"/>
                  </a:lnTo>
                  <a:lnTo>
                    <a:pt x="584" y="0"/>
                  </a:lnTo>
                  <a:close/>
                  <a:moveTo>
                    <a:pt x="819" y="0"/>
                  </a:moveTo>
                  <a:lnTo>
                    <a:pt x="690" y="0"/>
                  </a:lnTo>
                  <a:lnTo>
                    <a:pt x="239" y="1080"/>
                  </a:lnTo>
                  <a:lnTo>
                    <a:pt x="368" y="1080"/>
                  </a:lnTo>
                  <a:lnTo>
                    <a:pt x="819" y="0"/>
                  </a:lnTo>
                  <a:close/>
                  <a:moveTo>
                    <a:pt x="1058" y="0"/>
                  </a:moveTo>
                  <a:lnTo>
                    <a:pt x="929" y="0"/>
                  </a:lnTo>
                  <a:lnTo>
                    <a:pt x="478" y="1080"/>
                  </a:lnTo>
                  <a:lnTo>
                    <a:pt x="608" y="1080"/>
                  </a:lnTo>
                  <a:lnTo>
                    <a:pt x="1058" y="0"/>
                  </a:lnTo>
                  <a:close/>
                  <a:moveTo>
                    <a:pt x="1297" y="0"/>
                  </a:moveTo>
                  <a:lnTo>
                    <a:pt x="1168" y="0"/>
                  </a:lnTo>
                  <a:lnTo>
                    <a:pt x="717" y="1080"/>
                  </a:lnTo>
                  <a:lnTo>
                    <a:pt x="847" y="1080"/>
                  </a:lnTo>
                  <a:lnTo>
                    <a:pt x="1297" y="0"/>
                  </a:lnTo>
                  <a:close/>
                  <a:moveTo>
                    <a:pt x="1536" y="0"/>
                  </a:moveTo>
                  <a:lnTo>
                    <a:pt x="1403" y="0"/>
                  </a:lnTo>
                  <a:lnTo>
                    <a:pt x="952" y="1080"/>
                  </a:lnTo>
                  <a:lnTo>
                    <a:pt x="1086" y="1080"/>
                  </a:lnTo>
                  <a:lnTo>
                    <a:pt x="15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4" name="Freeform 26">
              <a:extLst>
                <a:ext uri="{FF2B5EF4-FFF2-40B4-BE49-F238E27FC236}">
                  <a16:creationId xmlns:a16="http://schemas.microsoft.com/office/drawing/2014/main" id="{87E5D457-5F8C-4DB0-8004-B9134135BFCC}"/>
                </a:ext>
              </a:extLst>
            </p:cNvPr>
            <p:cNvSpPr>
              <a:spLocks noEditPoints="1"/>
            </p:cNvSpPr>
            <p:nvPr userDrawn="1"/>
          </p:nvSpPr>
          <p:spPr bwMode="auto">
            <a:xfrm>
              <a:off x="5182" y="366"/>
              <a:ext cx="1094" cy="1088"/>
            </a:xfrm>
            <a:custGeom>
              <a:avLst/>
              <a:gdLst>
                <a:gd name="T0" fmla="*/ 0 w 279"/>
                <a:gd name="T1" fmla="*/ 263 h 278"/>
                <a:gd name="T2" fmla="*/ 31 w 279"/>
                <a:gd name="T3" fmla="*/ 263 h 278"/>
                <a:gd name="T4" fmla="*/ 98 w 279"/>
                <a:gd name="T5" fmla="*/ 248 h 278"/>
                <a:gd name="T6" fmla="*/ 98 w 279"/>
                <a:gd name="T7" fmla="*/ 278 h 278"/>
                <a:gd name="T8" fmla="*/ 98 w 279"/>
                <a:gd name="T9" fmla="*/ 248 h 278"/>
                <a:gd name="T10" fmla="*/ 165 w 279"/>
                <a:gd name="T11" fmla="*/ 263 h 278"/>
                <a:gd name="T12" fmla="*/ 196 w 279"/>
                <a:gd name="T13" fmla="*/ 263 h 278"/>
                <a:gd name="T14" fmla="*/ 263 w 279"/>
                <a:gd name="T15" fmla="*/ 248 h 278"/>
                <a:gd name="T16" fmla="*/ 263 w 279"/>
                <a:gd name="T17" fmla="*/ 278 h 278"/>
                <a:gd name="T18" fmla="*/ 263 w 279"/>
                <a:gd name="T19" fmla="*/ 248 h 278"/>
                <a:gd name="T20" fmla="*/ 0 w 279"/>
                <a:gd name="T21" fmla="*/ 181 h 278"/>
                <a:gd name="T22" fmla="*/ 31 w 279"/>
                <a:gd name="T23" fmla="*/ 181 h 278"/>
                <a:gd name="T24" fmla="*/ 98 w 279"/>
                <a:gd name="T25" fmla="*/ 165 h 278"/>
                <a:gd name="T26" fmla="*/ 98 w 279"/>
                <a:gd name="T27" fmla="*/ 196 h 278"/>
                <a:gd name="T28" fmla="*/ 98 w 279"/>
                <a:gd name="T29" fmla="*/ 165 h 278"/>
                <a:gd name="T30" fmla="*/ 165 w 279"/>
                <a:gd name="T31" fmla="*/ 181 h 278"/>
                <a:gd name="T32" fmla="*/ 196 w 279"/>
                <a:gd name="T33" fmla="*/ 181 h 278"/>
                <a:gd name="T34" fmla="*/ 263 w 279"/>
                <a:gd name="T35" fmla="*/ 165 h 278"/>
                <a:gd name="T36" fmla="*/ 263 w 279"/>
                <a:gd name="T37" fmla="*/ 196 h 278"/>
                <a:gd name="T38" fmla="*/ 263 w 279"/>
                <a:gd name="T39" fmla="*/ 165 h 278"/>
                <a:gd name="T40" fmla="*/ 0 w 279"/>
                <a:gd name="T41" fmla="*/ 98 h 278"/>
                <a:gd name="T42" fmla="*/ 31 w 279"/>
                <a:gd name="T43" fmla="*/ 98 h 278"/>
                <a:gd name="T44" fmla="*/ 98 w 279"/>
                <a:gd name="T45" fmla="*/ 83 h 278"/>
                <a:gd name="T46" fmla="*/ 98 w 279"/>
                <a:gd name="T47" fmla="*/ 113 h 278"/>
                <a:gd name="T48" fmla="*/ 98 w 279"/>
                <a:gd name="T49" fmla="*/ 83 h 278"/>
                <a:gd name="T50" fmla="*/ 165 w 279"/>
                <a:gd name="T51" fmla="*/ 98 h 278"/>
                <a:gd name="T52" fmla="*/ 196 w 279"/>
                <a:gd name="T53" fmla="*/ 98 h 278"/>
                <a:gd name="T54" fmla="*/ 263 w 279"/>
                <a:gd name="T55" fmla="*/ 83 h 278"/>
                <a:gd name="T56" fmla="*/ 263 w 279"/>
                <a:gd name="T57" fmla="*/ 113 h 278"/>
                <a:gd name="T58" fmla="*/ 263 w 279"/>
                <a:gd name="T59" fmla="*/ 83 h 278"/>
                <a:gd name="T60" fmla="*/ 0 w 279"/>
                <a:gd name="T61" fmla="*/ 15 h 278"/>
                <a:gd name="T62" fmla="*/ 31 w 279"/>
                <a:gd name="T63" fmla="*/ 15 h 278"/>
                <a:gd name="T64" fmla="*/ 98 w 279"/>
                <a:gd name="T65" fmla="*/ 0 h 278"/>
                <a:gd name="T66" fmla="*/ 98 w 279"/>
                <a:gd name="T67" fmla="*/ 31 h 278"/>
                <a:gd name="T68" fmla="*/ 98 w 279"/>
                <a:gd name="T69" fmla="*/ 0 h 278"/>
                <a:gd name="T70" fmla="*/ 165 w 279"/>
                <a:gd name="T71" fmla="*/ 15 h 278"/>
                <a:gd name="T72" fmla="*/ 196 w 279"/>
                <a:gd name="T73" fmla="*/ 15 h 278"/>
                <a:gd name="T74" fmla="*/ 263 w 279"/>
                <a:gd name="T75" fmla="*/ 0 h 278"/>
                <a:gd name="T76" fmla="*/ 263 w 279"/>
                <a:gd name="T77" fmla="*/ 31 h 278"/>
                <a:gd name="T78" fmla="*/ 263 w 279"/>
                <a:gd name="T7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278">
                  <a:moveTo>
                    <a:pt x="15" y="248"/>
                  </a:moveTo>
                  <a:cubicBezTo>
                    <a:pt x="7" y="248"/>
                    <a:pt x="0" y="255"/>
                    <a:pt x="0" y="263"/>
                  </a:cubicBezTo>
                  <a:cubicBezTo>
                    <a:pt x="0" y="272"/>
                    <a:pt x="7" y="278"/>
                    <a:pt x="15" y="278"/>
                  </a:cubicBezTo>
                  <a:cubicBezTo>
                    <a:pt x="24" y="278"/>
                    <a:pt x="31" y="272"/>
                    <a:pt x="31" y="263"/>
                  </a:cubicBezTo>
                  <a:cubicBezTo>
                    <a:pt x="31" y="255"/>
                    <a:pt x="24" y="248"/>
                    <a:pt x="15" y="248"/>
                  </a:cubicBezTo>
                  <a:moveTo>
                    <a:pt x="98" y="248"/>
                  </a:moveTo>
                  <a:cubicBezTo>
                    <a:pt x="90" y="248"/>
                    <a:pt x="83" y="255"/>
                    <a:pt x="83" y="263"/>
                  </a:cubicBezTo>
                  <a:cubicBezTo>
                    <a:pt x="83" y="272"/>
                    <a:pt x="90" y="278"/>
                    <a:pt x="98" y="278"/>
                  </a:cubicBezTo>
                  <a:cubicBezTo>
                    <a:pt x="107" y="278"/>
                    <a:pt x="113" y="272"/>
                    <a:pt x="113" y="263"/>
                  </a:cubicBezTo>
                  <a:cubicBezTo>
                    <a:pt x="113" y="255"/>
                    <a:pt x="107" y="248"/>
                    <a:pt x="98" y="248"/>
                  </a:cubicBezTo>
                  <a:moveTo>
                    <a:pt x="181" y="248"/>
                  </a:moveTo>
                  <a:cubicBezTo>
                    <a:pt x="172" y="248"/>
                    <a:pt x="165" y="255"/>
                    <a:pt x="165" y="263"/>
                  </a:cubicBezTo>
                  <a:cubicBezTo>
                    <a:pt x="165" y="272"/>
                    <a:pt x="172" y="278"/>
                    <a:pt x="181" y="278"/>
                  </a:cubicBezTo>
                  <a:cubicBezTo>
                    <a:pt x="189" y="278"/>
                    <a:pt x="196" y="272"/>
                    <a:pt x="196" y="263"/>
                  </a:cubicBezTo>
                  <a:cubicBezTo>
                    <a:pt x="196" y="255"/>
                    <a:pt x="189" y="248"/>
                    <a:pt x="181" y="248"/>
                  </a:cubicBezTo>
                  <a:moveTo>
                    <a:pt x="263" y="248"/>
                  </a:moveTo>
                  <a:cubicBezTo>
                    <a:pt x="255" y="248"/>
                    <a:pt x="248" y="255"/>
                    <a:pt x="248" y="263"/>
                  </a:cubicBezTo>
                  <a:cubicBezTo>
                    <a:pt x="248" y="272"/>
                    <a:pt x="255" y="278"/>
                    <a:pt x="263" y="278"/>
                  </a:cubicBezTo>
                  <a:cubicBezTo>
                    <a:pt x="272" y="278"/>
                    <a:pt x="279" y="272"/>
                    <a:pt x="279" y="263"/>
                  </a:cubicBezTo>
                  <a:cubicBezTo>
                    <a:pt x="279" y="255"/>
                    <a:pt x="272" y="248"/>
                    <a:pt x="263" y="248"/>
                  </a:cubicBezTo>
                  <a:moveTo>
                    <a:pt x="15" y="165"/>
                  </a:moveTo>
                  <a:cubicBezTo>
                    <a:pt x="7" y="165"/>
                    <a:pt x="0" y="172"/>
                    <a:pt x="0" y="181"/>
                  </a:cubicBezTo>
                  <a:cubicBezTo>
                    <a:pt x="0" y="189"/>
                    <a:pt x="7" y="196"/>
                    <a:pt x="15" y="196"/>
                  </a:cubicBezTo>
                  <a:cubicBezTo>
                    <a:pt x="24" y="196"/>
                    <a:pt x="31" y="189"/>
                    <a:pt x="31" y="181"/>
                  </a:cubicBezTo>
                  <a:cubicBezTo>
                    <a:pt x="31" y="172"/>
                    <a:pt x="24" y="165"/>
                    <a:pt x="15" y="165"/>
                  </a:cubicBezTo>
                  <a:moveTo>
                    <a:pt x="98" y="165"/>
                  </a:moveTo>
                  <a:cubicBezTo>
                    <a:pt x="90" y="165"/>
                    <a:pt x="83" y="172"/>
                    <a:pt x="83" y="181"/>
                  </a:cubicBezTo>
                  <a:cubicBezTo>
                    <a:pt x="83" y="189"/>
                    <a:pt x="90" y="196"/>
                    <a:pt x="98" y="196"/>
                  </a:cubicBezTo>
                  <a:cubicBezTo>
                    <a:pt x="107" y="196"/>
                    <a:pt x="113" y="189"/>
                    <a:pt x="113" y="181"/>
                  </a:cubicBezTo>
                  <a:cubicBezTo>
                    <a:pt x="113" y="172"/>
                    <a:pt x="107" y="165"/>
                    <a:pt x="98" y="165"/>
                  </a:cubicBezTo>
                  <a:moveTo>
                    <a:pt x="181" y="165"/>
                  </a:moveTo>
                  <a:cubicBezTo>
                    <a:pt x="172" y="165"/>
                    <a:pt x="165" y="172"/>
                    <a:pt x="165" y="181"/>
                  </a:cubicBezTo>
                  <a:cubicBezTo>
                    <a:pt x="165" y="189"/>
                    <a:pt x="172" y="196"/>
                    <a:pt x="181" y="196"/>
                  </a:cubicBezTo>
                  <a:cubicBezTo>
                    <a:pt x="189" y="196"/>
                    <a:pt x="196" y="189"/>
                    <a:pt x="196" y="181"/>
                  </a:cubicBezTo>
                  <a:cubicBezTo>
                    <a:pt x="196" y="172"/>
                    <a:pt x="189" y="165"/>
                    <a:pt x="181" y="165"/>
                  </a:cubicBezTo>
                  <a:moveTo>
                    <a:pt x="263" y="165"/>
                  </a:moveTo>
                  <a:cubicBezTo>
                    <a:pt x="255" y="165"/>
                    <a:pt x="248" y="172"/>
                    <a:pt x="248" y="181"/>
                  </a:cubicBezTo>
                  <a:cubicBezTo>
                    <a:pt x="248" y="189"/>
                    <a:pt x="255" y="196"/>
                    <a:pt x="263" y="196"/>
                  </a:cubicBezTo>
                  <a:cubicBezTo>
                    <a:pt x="272" y="196"/>
                    <a:pt x="279" y="189"/>
                    <a:pt x="279" y="181"/>
                  </a:cubicBezTo>
                  <a:cubicBezTo>
                    <a:pt x="279" y="172"/>
                    <a:pt x="272" y="165"/>
                    <a:pt x="263" y="165"/>
                  </a:cubicBezTo>
                  <a:moveTo>
                    <a:pt x="15" y="83"/>
                  </a:moveTo>
                  <a:cubicBezTo>
                    <a:pt x="7" y="83"/>
                    <a:pt x="0" y="89"/>
                    <a:pt x="0" y="98"/>
                  </a:cubicBezTo>
                  <a:cubicBezTo>
                    <a:pt x="0" y="106"/>
                    <a:pt x="7" y="113"/>
                    <a:pt x="15" y="113"/>
                  </a:cubicBezTo>
                  <a:cubicBezTo>
                    <a:pt x="24" y="113"/>
                    <a:pt x="31" y="106"/>
                    <a:pt x="31" y="98"/>
                  </a:cubicBezTo>
                  <a:cubicBezTo>
                    <a:pt x="31" y="89"/>
                    <a:pt x="24" y="83"/>
                    <a:pt x="15" y="83"/>
                  </a:cubicBezTo>
                  <a:moveTo>
                    <a:pt x="98" y="83"/>
                  </a:moveTo>
                  <a:cubicBezTo>
                    <a:pt x="90" y="83"/>
                    <a:pt x="83" y="89"/>
                    <a:pt x="83" y="98"/>
                  </a:cubicBezTo>
                  <a:cubicBezTo>
                    <a:pt x="83" y="106"/>
                    <a:pt x="90" y="113"/>
                    <a:pt x="98" y="113"/>
                  </a:cubicBezTo>
                  <a:cubicBezTo>
                    <a:pt x="107" y="113"/>
                    <a:pt x="113" y="106"/>
                    <a:pt x="113" y="98"/>
                  </a:cubicBezTo>
                  <a:cubicBezTo>
                    <a:pt x="113" y="89"/>
                    <a:pt x="107" y="83"/>
                    <a:pt x="98" y="83"/>
                  </a:cubicBezTo>
                  <a:moveTo>
                    <a:pt x="181" y="83"/>
                  </a:moveTo>
                  <a:cubicBezTo>
                    <a:pt x="172" y="83"/>
                    <a:pt x="165" y="89"/>
                    <a:pt x="165" y="98"/>
                  </a:cubicBezTo>
                  <a:cubicBezTo>
                    <a:pt x="165" y="106"/>
                    <a:pt x="172" y="113"/>
                    <a:pt x="181" y="113"/>
                  </a:cubicBezTo>
                  <a:cubicBezTo>
                    <a:pt x="189" y="113"/>
                    <a:pt x="196" y="106"/>
                    <a:pt x="196" y="98"/>
                  </a:cubicBezTo>
                  <a:cubicBezTo>
                    <a:pt x="196" y="89"/>
                    <a:pt x="189" y="83"/>
                    <a:pt x="181" y="83"/>
                  </a:cubicBezTo>
                  <a:moveTo>
                    <a:pt x="263" y="83"/>
                  </a:moveTo>
                  <a:cubicBezTo>
                    <a:pt x="255" y="83"/>
                    <a:pt x="248" y="89"/>
                    <a:pt x="248" y="98"/>
                  </a:cubicBezTo>
                  <a:cubicBezTo>
                    <a:pt x="248" y="106"/>
                    <a:pt x="255" y="113"/>
                    <a:pt x="263" y="113"/>
                  </a:cubicBezTo>
                  <a:cubicBezTo>
                    <a:pt x="272" y="113"/>
                    <a:pt x="279" y="106"/>
                    <a:pt x="279" y="98"/>
                  </a:cubicBezTo>
                  <a:cubicBezTo>
                    <a:pt x="279" y="89"/>
                    <a:pt x="272" y="83"/>
                    <a:pt x="263" y="83"/>
                  </a:cubicBezTo>
                  <a:moveTo>
                    <a:pt x="15" y="0"/>
                  </a:moveTo>
                  <a:cubicBezTo>
                    <a:pt x="7" y="0"/>
                    <a:pt x="0" y="7"/>
                    <a:pt x="0" y="15"/>
                  </a:cubicBezTo>
                  <a:cubicBezTo>
                    <a:pt x="0" y="24"/>
                    <a:pt x="7" y="31"/>
                    <a:pt x="15" y="31"/>
                  </a:cubicBezTo>
                  <a:cubicBezTo>
                    <a:pt x="24" y="31"/>
                    <a:pt x="31" y="24"/>
                    <a:pt x="31" y="15"/>
                  </a:cubicBezTo>
                  <a:cubicBezTo>
                    <a:pt x="31" y="7"/>
                    <a:pt x="24" y="0"/>
                    <a:pt x="15" y="0"/>
                  </a:cubicBezTo>
                  <a:moveTo>
                    <a:pt x="98" y="0"/>
                  </a:moveTo>
                  <a:cubicBezTo>
                    <a:pt x="90" y="0"/>
                    <a:pt x="83" y="7"/>
                    <a:pt x="83" y="15"/>
                  </a:cubicBezTo>
                  <a:cubicBezTo>
                    <a:pt x="83" y="24"/>
                    <a:pt x="90" y="31"/>
                    <a:pt x="98" y="31"/>
                  </a:cubicBezTo>
                  <a:cubicBezTo>
                    <a:pt x="107" y="31"/>
                    <a:pt x="113" y="24"/>
                    <a:pt x="113" y="15"/>
                  </a:cubicBezTo>
                  <a:cubicBezTo>
                    <a:pt x="113" y="7"/>
                    <a:pt x="107" y="0"/>
                    <a:pt x="98" y="0"/>
                  </a:cubicBezTo>
                  <a:moveTo>
                    <a:pt x="181" y="0"/>
                  </a:moveTo>
                  <a:cubicBezTo>
                    <a:pt x="172" y="0"/>
                    <a:pt x="165" y="7"/>
                    <a:pt x="165" y="15"/>
                  </a:cubicBezTo>
                  <a:cubicBezTo>
                    <a:pt x="165" y="24"/>
                    <a:pt x="172" y="31"/>
                    <a:pt x="181" y="31"/>
                  </a:cubicBezTo>
                  <a:cubicBezTo>
                    <a:pt x="189" y="31"/>
                    <a:pt x="196" y="24"/>
                    <a:pt x="196" y="15"/>
                  </a:cubicBezTo>
                  <a:cubicBezTo>
                    <a:pt x="196" y="7"/>
                    <a:pt x="189" y="0"/>
                    <a:pt x="181" y="0"/>
                  </a:cubicBezTo>
                  <a:moveTo>
                    <a:pt x="263" y="0"/>
                  </a:moveTo>
                  <a:cubicBezTo>
                    <a:pt x="255" y="0"/>
                    <a:pt x="248" y="7"/>
                    <a:pt x="248" y="15"/>
                  </a:cubicBezTo>
                  <a:cubicBezTo>
                    <a:pt x="248" y="24"/>
                    <a:pt x="255" y="31"/>
                    <a:pt x="263" y="31"/>
                  </a:cubicBezTo>
                  <a:cubicBezTo>
                    <a:pt x="272" y="31"/>
                    <a:pt x="279" y="24"/>
                    <a:pt x="279" y="15"/>
                  </a:cubicBezTo>
                  <a:cubicBezTo>
                    <a:pt x="279" y="7"/>
                    <a:pt x="272" y="0"/>
                    <a:pt x="2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5" name="Freeform 27">
              <a:extLst>
                <a:ext uri="{FF2B5EF4-FFF2-40B4-BE49-F238E27FC236}">
                  <a16:creationId xmlns:a16="http://schemas.microsoft.com/office/drawing/2014/main" id="{E4D3D97F-8F07-4825-96C7-F2E87C53606A}"/>
                </a:ext>
              </a:extLst>
            </p:cNvPr>
            <p:cNvSpPr>
              <a:spLocks noEditPoints="1"/>
            </p:cNvSpPr>
            <p:nvPr userDrawn="1"/>
          </p:nvSpPr>
          <p:spPr bwMode="auto">
            <a:xfrm>
              <a:off x="119" y="2894"/>
              <a:ext cx="1093" cy="1091"/>
            </a:xfrm>
            <a:custGeom>
              <a:avLst/>
              <a:gdLst>
                <a:gd name="T0" fmla="*/ 139 w 279"/>
                <a:gd name="T1" fmla="*/ 166 h 279"/>
                <a:gd name="T2" fmla="*/ 113 w 279"/>
                <a:gd name="T3" fmla="*/ 139 h 279"/>
                <a:gd name="T4" fmla="*/ 139 w 279"/>
                <a:gd name="T5" fmla="*/ 113 h 279"/>
                <a:gd name="T6" fmla="*/ 166 w 279"/>
                <a:gd name="T7" fmla="*/ 139 h 279"/>
                <a:gd name="T8" fmla="*/ 139 w 279"/>
                <a:gd name="T9" fmla="*/ 166 h 279"/>
                <a:gd name="T10" fmla="*/ 139 w 279"/>
                <a:gd name="T11" fmla="*/ 82 h 279"/>
                <a:gd name="T12" fmla="*/ 82 w 279"/>
                <a:gd name="T13" fmla="*/ 139 h 279"/>
                <a:gd name="T14" fmla="*/ 139 w 279"/>
                <a:gd name="T15" fmla="*/ 197 h 279"/>
                <a:gd name="T16" fmla="*/ 197 w 279"/>
                <a:gd name="T17" fmla="*/ 139 h 279"/>
                <a:gd name="T18" fmla="*/ 139 w 279"/>
                <a:gd name="T19" fmla="*/ 82 h 279"/>
                <a:gd name="T20" fmla="*/ 139 w 279"/>
                <a:gd name="T21" fmla="*/ 248 h 279"/>
                <a:gd name="T22" fmla="*/ 31 w 279"/>
                <a:gd name="T23" fmla="*/ 139 h 279"/>
                <a:gd name="T24" fmla="*/ 139 w 279"/>
                <a:gd name="T25" fmla="*/ 31 h 279"/>
                <a:gd name="T26" fmla="*/ 248 w 279"/>
                <a:gd name="T27" fmla="*/ 139 h 279"/>
                <a:gd name="T28" fmla="*/ 139 w 279"/>
                <a:gd name="T29" fmla="*/ 248 h 279"/>
                <a:gd name="T30" fmla="*/ 139 w 279"/>
                <a:gd name="T31" fmla="*/ 0 h 279"/>
                <a:gd name="T32" fmla="*/ 0 w 279"/>
                <a:gd name="T33" fmla="*/ 139 h 279"/>
                <a:gd name="T34" fmla="*/ 139 w 279"/>
                <a:gd name="T35" fmla="*/ 279 h 279"/>
                <a:gd name="T36" fmla="*/ 279 w 279"/>
                <a:gd name="T37" fmla="*/ 139 h 279"/>
                <a:gd name="T38" fmla="*/ 139 w 279"/>
                <a:gd name="T39"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279">
                  <a:moveTo>
                    <a:pt x="139" y="166"/>
                  </a:moveTo>
                  <a:cubicBezTo>
                    <a:pt x="125" y="166"/>
                    <a:pt x="113" y="154"/>
                    <a:pt x="113" y="139"/>
                  </a:cubicBezTo>
                  <a:cubicBezTo>
                    <a:pt x="113" y="124"/>
                    <a:pt x="125" y="113"/>
                    <a:pt x="139" y="113"/>
                  </a:cubicBezTo>
                  <a:cubicBezTo>
                    <a:pt x="154" y="113"/>
                    <a:pt x="166" y="124"/>
                    <a:pt x="166" y="139"/>
                  </a:cubicBezTo>
                  <a:cubicBezTo>
                    <a:pt x="166" y="154"/>
                    <a:pt x="154" y="166"/>
                    <a:pt x="139" y="166"/>
                  </a:cubicBezTo>
                  <a:moveTo>
                    <a:pt x="139" y="82"/>
                  </a:moveTo>
                  <a:cubicBezTo>
                    <a:pt x="108" y="82"/>
                    <a:pt x="82" y="107"/>
                    <a:pt x="82" y="139"/>
                  </a:cubicBezTo>
                  <a:cubicBezTo>
                    <a:pt x="82" y="171"/>
                    <a:pt x="108" y="197"/>
                    <a:pt x="139" y="197"/>
                  </a:cubicBezTo>
                  <a:cubicBezTo>
                    <a:pt x="171" y="197"/>
                    <a:pt x="197" y="171"/>
                    <a:pt x="197" y="139"/>
                  </a:cubicBezTo>
                  <a:cubicBezTo>
                    <a:pt x="197" y="107"/>
                    <a:pt x="171" y="82"/>
                    <a:pt x="139" y="82"/>
                  </a:cubicBezTo>
                  <a:moveTo>
                    <a:pt x="139" y="248"/>
                  </a:moveTo>
                  <a:cubicBezTo>
                    <a:pt x="80" y="248"/>
                    <a:pt x="31" y="199"/>
                    <a:pt x="31" y="139"/>
                  </a:cubicBezTo>
                  <a:cubicBezTo>
                    <a:pt x="31" y="79"/>
                    <a:pt x="80" y="31"/>
                    <a:pt x="139" y="31"/>
                  </a:cubicBezTo>
                  <a:cubicBezTo>
                    <a:pt x="199" y="31"/>
                    <a:pt x="248" y="79"/>
                    <a:pt x="248" y="139"/>
                  </a:cubicBezTo>
                  <a:cubicBezTo>
                    <a:pt x="248" y="199"/>
                    <a:pt x="199" y="248"/>
                    <a:pt x="139" y="248"/>
                  </a:cubicBezTo>
                  <a:moveTo>
                    <a:pt x="139" y="0"/>
                  </a:moveTo>
                  <a:cubicBezTo>
                    <a:pt x="63" y="0"/>
                    <a:pt x="0" y="62"/>
                    <a:pt x="0" y="139"/>
                  </a:cubicBezTo>
                  <a:cubicBezTo>
                    <a:pt x="0" y="216"/>
                    <a:pt x="63" y="279"/>
                    <a:pt x="139" y="279"/>
                  </a:cubicBezTo>
                  <a:cubicBezTo>
                    <a:pt x="216" y="279"/>
                    <a:pt x="279" y="216"/>
                    <a:pt x="279" y="139"/>
                  </a:cubicBezTo>
                  <a:cubicBezTo>
                    <a:pt x="279" y="62"/>
                    <a:pt x="216" y="0"/>
                    <a:pt x="1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6" name="Freeform 28">
              <a:extLst>
                <a:ext uri="{FF2B5EF4-FFF2-40B4-BE49-F238E27FC236}">
                  <a16:creationId xmlns:a16="http://schemas.microsoft.com/office/drawing/2014/main" id="{EA4D2630-BA94-4442-993A-36629371218B}"/>
                </a:ext>
              </a:extLst>
            </p:cNvPr>
            <p:cNvSpPr>
              <a:spLocks noEditPoints="1"/>
            </p:cNvSpPr>
            <p:nvPr userDrawn="1"/>
          </p:nvSpPr>
          <p:spPr bwMode="auto">
            <a:xfrm>
              <a:off x="5182" y="2894"/>
              <a:ext cx="1094" cy="1091"/>
            </a:xfrm>
            <a:custGeom>
              <a:avLst/>
              <a:gdLst>
                <a:gd name="T0" fmla="*/ 124 w 279"/>
                <a:gd name="T1" fmla="*/ 263 h 279"/>
                <a:gd name="T2" fmla="*/ 140 w 279"/>
                <a:gd name="T3" fmla="*/ 279 h 279"/>
                <a:gd name="T4" fmla="*/ 139 w 279"/>
                <a:gd name="T5" fmla="*/ 248 h 279"/>
                <a:gd name="T6" fmla="*/ 64 w 279"/>
                <a:gd name="T7" fmla="*/ 239 h 279"/>
                <a:gd name="T8" fmla="*/ 70 w 279"/>
                <a:gd name="T9" fmla="*/ 260 h 279"/>
                <a:gd name="T10" fmla="*/ 91 w 279"/>
                <a:gd name="T11" fmla="*/ 254 h 279"/>
                <a:gd name="T12" fmla="*/ 77 w 279"/>
                <a:gd name="T13" fmla="*/ 231 h 279"/>
                <a:gd name="T14" fmla="*/ 194 w 279"/>
                <a:gd name="T15" fmla="*/ 233 h 279"/>
                <a:gd name="T16" fmla="*/ 201 w 279"/>
                <a:gd name="T17" fmla="*/ 262 h 279"/>
                <a:gd name="T18" fmla="*/ 209 w 279"/>
                <a:gd name="T19" fmla="*/ 260 h 279"/>
                <a:gd name="T20" fmla="*/ 201 w 279"/>
                <a:gd name="T21" fmla="*/ 231 h 279"/>
                <a:gd name="T22" fmla="*/ 32 w 279"/>
                <a:gd name="T23" fmla="*/ 201 h 279"/>
                <a:gd name="T24" fmla="*/ 32 w 279"/>
                <a:gd name="T25" fmla="*/ 201 h 279"/>
                <a:gd name="T26" fmla="*/ 24 w 279"/>
                <a:gd name="T27" fmla="*/ 188 h 279"/>
                <a:gd name="T28" fmla="*/ 32 w 279"/>
                <a:gd name="T29" fmla="*/ 217 h 279"/>
                <a:gd name="T30" fmla="*/ 46 w 279"/>
                <a:gd name="T31" fmla="*/ 194 h 279"/>
                <a:gd name="T32" fmla="*/ 32 w 279"/>
                <a:gd name="T33" fmla="*/ 186 h 279"/>
                <a:gd name="T34" fmla="*/ 233 w 279"/>
                <a:gd name="T35" fmla="*/ 193 h 279"/>
                <a:gd name="T36" fmla="*/ 247 w 279"/>
                <a:gd name="T37" fmla="*/ 217 h 279"/>
                <a:gd name="T38" fmla="*/ 260 w 279"/>
                <a:gd name="T39" fmla="*/ 209 h 279"/>
                <a:gd name="T40" fmla="*/ 247 w 279"/>
                <a:gd name="T41" fmla="*/ 186 h 279"/>
                <a:gd name="T42" fmla="*/ 0 w 279"/>
                <a:gd name="T43" fmla="*/ 139 h 279"/>
                <a:gd name="T44" fmla="*/ 15 w 279"/>
                <a:gd name="T45" fmla="*/ 155 h 279"/>
                <a:gd name="T46" fmla="*/ 15 w 279"/>
                <a:gd name="T47" fmla="*/ 124 h 279"/>
                <a:gd name="T48" fmla="*/ 248 w 279"/>
                <a:gd name="T49" fmla="*/ 139 h 279"/>
                <a:gd name="T50" fmla="*/ 248 w 279"/>
                <a:gd name="T51" fmla="*/ 139 h 279"/>
                <a:gd name="T52" fmla="*/ 279 w 279"/>
                <a:gd name="T53" fmla="*/ 139 h 279"/>
                <a:gd name="T54" fmla="*/ 279 w 279"/>
                <a:gd name="T55" fmla="*/ 139 h 279"/>
                <a:gd name="T56" fmla="*/ 279 w 279"/>
                <a:gd name="T57" fmla="*/ 139 h 279"/>
                <a:gd name="T58" fmla="*/ 139 w 279"/>
                <a:gd name="T59" fmla="*/ 97 h 279"/>
                <a:gd name="T60" fmla="*/ 139 w 279"/>
                <a:gd name="T61" fmla="*/ 181 h 279"/>
                <a:gd name="T62" fmla="*/ 139 w 279"/>
                <a:gd name="T63" fmla="*/ 97 h 279"/>
                <a:gd name="T64" fmla="*/ 19 w 279"/>
                <a:gd name="T65" fmla="*/ 69 h 279"/>
                <a:gd name="T66" fmla="*/ 24 w 279"/>
                <a:gd name="T67" fmla="*/ 91 h 279"/>
                <a:gd name="T68" fmla="*/ 45 w 279"/>
                <a:gd name="T69" fmla="*/ 85 h 279"/>
                <a:gd name="T70" fmla="*/ 32 w 279"/>
                <a:gd name="T71" fmla="*/ 62 h 279"/>
                <a:gd name="T72" fmla="*/ 239 w 279"/>
                <a:gd name="T73" fmla="*/ 63 h 279"/>
                <a:gd name="T74" fmla="*/ 234 w 279"/>
                <a:gd name="T75" fmla="*/ 85 h 279"/>
                <a:gd name="T76" fmla="*/ 255 w 279"/>
                <a:gd name="T77" fmla="*/ 90 h 279"/>
                <a:gd name="T78" fmla="*/ 247 w 279"/>
                <a:gd name="T79" fmla="*/ 61 h 279"/>
                <a:gd name="T80" fmla="*/ 70 w 279"/>
                <a:gd name="T81" fmla="*/ 18 h 279"/>
                <a:gd name="T82" fmla="*/ 64 w 279"/>
                <a:gd name="T83" fmla="*/ 40 h 279"/>
                <a:gd name="T84" fmla="*/ 85 w 279"/>
                <a:gd name="T85" fmla="*/ 45 h 279"/>
                <a:gd name="T86" fmla="*/ 77 w 279"/>
                <a:gd name="T87" fmla="*/ 16 h 279"/>
                <a:gd name="T88" fmla="*/ 188 w 279"/>
                <a:gd name="T89" fmla="*/ 24 h 279"/>
                <a:gd name="T90" fmla="*/ 201 w 279"/>
                <a:gd name="T91" fmla="*/ 47 h 279"/>
                <a:gd name="T92" fmla="*/ 209 w 279"/>
                <a:gd name="T93" fmla="*/ 18 h 279"/>
                <a:gd name="T94" fmla="*/ 201 w 279"/>
                <a:gd name="T95" fmla="*/ 16 h 279"/>
                <a:gd name="T96" fmla="*/ 139 w 279"/>
                <a:gd name="T97" fmla="*/ 0 h 279"/>
                <a:gd name="T98" fmla="*/ 139 w 279"/>
                <a:gd name="T99" fmla="*/ 31 h 279"/>
                <a:gd name="T100" fmla="*/ 139 w 279"/>
                <a:gd name="T10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79">
                  <a:moveTo>
                    <a:pt x="139" y="248"/>
                  </a:moveTo>
                  <a:cubicBezTo>
                    <a:pt x="131" y="248"/>
                    <a:pt x="124" y="255"/>
                    <a:pt x="124" y="263"/>
                  </a:cubicBezTo>
                  <a:cubicBezTo>
                    <a:pt x="124" y="272"/>
                    <a:pt x="131" y="279"/>
                    <a:pt x="139" y="279"/>
                  </a:cubicBezTo>
                  <a:cubicBezTo>
                    <a:pt x="140" y="279"/>
                    <a:pt x="140" y="279"/>
                    <a:pt x="140" y="279"/>
                  </a:cubicBezTo>
                  <a:cubicBezTo>
                    <a:pt x="148" y="279"/>
                    <a:pt x="155" y="272"/>
                    <a:pt x="155" y="263"/>
                  </a:cubicBezTo>
                  <a:cubicBezTo>
                    <a:pt x="155" y="255"/>
                    <a:pt x="148" y="248"/>
                    <a:pt x="139" y="248"/>
                  </a:cubicBezTo>
                  <a:moveTo>
                    <a:pt x="77" y="231"/>
                  </a:moveTo>
                  <a:cubicBezTo>
                    <a:pt x="72" y="231"/>
                    <a:pt x="67" y="234"/>
                    <a:pt x="64" y="239"/>
                  </a:cubicBezTo>
                  <a:cubicBezTo>
                    <a:pt x="60" y="246"/>
                    <a:pt x="62" y="256"/>
                    <a:pt x="70" y="260"/>
                  </a:cubicBezTo>
                  <a:cubicBezTo>
                    <a:pt x="70" y="260"/>
                    <a:pt x="70" y="260"/>
                    <a:pt x="70" y="260"/>
                  </a:cubicBezTo>
                  <a:cubicBezTo>
                    <a:pt x="72" y="261"/>
                    <a:pt x="75" y="262"/>
                    <a:pt x="77" y="262"/>
                  </a:cubicBezTo>
                  <a:cubicBezTo>
                    <a:pt x="83" y="262"/>
                    <a:pt x="88" y="259"/>
                    <a:pt x="91" y="254"/>
                  </a:cubicBezTo>
                  <a:cubicBezTo>
                    <a:pt x="95" y="247"/>
                    <a:pt x="92" y="237"/>
                    <a:pt x="85" y="233"/>
                  </a:cubicBezTo>
                  <a:cubicBezTo>
                    <a:pt x="83" y="232"/>
                    <a:pt x="80" y="231"/>
                    <a:pt x="77" y="231"/>
                  </a:cubicBezTo>
                  <a:moveTo>
                    <a:pt x="201" y="231"/>
                  </a:moveTo>
                  <a:cubicBezTo>
                    <a:pt x="199" y="231"/>
                    <a:pt x="196" y="232"/>
                    <a:pt x="194" y="233"/>
                  </a:cubicBezTo>
                  <a:cubicBezTo>
                    <a:pt x="187" y="237"/>
                    <a:pt x="184" y="246"/>
                    <a:pt x="188" y="254"/>
                  </a:cubicBezTo>
                  <a:cubicBezTo>
                    <a:pt x="191" y="259"/>
                    <a:pt x="196" y="262"/>
                    <a:pt x="201" y="262"/>
                  </a:cubicBezTo>
                  <a:cubicBezTo>
                    <a:pt x="204" y="262"/>
                    <a:pt x="206" y="261"/>
                    <a:pt x="209" y="260"/>
                  </a:cubicBezTo>
                  <a:cubicBezTo>
                    <a:pt x="209" y="260"/>
                    <a:pt x="209" y="260"/>
                    <a:pt x="209" y="260"/>
                  </a:cubicBezTo>
                  <a:cubicBezTo>
                    <a:pt x="217" y="255"/>
                    <a:pt x="219" y="246"/>
                    <a:pt x="215" y="239"/>
                  </a:cubicBezTo>
                  <a:cubicBezTo>
                    <a:pt x="212" y="234"/>
                    <a:pt x="207" y="231"/>
                    <a:pt x="201" y="231"/>
                  </a:cubicBezTo>
                  <a:moveTo>
                    <a:pt x="32" y="201"/>
                  </a:moveTo>
                  <a:cubicBezTo>
                    <a:pt x="32" y="201"/>
                    <a:pt x="32" y="201"/>
                    <a:pt x="32" y="201"/>
                  </a:cubicBezTo>
                  <a:cubicBezTo>
                    <a:pt x="32" y="201"/>
                    <a:pt x="32" y="201"/>
                    <a:pt x="32" y="201"/>
                  </a:cubicBezTo>
                  <a:cubicBezTo>
                    <a:pt x="32" y="201"/>
                    <a:pt x="32" y="201"/>
                    <a:pt x="32" y="201"/>
                  </a:cubicBezTo>
                  <a:moveTo>
                    <a:pt x="32" y="186"/>
                  </a:moveTo>
                  <a:cubicBezTo>
                    <a:pt x="29" y="186"/>
                    <a:pt x="26" y="187"/>
                    <a:pt x="24" y="188"/>
                  </a:cubicBezTo>
                  <a:cubicBezTo>
                    <a:pt x="17" y="193"/>
                    <a:pt x="15" y="202"/>
                    <a:pt x="19" y="209"/>
                  </a:cubicBezTo>
                  <a:cubicBezTo>
                    <a:pt x="22" y="214"/>
                    <a:pt x="27" y="217"/>
                    <a:pt x="32" y="217"/>
                  </a:cubicBezTo>
                  <a:cubicBezTo>
                    <a:pt x="35" y="217"/>
                    <a:pt x="37" y="216"/>
                    <a:pt x="40" y="215"/>
                  </a:cubicBezTo>
                  <a:cubicBezTo>
                    <a:pt x="47" y="211"/>
                    <a:pt x="50" y="201"/>
                    <a:pt x="46" y="194"/>
                  </a:cubicBezTo>
                  <a:cubicBezTo>
                    <a:pt x="45" y="193"/>
                    <a:pt x="45" y="193"/>
                    <a:pt x="45" y="193"/>
                  </a:cubicBezTo>
                  <a:cubicBezTo>
                    <a:pt x="42" y="188"/>
                    <a:pt x="37" y="186"/>
                    <a:pt x="32" y="186"/>
                  </a:cubicBezTo>
                  <a:moveTo>
                    <a:pt x="247" y="186"/>
                  </a:moveTo>
                  <a:cubicBezTo>
                    <a:pt x="241" y="186"/>
                    <a:pt x="236" y="189"/>
                    <a:pt x="233" y="193"/>
                  </a:cubicBezTo>
                  <a:cubicBezTo>
                    <a:pt x="229" y="201"/>
                    <a:pt x="232" y="210"/>
                    <a:pt x="239" y="214"/>
                  </a:cubicBezTo>
                  <a:cubicBezTo>
                    <a:pt x="241" y="216"/>
                    <a:pt x="244" y="217"/>
                    <a:pt x="247" y="217"/>
                  </a:cubicBezTo>
                  <a:cubicBezTo>
                    <a:pt x="252" y="217"/>
                    <a:pt x="257" y="214"/>
                    <a:pt x="260" y="209"/>
                  </a:cubicBezTo>
                  <a:cubicBezTo>
                    <a:pt x="260" y="209"/>
                    <a:pt x="260" y="209"/>
                    <a:pt x="260" y="209"/>
                  </a:cubicBezTo>
                  <a:cubicBezTo>
                    <a:pt x="264" y="201"/>
                    <a:pt x="262" y="192"/>
                    <a:pt x="254" y="188"/>
                  </a:cubicBezTo>
                  <a:cubicBezTo>
                    <a:pt x="252" y="186"/>
                    <a:pt x="249" y="186"/>
                    <a:pt x="247" y="186"/>
                  </a:cubicBezTo>
                  <a:moveTo>
                    <a:pt x="15" y="124"/>
                  </a:moveTo>
                  <a:cubicBezTo>
                    <a:pt x="7" y="124"/>
                    <a:pt x="0" y="131"/>
                    <a:pt x="0" y="139"/>
                  </a:cubicBezTo>
                  <a:cubicBezTo>
                    <a:pt x="0" y="139"/>
                    <a:pt x="0" y="139"/>
                    <a:pt x="0" y="139"/>
                  </a:cubicBezTo>
                  <a:cubicBezTo>
                    <a:pt x="0" y="148"/>
                    <a:pt x="7" y="155"/>
                    <a:pt x="15" y="155"/>
                  </a:cubicBezTo>
                  <a:cubicBezTo>
                    <a:pt x="24" y="155"/>
                    <a:pt x="31" y="148"/>
                    <a:pt x="31" y="139"/>
                  </a:cubicBezTo>
                  <a:cubicBezTo>
                    <a:pt x="31" y="131"/>
                    <a:pt x="24" y="124"/>
                    <a:pt x="15" y="124"/>
                  </a:cubicBezTo>
                  <a:moveTo>
                    <a:pt x="263" y="123"/>
                  </a:moveTo>
                  <a:cubicBezTo>
                    <a:pt x="255" y="123"/>
                    <a:pt x="248" y="130"/>
                    <a:pt x="248" y="139"/>
                  </a:cubicBezTo>
                  <a:cubicBezTo>
                    <a:pt x="248" y="139"/>
                    <a:pt x="248" y="139"/>
                    <a:pt x="248" y="139"/>
                  </a:cubicBezTo>
                  <a:cubicBezTo>
                    <a:pt x="248" y="139"/>
                    <a:pt x="248" y="139"/>
                    <a:pt x="248" y="139"/>
                  </a:cubicBezTo>
                  <a:cubicBezTo>
                    <a:pt x="248" y="148"/>
                    <a:pt x="255" y="155"/>
                    <a:pt x="263" y="155"/>
                  </a:cubicBezTo>
                  <a:cubicBezTo>
                    <a:pt x="272" y="155"/>
                    <a:pt x="279" y="148"/>
                    <a:pt x="279" y="139"/>
                  </a:cubicBezTo>
                  <a:cubicBezTo>
                    <a:pt x="279" y="139"/>
                    <a:pt x="279" y="139"/>
                    <a:pt x="279" y="139"/>
                  </a:cubicBezTo>
                  <a:cubicBezTo>
                    <a:pt x="279" y="139"/>
                    <a:pt x="279" y="139"/>
                    <a:pt x="279" y="139"/>
                  </a:cubicBezTo>
                  <a:cubicBezTo>
                    <a:pt x="279" y="139"/>
                    <a:pt x="279" y="139"/>
                    <a:pt x="279" y="139"/>
                  </a:cubicBezTo>
                  <a:cubicBezTo>
                    <a:pt x="279" y="139"/>
                    <a:pt x="279" y="139"/>
                    <a:pt x="279" y="139"/>
                  </a:cubicBezTo>
                  <a:cubicBezTo>
                    <a:pt x="279" y="130"/>
                    <a:pt x="272" y="123"/>
                    <a:pt x="263" y="123"/>
                  </a:cubicBezTo>
                  <a:moveTo>
                    <a:pt x="139" y="97"/>
                  </a:moveTo>
                  <a:cubicBezTo>
                    <a:pt x="116" y="97"/>
                    <a:pt x="97" y="116"/>
                    <a:pt x="97" y="139"/>
                  </a:cubicBezTo>
                  <a:cubicBezTo>
                    <a:pt x="97" y="162"/>
                    <a:pt x="116" y="181"/>
                    <a:pt x="139" y="181"/>
                  </a:cubicBezTo>
                  <a:cubicBezTo>
                    <a:pt x="163" y="181"/>
                    <a:pt x="181" y="162"/>
                    <a:pt x="181" y="139"/>
                  </a:cubicBezTo>
                  <a:cubicBezTo>
                    <a:pt x="181" y="116"/>
                    <a:pt x="163" y="97"/>
                    <a:pt x="139" y="97"/>
                  </a:cubicBezTo>
                  <a:moveTo>
                    <a:pt x="32" y="62"/>
                  </a:moveTo>
                  <a:cubicBezTo>
                    <a:pt x="27" y="62"/>
                    <a:pt x="22" y="64"/>
                    <a:pt x="19" y="69"/>
                  </a:cubicBezTo>
                  <a:cubicBezTo>
                    <a:pt x="18" y="70"/>
                    <a:pt x="18" y="70"/>
                    <a:pt x="18" y="70"/>
                  </a:cubicBezTo>
                  <a:cubicBezTo>
                    <a:pt x="14" y="77"/>
                    <a:pt x="17" y="87"/>
                    <a:pt x="24" y="91"/>
                  </a:cubicBezTo>
                  <a:cubicBezTo>
                    <a:pt x="27" y="92"/>
                    <a:pt x="29" y="93"/>
                    <a:pt x="32" y="93"/>
                  </a:cubicBezTo>
                  <a:cubicBezTo>
                    <a:pt x="37" y="93"/>
                    <a:pt x="42" y="90"/>
                    <a:pt x="45" y="85"/>
                  </a:cubicBezTo>
                  <a:cubicBezTo>
                    <a:pt x="49" y="78"/>
                    <a:pt x="47" y="69"/>
                    <a:pt x="40" y="64"/>
                  </a:cubicBezTo>
                  <a:cubicBezTo>
                    <a:pt x="37" y="63"/>
                    <a:pt x="35" y="62"/>
                    <a:pt x="32" y="62"/>
                  </a:cubicBezTo>
                  <a:moveTo>
                    <a:pt x="247" y="61"/>
                  </a:moveTo>
                  <a:cubicBezTo>
                    <a:pt x="244" y="61"/>
                    <a:pt x="241" y="62"/>
                    <a:pt x="239" y="63"/>
                  </a:cubicBezTo>
                  <a:cubicBezTo>
                    <a:pt x="232" y="67"/>
                    <a:pt x="229" y="77"/>
                    <a:pt x="233" y="84"/>
                  </a:cubicBezTo>
                  <a:cubicBezTo>
                    <a:pt x="234" y="85"/>
                    <a:pt x="234" y="85"/>
                    <a:pt x="234" y="85"/>
                  </a:cubicBezTo>
                  <a:cubicBezTo>
                    <a:pt x="237" y="90"/>
                    <a:pt x="242" y="92"/>
                    <a:pt x="247" y="92"/>
                  </a:cubicBezTo>
                  <a:cubicBezTo>
                    <a:pt x="249" y="92"/>
                    <a:pt x="252" y="91"/>
                    <a:pt x="255" y="90"/>
                  </a:cubicBezTo>
                  <a:cubicBezTo>
                    <a:pt x="262" y="85"/>
                    <a:pt x="264" y="76"/>
                    <a:pt x="260" y="69"/>
                  </a:cubicBezTo>
                  <a:cubicBezTo>
                    <a:pt x="257" y="64"/>
                    <a:pt x="252" y="61"/>
                    <a:pt x="247" y="61"/>
                  </a:cubicBezTo>
                  <a:moveTo>
                    <a:pt x="77" y="16"/>
                  </a:moveTo>
                  <a:cubicBezTo>
                    <a:pt x="75" y="16"/>
                    <a:pt x="72" y="17"/>
                    <a:pt x="70" y="18"/>
                  </a:cubicBezTo>
                  <a:cubicBezTo>
                    <a:pt x="69" y="19"/>
                    <a:pt x="69" y="19"/>
                    <a:pt x="69" y="19"/>
                  </a:cubicBezTo>
                  <a:cubicBezTo>
                    <a:pt x="62" y="23"/>
                    <a:pt x="60" y="33"/>
                    <a:pt x="64" y="40"/>
                  </a:cubicBezTo>
                  <a:cubicBezTo>
                    <a:pt x="67" y="45"/>
                    <a:pt x="72" y="47"/>
                    <a:pt x="77" y="47"/>
                  </a:cubicBezTo>
                  <a:cubicBezTo>
                    <a:pt x="80" y="47"/>
                    <a:pt x="82" y="47"/>
                    <a:pt x="85" y="45"/>
                  </a:cubicBezTo>
                  <a:cubicBezTo>
                    <a:pt x="92" y="41"/>
                    <a:pt x="95" y="32"/>
                    <a:pt x="91" y="25"/>
                  </a:cubicBezTo>
                  <a:cubicBezTo>
                    <a:pt x="88" y="19"/>
                    <a:pt x="83" y="16"/>
                    <a:pt x="77" y="16"/>
                  </a:cubicBezTo>
                  <a:moveTo>
                    <a:pt x="201" y="16"/>
                  </a:moveTo>
                  <a:cubicBezTo>
                    <a:pt x="196" y="16"/>
                    <a:pt x="191" y="19"/>
                    <a:pt x="188" y="24"/>
                  </a:cubicBezTo>
                  <a:cubicBezTo>
                    <a:pt x="183" y="31"/>
                    <a:pt x="186" y="41"/>
                    <a:pt x="193" y="45"/>
                  </a:cubicBezTo>
                  <a:cubicBezTo>
                    <a:pt x="196" y="46"/>
                    <a:pt x="199" y="47"/>
                    <a:pt x="201" y="47"/>
                  </a:cubicBezTo>
                  <a:cubicBezTo>
                    <a:pt x="206" y="47"/>
                    <a:pt x="212" y="44"/>
                    <a:pt x="215" y="39"/>
                  </a:cubicBezTo>
                  <a:cubicBezTo>
                    <a:pt x="219" y="32"/>
                    <a:pt x="216" y="22"/>
                    <a:pt x="209" y="18"/>
                  </a:cubicBezTo>
                  <a:cubicBezTo>
                    <a:pt x="209" y="18"/>
                    <a:pt x="209" y="18"/>
                    <a:pt x="209" y="18"/>
                  </a:cubicBezTo>
                  <a:cubicBezTo>
                    <a:pt x="206" y="17"/>
                    <a:pt x="204" y="16"/>
                    <a:pt x="201" y="16"/>
                  </a:cubicBezTo>
                  <a:moveTo>
                    <a:pt x="139" y="0"/>
                  </a:moveTo>
                  <a:cubicBezTo>
                    <a:pt x="139" y="0"/>
                    <a:pt x="139" y="0"/>
                    <a:pt x="139" y="0"/>
                  </a:cubicBezTo>
                  <a:cubicBezTo>
                    <a:pt x="130" y="0"/>
                    <a:pt x="124" y="7"/>
                    <a:pt x="124" y="15"/>
                  </a:cubicBezTo>
                  <a:cubicBezTo>
                    <a:pt x="124" y="24"/>
                    <a:pt x="131" y="31"/>
                    <a:pt x="139" y="31"/>
                  </a:cubicBezTo>
                  <a:cubicBezTo>
                    <a:pt x="148" y="31"/>
                    <a:pt x="155" y="24"/>
                    <a:pt x="155" y="15"/>
                  </a:cubicBezTo>
                  <a:cubicBezTo>
                    <a:pt x="155" y="7"/>
                    <a:pt x="148" y="0"/>
                    <a:pt x="1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7" name="Freeform 29">
              <a:extLst>
                <a:ext uri="{FF2B5EF4-FFF2-40B4-BE49-F238E27FC236}">
                  <a16:creationId xmlns:a16="http://schemas.microsoft.com/office/drawing/2014/main" id="{7D8E10A9-CAE6-497D-9222-512E65F3B52E}"/>
                </a:ext>
              </a:extLst>
            </p:cNvPr>
            <p:cNvSpPr>
              <a:spLocks noEditPoints="1"/>
            </p:cNvSpPr>
            <p:nvPr userDrawn="1"/>
          </p:nvSpPr>
          <p:spPr bwMode="auto">
            <a:xfrm>
              <a:off x="1385" y="2894"/>
              <a:ext cx="1093" cy="1091"/>
            </a:xfrm>
            <a:custGeom>
              <a:avLst/>
              <a:gdLst>
                <a:gd name="T0" fmla="*/ 294 w 1093"/>
                <a:gd name="T1" fmla="*/ 625 h 1091"/>
                <a:gd name="T2" fmla="*/ 172 w 1093"/>
                <a:gd name="T3" fmla="*/ 625 h 1091"/>
                <a:gd name="T4" fmla="*/ 172 w 1093"/>
                <a:gd name="T5" fmla="*/ 798 h 1091"/>
                <a:gd name="T6" fmla="*/ 0 w 1093"/>
                <a:gd name="T7" fmla="*/ 798 h 1091"/>
                <a:gd name="T8" fmla="*/ 0 w 1093"/>
                <a:gd name="T9" fmla="*/ 919 h 1091"/>
                <a:gd name="T10" fmla="*/ 172 w 1093"/>
                <a:gd name="T11" fmla="*/ 919 h 1091"/>
                <a:gd name="T12" fmla="*/ 172 w 1093"/>
                <a:gd name="T13" fmla="*/ 1091 h 1091"/>
                <a:gd name="T14" fmla="*/ 294 w 1093"/>
                <a:gd name="T15" fmla="*/ 1091 h 1091"/>
                <a:gd name="T16" fmla="*/ 294 w 1093"/>
                <a:gd name="T17" fmla="*/ 919 h 1091"/>
                <a:gd name="T18" fmla="*/ 466 w 1093"/>
                <a:gd name="T19" fmla="*/ 919 h 1091"/>
                <a:gd name="T20" fmla="*/ 466 w 1093"/>
                <a:gd name="T21" fmla="*/ 798 h 1091"/>
                <a:gd name="T22" fmla="*/ 294 w 1093"/>
                <a:gd name="T23" fmla="*/ 798 h 1091"/>
                <a:gd name="T24" fmla="*/ 294 w 1093"/>
                <a:gd name="T25" fmla="*/ 625 h 1091"/>
                <a:gd name="T26" fmla="*/ 921 w 1093"/>
                <a:gd name="T27" fmla="*/ 625 h 1091"/>
                <a:gd name="T28" fmla="*/ 799 w 1093"/>
                <a:gd name="T29" fmla="*/ 625 h 1091"/>
                <a:gd name="T30" fmla="*/ 799 w 1093"/>
                <a:gd name="T31" fmla="*/ 798 h 1091"/>
                <a:gd name="T32" fmla="*/ 627 w 1093"/>
                <a:gd name="T33" fmla="*/ 798 h 1091"/>
                <a:gd name="T34" fmla="*/ 627 w 1093"/>
                <a:gd name="T35" fmla="*/ 919 h 1091"/>
                <a:gd name="T36" fmla="*/ 799 w 1093"/>
                <a:gd name="T37" fmla="*/ 919 h 1091"/>
                <a:gd name="T38" fmla="*/ 799 w 1093"/>
                <a:gd name="T39" fmla="*/ 1091 h 1091"/>
                <a:gd name="T40" fmla="*/ 921 w 1093"/>
                <a:gd name="T41" fmla="*/ 1091 h 1091"/>
                <a:gd name="T42" fmla="*/ 921 w 1093"/>
                <a:gd name="T43" fmla="*/ 919 h 1091"/>
                <a:gd name="T44" fmla="*/ 1093 w 1093"/>
                <a:gd name="T45" fmla="*/ 919 h 1091"/>
                <a:gd name="T46" fmla="*/ 1093 w 1093"/>
                <a:gd name="T47" fmla="*/ 798 h 1091"/>
                <a:gd name="T48" fmla="*/ 921 w 1093"/>
                <a:gd name="T49" fmla="*/ 798 h 1091"/>
                <a:gd name="T50" fmla="*/ 921 w 1093"/>
                <a:gd name="T51" fmla="*/ 625 h 1091"/>
                <a:gd name="T52" fmla="*/ 294 w 1093"/>
                <a:gd name="T53" fmla="*/ 0 h 1091"/>
                <a:gd name="T54" fmla="*/ 172 w 1093"/>
                <a:gd name="T55" fmla="*/ 0 h 1091"/>
                <a:gd name="T56" fmla="*/ 172 w 1093"/>
                <a:gd name="T57" fmla="*/ 172 h 1091"/>
                <a:gd name="T58" fmla="*/ 0 w 1093"/>
                <a:gd name="T59" fmla="*/ 172 h 1091"/>
                <a:gd name="T60" fmla="*/ 0 w 1093"/>
                <a:gd name="T61" fmla="*/ 293 h 1091"/>
                <a:gd name="T62" fmla="*/ 172 w 1093"/>
                <a:gd name="T63" fmla="*/ 293 h 1091"/>
                <a:gd name="T64" fmla="*/ 172 w 1093"/>
                <a:gd name="T65" fmla="*/ 465 h 1091"/>
                <a:gd name="T66" fmla="*/ 294 w 1093"/>
                <a:gd name="T67" fmla="*/ 465 h 1091"/>
                <a:gd name="T68" fmla="*/ 294 w 1093"/>
                <a:gd name="T69" fmla="*/ 293 h 1091"/>
                <a:gd name="T70" fmla="*/ 466 w 1093"/>
                <a:gd name="T71" fmla="*/ 293 h 1091"/>
                <a:gd name="T72" fmla="*/ 466 w 1093"/>
                <a:gd name="T73" fmla="*/ 172 h 1091"/>
                <a:gd name="T74" fmla="*/ 294 w 1093"/>
                <a:gd name="T75" fmla="*/ 172 h 1091"/>
                <a:gd name="T76" fmla="*/ 294 w 1093"/>
                <a:gd name="T77" fmla="*/ 0 h 1091"/>
                <a:gd name="T78" fmla="*/ 921 w 1093"/>
                <a:gd name="T79" fmla="*/ 0 h 1091"/>
                <a:gd name="T80" fmla="*/ 799 w 1093"/>
                <a:gd name="T81" fmla="*/ 0 h 1091"/>
                <a:gd name="T82" fmla="*/ 799 w 1093"/>
                <a:gd name="T83" fmla="*/ 172 h 1091"/>
                <a:gd name="T84" fmla="*/ 627 w 1093"/>
                <a:gd name="T85" fmla="*/ 172 h 1091"/>
                <a:gd name="T86" fmla="*/ 627 w 1093"/>
                <a:gd name="T87" fmla="*/ 293 h 1091"/>
                <a:gd name="T88" fmla="*/ 799 w 1093"/>
                <a:gd name="T89" fmla="*/ 293 h 1091"/>
                <a:gd name="T90" fmla="*/ 799 w 1093"/>
                <a:gd name="T91" fmla="*/ 465 h 1091"/>
                <a:gd name="T92" fmla="*/ 921 w 1093"/>
                <a:gd name="T93" fmla="*/ 465 h 1091"/>
                <a:gd name="T94" fmla="*/ 921 w 1093"/>
                <a:gd name="T95" fmla="*/ 293 h 1091"/>
                <a:gd name="T96" fmla="*/ 1093 w 1093"/>
                <a:gd name="T97" fmla="*/ 293 h 1091"/>
                <a:gd name="T98" fmla="*/ 1093 w 1093"/>
                <a:gd name="T99" fmla="*/ 172 h 1091"/>
                <a:gd name="T100" fmla="*/ 921 w 1093"/>
                <a:gd name="T101" fmla="*/ 172 h 1091"/>
                <a:gd name="T102" fmla="*/ 921 w 1093"/>
                <a:gd name="T103"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3" h="1091">
                  <a:moveTo>
                    <a:pt x="294" y="625"/>
                  </a:moveTo>
                  <a:lnTo>
                    <a:pt x="172" y="625"/>
                  </a:lnTo>
                  <a:lnTo>
                    <a:pt x="172" y="798"/>
                  </a:lnTo>
                  <a:lnTo>
                    <a:pt x="0" y="798"/>
                  </a:lnTo>
                  <a:lnTo>
                    <a:pt x="0" y="919"/>
                  </a:lnTo>
                  <a:lnTo>
                    <a:pt x="172" y="919"/>
                  </a:lnTo>
                  <a:lnTo>
                    <a:pt x="172" y="1091"/>
                  </a:lnTo>
                  <a:lnTo>
                    <a:pt x="294" y="1091"/>
                  </a:lnTo>
                  <a:lnTo>
                    <a:pt x="294" y="919"/>
                  </a:lnTo>
                  <a:lnTo>
                    <a:pt x="466" y="919"/>
                  </a:lnTo>
                  <a:lnTo>
                    <a:pt x="466" y="798"/>
                  </a:lnTo>
                  <a:lnTo>
                    <a:pt x="294" y="798"/>
                  </a:lnTo>
                  <a:lnTo>
                    <a:pt x="294" y="625"/>
                  </a:lnTo>
                  <a:close/>
                  <a:moveTo>
                    <a:pt x="921" y="625"/>
                  </a:moveTo>
                  <a:lnTo>
                    <a:pt x="799" y="625"/>
                  </a:lnTo>
                  <a:lnTo>
                    <a:pt x="799" y="798"/>
                  </a:lnTo>
                  <a:lnTo>
                    <a:pt x="627" y="798"/>
                  </a:lnTo>
                  <a:lnTo>
                    <a:pt x="627" y="919"/>
                  </a:lnTo>
                  <a:lnTo>
                    <a:pt x="799" y="919"/>
                  </a:lnTo>
                  <a:lnTo>
                    <a:pt x="799" y="1091"/>
                  </a:lnTo>
                  <a:lnTo>
                    <a:pt x="921" y="1091"/>
                  </a:lnTo>
                  <a:lnTo>
                    <a:pt x="921" y="919"/>
                  </a:lnTo>
                  <a:lnTo>
                    <a:pt x="1093" y="919"/>
                  </a:lnTo>
                  <a:lnTo>
                    <a:pt x="1093" y="798"/>
                  </a:lnTo>
                  <a:lnTo>
                    <a:pt x="921" y="798"/>
                  </a:lnTo>
                  <a:lnTo>
                    <a:pt x="921" y="625"/>
                  </a:lnTo>
                  <a:close/>
                  <a:moveTo>
                    <a:pt x="294" y="0"/>
                  </a:moveTo>
                  <a:lnTo>
                    <a:pt x="172" y="0"/>
                  </a:lnTo>
                  <a:lnTo>
                    <a:pt x="172" y="172"/>
                  </a:lnTo>
                  <a:lnTo>
                    <a:pt x="0" y="172"/>
                  </a:lnTo>
                  <a:lnTo>
                    <a:pt x="0" y="293"/>
                  </a:lnTo>
                  <a:lnTo>
                    <a:pt x="172" y="293"/>
                  </a:lnTo>
                  <a:lnTo>
                    <a:pt x="172" y="465"/>
                  </a:lnTo>
                  <a:lnTo>
                    <a:pt x="294" y="465"/>
                  </a:lnTo>
                  <a:lnTo>
                    <a:pt x="294" y="293"/>
                  </a:lnTo>
                  <a:lnTo>
                    <a:pt x="466" y="293"/>
                  </a:lnTo>
                  <a:lnTo>
                    <a:pt x="466" y="172"/>
                  </a:lnTo>
                  <a:lnTo>
                    <a:pt x="294" y="172"/>
                  </a:lnTo>
                  <a:lnTo>
                    <a:pt x="294" y="0"/>
                  </a:lnTo>
                  <a:close/>
                  <a:moveTo>
                    <a:pt x="921" y="0"/>
                  </a:moveTo>
                  <a:lnTo>
                    <a:pt x="799" y="0"/>
                  </a:lnTo>
                  <a:lnTo>
                    <a:pt x="799" y="172"/>
                  </a:lnTo>
                  <a:lnTo>
                    <a:pt x="627" y="172"/>
                  </a:lnTo>
                  <a:lnTo>
                    <a:pt x="627" y="293"/>
                  </a:lnTo>
                  <a:lnTo>
                    <a:pt x="799" y="293"/>
                  </a:lnTo>
                  <a:lnTo>
                    <a:pt x="799" y="465"/>
                  </a:lnTo>
                  <a:lnTo>
                    <a:pt x="921" y="465"/>
                  </a:lnTo>
                  <a:lnTo>
                    <a:pt x="921" y="293"/>
                  </a:lnTo>
                  <a:lnTo>
                    <a:pt x="1093" y="293"/>
                  </a:lnTo>
                  <a:lnTo>
                    <a:pt x="1093" y="172"/>
                  </a:lnTo>
                  <a:lnTo>
                    <a:pt x="921" y="172"/>
                  </a:lnTo>
                  <a:lnTo>
                    <a:pt x="9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8" name="Freeform 31">
              <a:extLst>
                <a:ext uri="{FF2B5EF4-FFF2-40B4-BE49-F238E27FC236}">
                  <a16:creationId xmlns:a16="http://schemas.microsoft.com/office/drawing/2014/main" id="{EFC94AB4-AD6A-477E-8CDC-0ED0668A0C87}"/>
                </a:ext>
              </a:extLst>
            </p:cNvPr>
            <p:cNvSpPr>
              <a:spLocks noEditPoints="1"/>
            </p:cNvSpPr>
            <p:nvPr userDrawn="1"/>
          </p:nvSpPr>
          <p:spPr bwMode="auto">
            <a:xfrm>
              <a:off x="2650" y="2894"/>
              <a:ext cx="1090" cy="1091"/>
            </a:xfrm>
            <a:custGeom>
              <a:avLst/>
              <a:gdLst>
                <a:gd name="T0" fmla="*/ 96 w 278"/>
                <a:gd name="T1" fmla="*/ 0 h 279"/>
                <a:gd name="T2" fmla="*/ 65 w 278"/>
                <a:gd name="T3" fmla="*/ 0 h 279"/>
                <a:gd name="T4" fmla="*/ 65 w 278"/>
                <a:gd name="T5" fmla="*/ 15 h 279"/>
                <a:gd name="T6" fmla="*/ 15 w 278"/>
                <a:gd name="T7" fmla="*/ 65 h 279"/>
                <a:gd name="T8" fmla="*/ 0 w 278"/>
                <a:gd name="T9" fmla="*/ 65 h 279"/>
                <a:gd name="T10" fmla="*/ 0 w 278"/>
                <a:gd name="T11" fmla="*/ 96 h 279"/>
                <a:gd name="T12" fmla="*/ 15 w 278"/>
                <a:gd name="T13" fmla="*/ 96 h 279"/>
                <a:gd name="T14" fmla="*/ 96 w 278"/>
                <a:gd name="T15" fmla="*/ 15 h 279"/>
                <a:gd name="T16" fmla="*/ 96 w 278"/>
                <a:gd name="T17" fmla="*/ 0 h 279"/>
                <a:gd name="T18" fmla="*/ 157 w 278"/>
                <a:gd name="T19" fmla="*/ 0 h 279"/>
                <a:gd name="T20" fmla="*/ 126 w 278"/>
                <a:gd name="T21" fmla="*/ 0 h 279"/>
                <a:gd name="T22" fmla="*/ 126 w 278"/>
                <a:gd name="T23" fmla="*/ 15 h 279"/>
                <a:gd name="T24" fmla="*/ 15 w 278"/>
                <a:gd name="T25" fmla="*/ 126 h 279"/>
                <a:gd name="T26" fmla="*/ 0 w 278"/>
                <a:gd name="T27" fmla="*/ 126 h 279"/>
                <a:gd name="T28" fmla="*/ 0 w 278"/>
                <a:gd name="T29" fmla="*/ 157 h 279"/>
                <a:gd name="T30" fmla="*/ 15 w 278"/>
                <a:gd name="T31" fmla="*/ 157 h 279"/>
                <a:gd name="T32" fmla="*/ 157 w 278"/>
                <a:gd name="T33" fmla="*/ 15 h 279"/>
                <a:gd name="T34" fmla="*/ 157 w 278"/>
                <a:gd name="T35" fmla="*/ 0 h 279"/>
                <a:gd name="T36" fmla="*/ 217 w 278"/>
                <a:gd name="T37" fmla="*/ 0 h 279"/>
                <a:gd name="T38" fmla="*/ 187 w 278"/>
                <a:gd name="T39" fmla="*/ 0 h 279"/>
                <a:gd name="T40" fmla="*/ 187 w 278"/>
                <a:gd name="T41" fmla="*/ 15 h 279"/>
                <a:gd name="T42" fmla="*/ 15 w 278"/>
                <a:gd name="T43" fmla="*/ 187 h 279"/>
                <a:gd name="T44" fmla="*/ 0 w 278"/>
                <a:gd name="T45" fmla="*/ 187 h 279"/>
                <a:gd name="T46" fmla="*/ 0 w 278"/>
                <a:gd name="T47" fmla="*/ 217 h 279"/>
                <a:gd name="T48" fmla="*/ 15 w 278"/>
                <a:gd name="T49" fmla="*/ 217 h 279"/>
                <a:gd name="T50" fmla="*/ 217 w 278"/>
                <a:gd name="T51" fmla="*/ 15 h 279"/>
                <a:gd name="T52" fmla="*/ 217 w 278"/>
                <a:gd name="T53" fmla="*/ 0 h 279"/>
                <a:gd name="T54" fmla="*/ 278 w 278"/>
                <a:gd name="T55" fmla="*/ 0 h 279"/>
                <a:gd name="T56" fmla="*/ 248 w 278"/>
                <a:gd name="T57" fmla="*/ 0 h 279"/>
                <a:gd name="T58" fmla="*/ 248 w 278"/>
                <a:gd name="T59" fmla="*/ 15 h 279"/>
                <a:gd name="T60" fmla="*/ 15 w 278"/>
                <a:gd name="T61" fmla="*/ 248 h 279"/>
                <a:gd name="T62" fmla="*/ 0 w 278"/>
                <a:gd name="T63" fmla="*/ 248 h 279"/>
                <a:gd name="T64" fmla="*/ 0 w 278"/>
                <a:gd name="T65" fmla="*/ 279 h 279"/>
                <a:gd name="T66" fmla="*/ 15 w 278"/>
                <a:gd name="T67" fmla="*/ 279 h 279"/>
                <a:gd name="T68" fmla="*/ 278 w 278"/>
                <a:gd name="T69" fmla="*/ 15 h 279"/>
                <a:gd name="T70" fmla="*/ 278 w 278"/>
                <a:gd name="T7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8" h="279">
                  <a:moveTo>
                    <a:pt x="96" y="0"/>
                  </a:moveTo>
                  <a:cubicBezTo>
                    <a:pt x="65" y="0"/>
                    <a:pt x="65" y="0"/>
                    <a:pt x="65" y="0"/>
                  </a:cubicBezTo>
                  <a:cubicBezTo>
                    <a:pt x="65" y="15"/>
                    <a:pt x="65" y="15"/>
                    <a:pt x="65" y="15"/>
                  </a:cubicBezTo>
                  <a:cubicBezTo>
                    <a:pt x="65" y="43"/>
                    <a:pt x="43" y="65"/>
                    <a:pt x="15" y="65"/>
                  </a:cubicBezTo>
                  <a:cubicBezTo>
                    <a:pt x="0" y="65"/>
                    <a:pt x="0" y="65"/>
                    <a:pt x="0" y="65"/>
                  </a:cubicBezTo>
                  <a:cubicBezTo>
                    <a:pt x="0" y="96"/>
                    <a:pt x="0" y="96"/>
                    <a:pt x="0" y="96"/>
                  </a:cubicBezTo>
                  <a:cubicBezTo>
                    <a:pt x="15" y="96"/>
                    <a:pt x="15" y="96"/>
                    <a:pt x="15" y="96"/>
                  </a:cubicBezTo>
                  <a:cubicBezTo>
                    <a:pt x="60" y="96"/>
                    <a:pt x="96" y="60"/>
                    <a:pt x="96" y="15"/>
                  </a:cubicBezTo>
                  <a:cubicBezTo>
                    <a:pt x="96" y="0"/>
                    <a:pt x="96" y="0"/>
                    <a:pt x="96" y="0"/>
                  </a:cubicBezTo>
                  <a:moveTo>
                    <a:pt x="157" y="0"/>
                  </a:moveTo>
                  <a:cubicBezTo>
                    <a:pt x="126" y="0"/>
                    <a:pt x="126" y="0"/>
                    <a:pt x="126" y="0"/>
                  </a:cubicBezTo>
                  <a:cubicBezTo>
                    <a:pt x="126" y="15"/>
                    <a:pt x="126" y="15"/>
                    <a:pt x="126" y="15"/>
                  </a:cubicBezTo>
                  <a:cubicBezTo>
                    <a:pt x="126" y="76"/>
                    <a:pt x="76" y="126"/>
                    <a:pt x="15" y="126"/>
                  </a:cubicBezTo>
                  <a:cubicBezTo>
                    <a:pt x="0" y="126"/>
                    <a:pt x="0" y="126"/>
                    <a:pt x="0" y="126"/>
                  </a:cubicBezTo>
                  <a:cubicBezTo>
                    <a:pt x="0" y="157"/>
                    <a:pt x="0" y="157"/>
                    <a:pt x="0" y="157"/>
                  </a:cubicBezTo>
                  <a:cubicBezTo>
                    <a:pt x="15" y="157"/>
                    <a:pt x="15" y="157"/>
                    <a:pt x="15" y="157"/>
                  </a:cubicBezTo>
                  <a:cubicBezTo>
                    <a:pt x="93" y="157"/>
                    <a:pt x="157" y="93"/>
                    <a:pt x="157" y="15"/>
                  </a:cubicBezTo>
                  <a:cubicBezTo>
                    <a:pt x="157" y="0"/>
                    <a:pt x="157" y="0"/>
                    <a:pt x="157" y="0"/>
                  </a:cubicBezTo>
                  <a:moveTo>
                    <a:pt x="217" y="0"/>
                  </a:moveTo>
                  <a:cubicBezTo>
                    <a:pt x="187" y="0"/>
                    <a:pt x="187" y="0"/>
                    <a:pt x="187" y="0"/>
                  </a:cubicBezTo>
                  <a:cubicBezTo>
                    <a:pt x="187" y="15"/>
                    <a:pt x="187" y="15"/>
                    <a:pt x="187" y="15"/>
                  </a:cubicBezTo>
                  <a:cubicBezTo>
                    <a:pt x="187" y="110"/>
                    <a:pt x="110" y="187"/>
                    <a:pt x="15" y="187"/>
                  </a:cubicBezTo>
                  <a:cubicBezTo>
                    <a:pt x="0" y="187"/>
                    <a:pt x="0" y="187"/>
                    <a:pt x="0" y="187"/>
                  </a:cubicBezTo>
                  <a:cubicBezTo>
                    <a:pt x="0" y="217"/>
                    <a:pt x="0" y="217"/>
                    <a:pt x="0" y="217"/>
                  </a:cubicBezTo>
                  <a:cubicBezTo>
                    <a:pt x="15" y="217"/>
                    <a:pt x="15" y="217"/>
                    <a:pt x="15" y="217"/>
                  </a:cubicBezTo>
                  <a:cubicBezTo>
                    <a:pt x="127" y="217"/>
                    <a:pt x="217" y="127"/>
                    <a:pt x="217" y="15"/>
                  </a:cubicBezTo>
                  <a:cubicBezTo>
                    <a:pt x="217" y="0"/>
                    <a:pt x="217" y="0"/>
                    <a:pt x="217" y="0"/>
                  </a:cubicBezTo>
                  <a:moveTo>
                    <a:pt x="278" y="0"/>
                  </a:moveTo>
                  <a:cubicBezTo>
                    <a:pt x="248" y="0"/>
                    <a:pt x="248" y="0"/>
                    <a:pt x="248" y="0"/>
                  </a:cubicBezTo>
                  <a:cubicBezTo>
                    <a:pt x="248" y="15"/>
                    <a:pt x="248" y="15"/>
                    <a:pt x="248" y="15"/>
                  </a:cubicBezTo>
                  <a:cubicBezTo>
                    <a:pt x="248" y="143"/>
                    <a:pt x="143" y="248"/>
                    <a:pt x="15" y="248"/>
                  </a:cubicBezTo>
                  <a:cubicBezTo>
                    <a:pt x="0" y="248"/>
                    <a:pt x="0" y="248"/>
                    <a:pt x="0" y="248"/>
                  </a:cubicBezTo>
                  <a:cubicBezTo>
                    <a:pt x="0" y="279"/>
                    <a:pt x="0" y="279"/>
                    <a:pt x="0" y="279"/>
                  </a:cubicBezTo>
                  <a:cubicBezTo>
                    <a:pt x="15" y="279"/>
                    <a:pt x="15" y="279"/>
                    <a:pt x="15" y="279"/>
                  </a:cubicBezTo>
                  <a:cubicBezTo>
                    <a:pt x="160" y="279"/>
                    <a:pt x="278" y="160"/>
                    <a:pt x="278" y="15"/>
                  </a:cubicBezTo>
                  <a:cubicBezTo>
                    <a:pt x="278" y="0"/>
                    <a:pt x="278" y="0"/>
                    <a:pt x="2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9" name="Freeform 32">
              <a:extLst>
                <a:ext uri="{FF2B5EF4-FFF2-40B4-BE49-F238E27FC236}">
                  <a16:creationId xmlns:a16="http://schemas.microsoft.com/office/drawing/2014/main" id="{BCBB2E7A-927C-49DD-8F7F-924128DB06FF}"/>
                </a:ext>
              </a:extLst>
            </p:cNvPr>
            <p:cNvSpPr>
              <a:spLocks noEditPoints="1"/>
            </p:cNvSpPr>
            <p:nvPr userDrawn="1"/>
          </p:nvSpPr>
          <p:spPr bwMode="auto">
            <a:xfrm>
              <a:off x="3916" y="2894"/>
              <a:ext cx="1094" cy="1091"/>
            </a:xfrm>
            <a:custGeom>
              <a:avLst/>
              <a:gdLst>
                <a:gd name="T0" fmla="*/ 804 w 1094"/>
                <a:gd name="T1" fmla="*/ 285 h 1091"/>
                <a:gd name="T2" fmla="*/ 392 w 1094"/>
                <a:gd name="T3" fmla="*/ 285 h 1091"/>
                <a:gd name="T4" fmla="*/ 392 w 1094"/>
                <a:gd name="T5" fmla="*/ 406 h 1091"/>
                <a:gd name="T6" fmla="*/ 682 w 1094"/>
                <a:gd name="T7" fmla="*/ 406 h 1091"/>
                <a:gd name="T8" fmla="*/ 682 w 1094"/>
                <a:gd name="T9" fmla="*/ 700 h 1091"/>
                <a:gd name="T10" fmla="*/ 804 w 1094"/>
                <a:gd name="T11" fmla="*/ 700 h 1091"/>
                <a:gd name="T12" fmla="*/ 804 w 1094"/>
                <a:gd name="T13" fmla="*/ 285 h 1091"/>
                <a:gd name="T14" fmla="*/ 329 w 1094"/>
                <a:gd name="T15" fmla="*/ 226 h 1091"/>
                <a:gd name="T16" fmla="*/ 208 w 1094"/>
                <a:gd name="T17" fmla="*/ 226 h 1091"/>
                <a:gd name="T18" fmla="*/ 208 w 1094"/>
                <a:gd name="T19" fmla="*/ 880 h 1091"/>
                <a:gd name="T20" fmla="*/ 866 w 1094"/>
                <a:gd name="T21" fmla="*/ 880 h 1091"/>
                <a:gd name="T22" fmla="*/ 866 w 1094"/>
                <a:gd name="T23" fmla="*/ 762 h 1091"/>
                <a:gd name="T24" fmla="*/ 329 w 1094"/>
                <a:gd name="T25" fmla="*/ 762 h 1091"/>
                <a:gd name="T26" fmla="*/ 329 w 1094"/>
                <a:gd name="T27" fmla="*/ 226 h 1091"/>
                <a:gd name="T28" fmla="*/ 1051 w 1094"/>
                <a:gd name="T29" fmla="*/ 39 h 1091"/>
                <a:gd name="T30" fmla="*/ 169 w 1094"/>
                <a:gd name="T31" fmla="*/ 39 h 1091"/>
                <a:gd name="T32" fmla="*/ 169 w 1094"/>
                <a:gd name="T33" fmla="*/ 160 h 1091"/>
                <a:gd name="T34" fmla="*/ 933 w 1094"/>
                <a:gd name="T35" fmla="*/ 160 h 1091"/>
                <a:gd name="T36" fmla="*/ 933 w 1094"/>
                <a:gd name="T37" fmla="*/ 923 h 1091"/>
                <a:gd name="T38" fmla="*/ 1051 w 1094"/>
                <a:gd name="T39" fmla="*/ 923 h 1091"/>
                <a:gd name="T40" fmla="*/ 1051 w 1094"/>
                <a:gd name="T41" fmla="*/ 39 h 1091"/>
                <a:gd name="T42" fmla="*/ 122 w 1094"/>
                <a:gd name="T43" fmla="*/ 0 h 1091"/>
                <a:gd name="T44" fmla="*/ 0 w 1094"/>
                <a:gd name="T45" fmla="*/ 0 h 1091"/>
                <a:gd name="T46" fmla="*/ 0 w 1094"/>
                <a:gd name="T47" fmla="*/ 1091 h 1091"/>
                <a:gd name="T48" fmla="*/ 1094 w 1094"/>
                <a:gd name="T49" fmla="*/ 1091 h 1091"/>
                <a:gd name="T50" fmla="*/ 1094 w 1094"/>
                <a:gd name="T51" fmla="*/ 970 h 1091"/>
                <a:gd name="T52" fmla="*/ 122 w 1094"/>
                <a:gd name="T53" fmla="*/ 970 h 1091"/>
                <a:gd name="T54" fmla="*/ 122 w 1094"/>
                <a:gd name="T55"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94" h="1091">
                  <a:moveTo>
                    <a:pt x="804" y="285"/>
                  </a:moveTo>
                  <a:lnTo>
                    <a:pt x="392" y="285"/>
                  </a:lnTo>
                  <a:lnTo>
                    <a:pt x="392" y="406"/>
                  </a:lnTo>
                  <a:lnTo>
                    <a:pt x="682" y="406"/>
                  </a:lnTo>
                  <a:lnTo>
                    <a:pt x="682" y="700"/>
                  </a:lnTo>
                  <a:lnTo>
                    <a:pt x="804" y="700"/>
                  </a:lnTo>
                  <a:lnTo>
                    <a:pt x="804" y="285"/>
                  </a:lnTo>
                  <a:close/>
                  <a:moveTo>
                    <a:pt x="329" y="226"/>
                  </a:moveTo>
                  <a:lnTo>
                    <a:pt x="208" y="226"/>
                  </a:lnTo>
                  <a:lnTo>
                    <a:pt x="208" y="880"/>
                  </a:lnTo>
                  <a:lnTo>
                    <a:pt x="866" y="880"/>
                  </a:lnTo>
                  <a:lnTo>
                    <a:pt x="866" y="762"/>
                  </a:lnTo>
                  <a:lnTo>
                    <a:pt x="329" y="762"/>
                  </a:lnTo>
                  <a:lnTo>
                    <a:pt x="329" y="226"/>
                  </a:lnTo>
                  <a:close/>
                  <a:moveTo>
                    <a:pt x="1051" y="39"/>
                  </a:moveTo>
                  <a:lnTo>
                    <a:pt x="169" y="39"/>
                  </a:lnTo>
                  <a:lnTo>
                    <a:pt x="169" y="160"/>
                  </a:lnTo>
                  <a:lnTo>
                    <a:pt x="933" y="160"/>
                  </a:lnTo>
                  <a:lnTo>
                    <a:pt x="933" y="923"/>
                  </a:lnTo>
                  <a:lnTo>
                    <a:pt x="1051" y="923"/>
                  </a:lnTo>
                  <a:lnTo>
                    <a:pt x="1051" y="39"/>
                  </a:lnTo>
                  <a:close/>
                  <a:moveTo>
                    <a:pt x="122" y="0"/>
                  </a:moveTo>
                  <a:lnTo>
                    <a:pt x="0" y="0"/>
                  </a:lnTo>
                  <a:lnTo>
                    <a:pt x="0" y="1091"/>
                  </a:lnTo>
                  <a:lnTo>
                    <a:pt x="1094" y="1091"/>
                  </a:lnTo>
                  <a:lnTo>
                    <a:pt x="1094" y="970"/>
                  </a:lnTo>
                  <a:lnTo>
                    <a:pt x="122" y="970"/>
                  </a:lnTo>
                  <a:lnTo>
                    <a:pt x="1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40" name="Freeform 34">
              <a:extLst>
                <a:ext uri="{FF2B5EF4-FFF2-40B4-BE49-F238E27FC236}">
                  <a16:creationId xmlns:a16="http://schemas.microsoft.com/office/drawing/2014/main" id="{DB0D1C07-A3C5-43C8-B738-4C1FEAC702AF}"/>
                </a:ext>
              </a:extLst>
            </p:cNvPr>
            <p:cNvSpPr>
              <a:spLocks noEditPoints="1"/>
            </p:cNvSpPr>
            <p:nvPr userDrawn="1"/>
          </p:nvSpPr>
          <p:spPr bwMode="auto">
            <a:xfrm>
              <a:off x="6448" y="2894"/>
              <a:ext cx="1093" cy="1091"/>
            </a:xfrm>
            <a:custGeom>
              <a:avLst/>
              <a:gdLst>
                <a:gd name="T0" fmla="*/ 415 w 1093"/>
                <a:gd name="T1" fmla="*/ 676 h 1091"/>
                <a:gd name="T2" fmla="*/ 278 w 1093"/>
                <a:gd name="T3" fmla="*/ 676 h 1091"/>
                <a:gd name="T4" fmla="*/ 278 w 1093"/>
                <a:gd name="T5" fmla="*/ 813 h 1091"/>
                <a:gd name="T6" fmla="*/ 415 w 1093"/>
                <a:gd name="T7" fmla="*/ 813 h 1091"/>
                <a:gd name="T8" fmla="*/ 415 w 1093"/>
                <a:gd name="T9" fmla="*/ 676 h 1091"/>
                <a:gd name="T10" fmla="*/ 815 w 1093"/>
                <a:gd name="T11" fmla="*/ 676 h 1091"/>
                <a:gd name="T12" fmla="*/ 678 w 1093"/>
                <a:gd name="T13" fmla="*/ 676 h 1091"/>
                <a:gd name="T14" fmla="*/ 678 w 1093"/>
                <a:gd name="T15" fmla="*/ 813 h 1091"/>
                <a:gd name="T16" fmla="*/ 815 w 1093"/>
                <a:gd name="T17" fmla="*/ 813 h 1091"/>
                <a:gd name="T18" fmla="*/ 815 w 1093"/>
                <a:gd name="T19" fmla="*/ 676 h 1091"/>
                <a:gd name="T20" fmla="*/ 411 w 1093"/>
                <a:gd name="T21" fmla="*/ 277 h 1091"/>
                <a:gd name="T22" fmla="*/ 278 w 1093"/>
                <a:gd name="T23" fmla="*/ 277 h 1091"/>
                <a:gd name="T24" fmla="*/ 278 w 1093"/>
                <a:gd name="T25" fmla="*/ 410 h 1091"/>
                <a:gd name="T26" fmla="*/ 411 w 1093"/>
                <a:gd name="T27" fmla="*/ 410 h 1091"/>
                <a:gd name="T28" fmla="*/ 411 w 1093"/>
                <a:gd name="T29" fmla="*/ 277 h 1091"/>
                <a:gd name="T30" fmla="*/ 815 w 1093"/>
                <a:gd name="T31" fmla="*/ 277 h 1091"/>
                <a:gd name="T32" fmla="*/ 678 w 1093"/>
                <a:gd name="T33" fmla="*/ 277 h 1091"/>
                <a:gd name="T34" fmla="*/ 678 w 1093"/>
                <a:gd name="T35" fmla="*/ 410 h 1091"/>
                <a:gd name="T36" fmla="*/ 815 w 1093"/>
                <a:gd name="T37" fmla="*/ 410 h 1091"/>
                <a:gd name="T38" fmla="*/ 815 w 1093"/>
                <a:gd name="T39" fmla="*/ 277 h 1091"/>
                <a:gd name="T40" fmla="*/ 607 w 1093"/>
                <a:gd name="T41" fmla="*/ 0 h 1091"/>
                <a:gd name="T42" fmla="*/ 486 w 1093"/>
                <a:gd name="T43" fmla="*/ 0 h 1091"/>
                <a:gd name="T44" fmla="*/ 486 w 1093"/>
                <a:gd name="T45" fmla="*/ 485 h 1091"/>
                <a:gd name="T46" fmla="*/ 0 w 1093"/>
                <a:gd name="T47" fmla="*/ 485 h 1091"/>
                <a:gd name="T48" fmla="*/ 0 w 1093"/>
                <a:gd name="T49" fmla="*/ 606 h 1091"/>
                <a:gd name="T50" fmla="*/ 486 w 1093"/>
                <a:gd name="T51" fmla="*/ 606 h 1091"/>
                <a:gd name="T52" fmla="*/ 486 w 1093"/>
                <a:gd name="T53" fmla="*/ 1091 h 1091"/>
                <a:gd name="T54" fmla="*/ 607 w 1093"/>
                <a:gd name="T55" fmla="*/ 1091 h 1091"/>
                <a:gd name="T56" fmla="*/ 607 w 1093"/>
                <a:gd name="T57" fmla="*/ 606 h 1091"/>
                <a:gd name="T58" fmla="*/ 1093 w 1093"/>
                <a:gd name="T59" fmla="*/ 606 h 1091"/>
                <a:gd name="T60" fmla="*/ 1093 w 1093"/>
                <a:gd name="T61" fmla="*/ 485 h 1091"/>
                <a:gd name="T62" fmla="*/ 607 w 1093"/>
                <a:gd name="T63" fmla="*/ 485 h 1091"/>
                <a:gd name="T64" fmla="*/ 607 w 1093"/>
                <a:gd name="T65"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3" h="1091">
                  <a:moveTo>
                    <a:pt x="415" y="676"/>
                  </a:moveTo>
                  <a:lnTo>
                    <a:pt x="278" y="676"/>
                  </a:lnTo>
                  <a:lnTo>
                    <a:pt x="278" y="813"/>
                  </a:lnTo>
                  <a:lnTo>
                    <a:pt x="415" y="813"/>
                  </a:lnTo>
                  <a:lnTo>
                    <a:pt x="415" y="676"/>
                  </a:lnTo>
                  <a:close/>
                  <a:moveTo>
                    <a:pt x="815" y="676"/>
                  </a:moveTo>
                  <a:lnTo>
                    <a:pt x="678" y="676"/>
                  </a:lnTo>
                  <a:lnTo>
                    <a:pt x="678" y="813"/>
                  </a:lnTo>
                  <a:lnTo>
                    <a:pt x="815" y="813"/>
                  </a:lnTo>
                  <a:lnTo>
                    <a:pt x="815" y="676"/>
                  </a:lnTo>
                  <a:close/>
                  <a:moveTo>
                    <a:pt x="411" y="277"/>
                  </a:moveTo>
                  <a:lnTo>
                    <a:pt x="278" y="277"/>
                  </a:lnTo>
                  <a:lnTo>
                    <a:pt x="278" y="410"/>
                  </a:lnTo>
                  <a:lnTo>
                    <a:pt x="411" y="410"/>
                  </a:lnTo>
                  <a:lnTo>
                    <a:pt x="411" y="277"/>
                  </a:lnTo>
                  <a:close/>
                  <a:moveTo>
                    <a:pt x="815" y="277"/>
                  </a:moveTo>
                  <a:lnTo>
                    <a:pt x="678" y="277"/>
                  </a:lnTo>
                  <a:lnTo>
                    <a:pt x="678" y="410"/>
                  </a:lnTo>
                  <a:lnTo>
                    <a:pt x="815" y="410"/>
                  </a:lnTo>
                  <a:lnTo>
                    <a:pt x="815" y="277"/>
                  </a:lnTo>
                  <a:close/>
                  <a:moveTo>
                    <a:pt x="607" y="0"/>
                  </a:moveTo>
                  <a:lnTo>
                    <a:pt x="486" y="0"/>
                  </a:lnTo>
                  <a:lnTo>
                    <a:pt x="486" y="485"/>
                  </a:lnTo>
                  <a:lnTo>
                    <a:pt x="0" y="485"/>
                  </a:lnTo>
                  <a:lnTo>
                    <a:pt x="0" y="606"/>
                  </a:lnTo>
                  <a:lnTo>
                    <a:pt x="486" y="606"/>
                  </a:lnTo>
                  <a:lnTo>
                    <a:pt x="486" y="1091"/>
                  </a:lnTo>
                  <a:lnTo>
                    <a:pt x="607" y="1091"/>
                  </a:lnTo>
                  <a:lnTo>
                    <a:pt x="607" y="606"/>
                  </a:lnTo>
                  <a:lnTo>
                    <a:pt x="1093" y="606"/>
                  </a:lnTo>
                  <a:lnTo>
                    <a:pt x="1093" y="485"/>
                  </a:lnTo>
                  <a:lnTo>
                    <a:pt x="607" y="485"/>
                  </a:lnTo>
                  <a:lnTo>
                    <a:pt x="6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grpSp>
      <p:sp>
        <p:nvSpPr>
          <p:cNvPr id="41" name="Title 1">
            <a:extLst>
              <a:ext uri="{FF2B5EF4-FFF2-40B4-BE49-F238E27FC236}">
                <a16:creationId xmlns:a16="http://schemas.microsoft.com/office/drawing/2014/main" id="{D837846C-EFDD-4163-9997-9B70BFCF3760}"/>
              </a:ext>
            </a:extLst>
          </p:cNvPr>
          <p:cNvSpPr>
            <a:spLocks noGrp="1"/>
          </p:cNvSpPr>
          <p:nvPr>
            <p:ph type="ctrTitle" hasCustomPrompt="1"/>
          </p:nvPr>
        </p:nvSpPr>
        <p:spPr>
          <a:xfrm>
            <a:off x="1524000" y="2050618"/>
            <a:ext cx="9144000" cy="2387599"/>
          </a:xfrm>
          <a:prstGeom prst="rect">
            <a:avLst/>
          </a:prstGeom>
        </p:spPr>
        <p:txBody>
          <a:bodyPr anchor="ctr" anchorCtr="0"/>
          <a:lstStyle>
            <a:lvl1pPr algn="ctr">
              <a:defRPr sz="6000" b="0" i="0">
                <a:solidFill>
                  <a:schemeClr val="tx2"/>
                </a:solidFill>
                <a:latin typeface="Century Gothic Regular"/>
              </a:defRPr>
            </a:lvl1pPr>
          </a:lstStyle>
          <a:p>
            <a:r>
              <a:rPr lang="en-US" dirty="0"/>
              <a:t>Single line centered</a:t>
            </a:r>
          </a:p>
        </p:txBody>
      </p:sp>
      <p:pic>
        <p:nvPicPr>
          <p:cNvPr id="45" name="Picture 44">
            <a:extLst>
              <a:ext uri="{FF2B5EF4-FFF2-40B4-BE49-F238E27FC236}">
                <a16:creationId xmlns:a16="http://schemas.microsoft.com/office/drawing/2014/main" id="{EC7BEFBB-F49E-42DA-BB04-F3511963BEE8}"/>
              </a:ext>
            </a:extLst>
          </p:cNvPr>
          <p:cNvPicPr>
            <a:picLocks noChangeAspect="1"/>
          </p:cNvPicPr>
          <p:nvPr userDrawn="1"/>
        </p:nvPicPr>
        <p:blipFill rotWithShape="1">
          <a:blip r:embed="rId4"/>
          <a:srcRect t="35678" b="22557"/>
          <a:stretch/>
        </p:blipFill>
        <p:spPr>
          <a:xfrm>
            <a:off x="3991013" y="5270499"/>
            <a:ext cx="4581486" cy="936559"/>
          </a:xfrm>
          <a:prstGeom prst="rect">
            <a:avLst/>
          </a:prstGeom>
        </p:spPr>
      </p:pic>
    </p:spTree>
    <p:extLst>
      <p:ext uri="{BB962C8B-B14F-4D97-AF65-F5344CB8AC3E}">
        <p14:creationId xmlns:p14="http://schemas.microsoft.com/office/powerpoint/2010/main" val="158358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Title on Orang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B89EF587-8C14-4D0C-9DA9-8E2628178110}"/>
              </a:ext>
            </a:extLst>
          </p:cNvPr>
          <p:cNvSpPr>
            <a:spLocks noGrp="1"/>
          </p:cNvSpPr>
          <p:nvPr>
            <p:ph type="title" hasCustomPrompt="1"/>
          </p:nvPr>
        </p:nvSpPr>
        <p:spPr>
          <a:xfrm>
            <a:off x="609600" y="283464"/>
            <a:ext cx="10972800" cy="1143000"/>
          </a:xfrm>
          <a:prstGeom prst="rect">
            <a:avLst/>
          </a:prstGeom>
        </p:spPr>
        <p:txBody>
          <a:bodyPr vert="horz" lIns="91440" tIns="45720" rIns="91440" bIns="45720" rtlCol="0" anchor="b">
            <a:normAutofit/>
          </a:bodyPr>
          <a:lstStyle>
            <a:lvl1pPr algn="l" defTabSz="457200" rtl="0" eaLnBrk="1" latinLnBrk="0" hangingPunct="1">
              <a:lnSpc>
                <a:spcPct val="90000"/>
              </a:lnSpc>
              <a:spcBef>
                <a:spcPct val="0"/>
              </a:spcBef>
              <a:buNone/>
              <a:defRPr lang="en-US" sz="3600" b="0" i="0" kern="1200" cap="none" spc="0" baseline="0" dirty="0">
                <a:solidFill>
                  <a:schemeClr val="bg1"/>
                </a:solidFill>
                <a:latin typeface="Century Gothic Regular"/>
                <a:ea typeface="+mj-ea"/>
                <a:cs typeface="+mj-cs"/>
              </a:defRPr>
            </a:lvl1pPr>
          </a:lstStyle>
          <a:p>
            <a:r>
              <a:rPr lang="en-US" dirty="0"/>
              <a:t>Click to edit master title style</a:t>
            </a:r>
          </a:p>
        </p:txBody>
      </p:sp>
    </p:spTree>
    <p:extLst>
      <p:ext uri="{BB962C8B-B14F-4D97-AF65-F5344CB8AC3E}">
        <p14:creationId xmlns:p14="http://schemas.microsoft.com/office/powerpoint/2010/main" val="2281530758"/>
      </p:ext>
    </p:extLst>
  </p:cSld>
  <p:clrMapOvr>
    <a:masterClrMapping/>
  </p:clrMapOvr>
  <p:transition spd="med">
    <p:wipe/>
  </p:transition>
  <p:extLst>
    <p:ext uri="{DCECCB84-F9BA-43D5-87BE-67443E8EF086}">
      <p15:sldGuideLst xmlns:p15="http://schemas.microsoft.com/office/powerpoint/2012/main">
        <p15:guide id="1" orient="horz" pos="1221">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eme Slide">
    <p:bg>
      <p:bgRef idx="1001">
        <a:schemeClr val="bg1"/>
      </p:bgRef>
    </p:bg>
    <p:spTree>
      <p:nvGrpSpPr>
        <p:cNvPr id="1" name=""/>
        <p:cNvGrpSpPr/>
        <p:nvPr/>
      </p:nvGrpSpPr>
      <p:grpSpPr>
        <a:xfrm>
          <a:off x="0" y="0"/>
          <a:ext cx="0" cy="0"/>
          <a:chOff x="0" y="0"/>
          <a:chExt cx="0" cy="0"/>
        </a:xfrm>
      </p:grpSpPr>
      <p:grpSp>
        <p:nvGrpSpPr>
          <p:cNvPr id="7" name="Group 4">
            <a:extLst>
              <a:ext uri="{FF2B5EF4-FFF2-40B4-BE49-F238E27FC236}">
                <a16:creationId xmlns:a16="http://schemas.microsoft.com/office/drawing/2014/main" id="{8CBDB1F2-772A-46C4-A888-81EA3CC68784}"/>
              </a:ext>
            </a:extLst>
          </p:cNvPr>
          <p:cNvGrpSpPr>
            <a:grpSpLocks noChangeAspect="1"/>
          </p:cNvGrpSpPr>
          <p:nvPr userDrawn="1"/>
        </p:nvGrpSpPr>
        <p:grpSpPr bwMode="auto">
          <a:xfrm>
            <a:off x="361950" y="1770063"/>
            <a:ext cx="11490325" cy="5099050"/>
            <a:chOff x="228" y="1115"/>
            <a:chExt cx="7238" cy="3212"/>
          </a:xfrm>
          <a:solidFill>
            <a:schemeClr val="bg1">
              <a:lumMod val="95000"/>
              <a:alpha val="58000"/>
            </a:schemeClr>
          </a:solidFill>
        </p:grpSpPr>
        <p:sp>
          <p:nvSpPr>
            <p:cNvPr id="11" name="Freeform 5">
              <a:extLst>
                <a:ext uri="{FF2B5EF4-FFF2-40B4-BE49-F238E27FC236}">
                  <a16:creationId xmlns:a16="http://schemas.microsoft.com/office/drawing/2014/main" id="{2069A7DB-7D07-4189-8314-7D94075EE6BC}"/>
                </a:ext>
              </a:extLst>
            </p:cNvPr>
            <p:cNvSpPr>
              <a:spLocks noEditPoints="1"/>
            </p:cNvSpPr>
            <p:nvPr userDrawn="1"/>
          </p:nvSpPr>
          <p:spPr bwMode="auto">
            <a:xfrm>
              <a:off x="228" y="1115"/>
              <a:ext cx="2187" cy="3212"/>
            </a:xfrm>
            <a:custGeom>
              <a:avLst/>
              <a:gdLst>
                <a:gd name="T0" fmla="*/ 1240 w 1308"/>
                <a:gd name="T1" fmla="*/ 1518 h 1925"/>
                <a:gd name="T2" fmla="*/ 706 w 1308"/>
                <a:gd name="T3" fmla="*/ 1518 h 1925"/>
                <a:gd name="T4" fmla="*/ 706 w 1308"/>
                <a:gd name="T5" fmla="*/ 1925 h 1925"/>
                <a:gd name="T6" fmla="*/ 1240 w 1308"/>
                <a:gd name="T7" fmla="*/ 1925 h 1925"/>
                <a:gd name="T8" fmla="*/ 1240 w 1308"/>
                <a:gd name="T9" fmla="*/ 1777 h 1925"/>
                <a:gd name="T10" fmla="*/ 854 w 1308"/>
                <a:gd name="T11" fmla="*/ 1777 h 1925"/>
                <a:gd name="T12" fmla="*/ 854 w 1308"/>
                <a:gd name="T13" fmla="*/ 1665 h 1925"/>
                <a:gd name="T14" fmla="*/ 1240 w 1308"/>
                <a:gd name="T15" fmla="*/ 1665 h 1925"/>
                <a:gd name="T16" fmla="*/ 1240 w 1308"/>
                <a:gd name="T17" fmla="*/ 1518 h 1925"/>
                <a:gd name="T18" fmla="*/ 333 w 1308"/>
                <a:gd name="T19" fmla="*/ 1259 h 1925"/>
                <a:gd name="T20" fmla="*/ 0 w 1308"/>
                <a:gd name="T21" fmla="*/ 1592 h 1925"/>
                <a:gd name="T22" fmla="*/ 333 w 1308"/>
                <a:gd name="T23" fmla="*/ 1925 h 1925"/>
                <a:gd name="T24" fmla="*/ 666 w 1308"/>
                <a:gd name="T25" fmla="*/ 1592 h 1925"/>
                <a:gd name="T26" fmla="*/ 518 w 1308"/>
                <a:gd name="T27" fmla="*/ 1592 h 1925"/>
                <a:gd name="T28" fmla="*/ 333 w 1308"/>
                <a:gd name="T29" fmla="*/ 1777 h 1925"/>
                <a:gd name="T30" fmla="*/ 147 w 1308"/>
                <a:gd name="T31" fmla="*/ 1592 h 1925"/>
                <a:gd name="T32" fmla="*/ 333 w 1308"/>
                <a:gd name="T33" fmla="*/ 1406 h 1925"/>
                <a:gd name="T34" fmla="*/ 333 w 1308"/>
                <a:gd name="T35" fmla="*/ 1259 h 1925"/>
                <a:gd name="T36" fmla="*/ 1240 w 1308"/>
                <a:gd name="T37" fmla="*/ 1259 h 1925"/>
                <a:gd name="T38" fmla="*/ 706 w 1308"/>
                <a:gd name="T39" fmla="*/ 1259 h 1925"/>
                <a:gd name="T40" fmla="*/ 706 w 1308"/>
                <a:gd name="T41" fmla="*/ 1406 h 1925"/>
                <a:gd name="T42" fmla="*/ 1240 w 1308"/>
                <a:gd name="T43" fmla="*/ 1406 h 1925"/>
                <a:gd name="T44" fmla="*/ 1240 w 1308"/>
                <a:gd name="T45" fmla="*/ 1259 h 1925"/>
                <a:gd name="T46" fmla="*/ 847 w 1308"/>
                <a:gd name="T47" fmla="*/ 665 h 1925"/>
                <a:gd name="T48" fmla="*/ 700 w 1308"/>
                <a:gd name="T49" fmla="*/ 665 h 1925"/>
                <a:gd name="T50" fmla="*/ 700 w 1308"/>
                <a:gd name="T51" fmla="*/ 1183 h 1925"/>
                <a:gd name="T52" fmla="*/ 847 w 1308"/>
                <a:gd name="T53" fmla="*/ 1183 h 1925"/>
                <a:gd name="T54" fmla="*/ 847 w 1308"/>
                <a:gd name="T55" fmla="*/ 665 h 1925"/>
                <a:gd name="T56" fmla="*/ 1065 w 1308"/>
                <a:gd name="T57" fmla="*/ 517 h 1925"/>
                <a:gd name="T58" fmla="*/ 847 w 1308"/>
                <a:gd name="T59" fmla="*/ 517 h 1925"/>
                <a:gd name="T60" fmla="*/ 847 w 1308"/>
                <a:gd name="T61" fmla="*/ 665 h 1925"/>
                <a:gd name="T62" fmla="*/ 1065 w 1308"/>
                <a:gd name="T63" fmla="*/ 665 h 1925"/>
                <a:gd name="T64" fmla="*/ 1160 w 1308"/>
                <a:gd name="T65" fmla="*/ 760 h 1925"/>
                <a:gd name="T66" fmla="*/ 1065 w 1308"/>
                <a:gd name="T67" fmla="*/ 855 h 1925"/>
                <a:gd name="T68" fmla="*/ 888 w 1308"/>
                <a:gd name="T69" fmla="*/ 855 h 1925"/>
                <a:gd name="T70" fmla="*/ 888 w 1308"/>
                <a:gd name="T71" fmla="*/ 1002 h 1925"/>
                <a:gd name="T72" fmla="*/ 1065 w 1308"/>
                <a:gd name="T73" fmla="*/ 1002 h 1925"/>
                <a:gd name="T74" fmla="*/ 1308 w 1308"/>
                <a:gd name="T75" fmla="*/ 760 h 1925"/>
                <a:gd name="T76" fmla="*/ 1065 w 1308"/>
                <a:gd name="T77" fmla="*/ 517 h 1925"/>
                <a:gd name="T78" fmla="*/ 590 w 1308"/>
                <a:gd name="T79" fmla="*/ 0 h 1925"/>
                <a:gd name="T80" fmla="*/ 284 w 1308"/>
                <a:gd name="T81" fmla="*/ 0 h 1925"/>
                <a:gd name="T82" fmla="*/ 80 w 1308"/>
                <a:gd name="T83" fmla="*/ 203 h 1925"/>
                <a:gd name="T84" fmla="*/ 284 w 1308"/>
                <a:gd name="T85" fmla="*/ 406 h 1925"/>
                <a:gd name="T86" fmla="*/ 593 w 1308"/>
                <a:gd name="T87" fmla="*/ 406 h 1925"/>
                <a:gd name="T88" fmla="*/ 649 w 1308"/>
                <a:gd name="T89" fmla="*/ 462 h 1925"/>
                <a:gd name="T90" fmla="*/ 593 w 1308"/>
                <a:gd name="T91" fmla="*/ 518 h 1925"/>
                <a:gd name="T92" fmla="*/ 187 w 1308"/>
                <a:gd name="T93" fmla="*/ 518 h 1925"/>
                <a:gd name="T94" fmla="*/ 187 w 1308"/>
                <a:gd name="T95" fmla="*/ 665 h 1925"/>
                <a:gd name="T96" fmla="*/ 593 w 1308"/>
                <a:gd name="T97" fmla="*/ 665 h 1925"/>
                <a:gd name="T98" fmla="*/ 796 w 1308"/>
                <a:gd name="T99" fmla="*/ 462 h 1925"/>
                <a:gd name="T100" fmla="*/ 593 w 1308"/>
                <a:gd name="T101" fmla="*/ 259 h 1925"/>
                <a:gd name="T102" fmla="*/ 284 w 1308"/>
                <a:gd name="T103" fmla="*/ 259 h 1925"/>
                <a:gd name="T104" fmla="*/ 228 w 1308"/>
                <a:gd name="T105" fmla="*/ 203 h 1925"/>
                <a:gd name="T106" fmla="*/ 284 w 1308"/>
                <a:gd name="T107" fmla="*/ 147 h 1925"/>
                <a:gd name="T108" fmla="*/ 590 w 1308"/>
                <a:gd name="T109" fmla="*/ 147 h 1925"/>
                <a:gd name="T110" fmla="*/ 590 w 1308"/>
                <a:gd name="T111" fmla="*/ 0 h 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08" h="1925">
                  <a:moveTo>
                    <a:pt x="1240" y="1518"/>
                  </a:moveTo>
                  <a:cubicBezTo>
                    <a:pt x="706" y="1518"/>
                    <a:pt x="706" y="1518"/>
                    <a:pt x="706" y="1518"/>
                  </a:cubicBezTo>
                  <a:cubicBezTo>
                    <a:pt x="706" y="1925"/>
                    <a:pt x="706" y="1925"/>
                    <a:pt x="706" y="1925"/>
                  </a:cubicBezTo>
                  <a:cubicBezTo>
                    <a:pt x="1240" y="1925"/>
                    <a:pt x="1240" y="1925"/>
                    <a:pt x="1240" y="1925"/>
                  </a:cubicBezTo>
                  <a:cubicBezTo>
                    <a:pt x="1240" y="1777"/>
                    <a:pt x="1240" y="1777"/>
                    <a:pt x="1240" y="1777"/>
                  </a:cubicBezTo>
                  <a:cubicBezTo>
                    <a:pt x="854" y="1777"/>
                    <a:pt x="854" y="1777"/>
                    <a:pt x="854" y="1777"/>
                  </a:cubicBezTo>
                  <a:cubicBezTo>
                    <a:pt x="854" y="1665"/>
                    <a:pt x="854" y="1665"/>
                    <a:pt x="854" y="1665"/>
                  </a:cubicBezTo>
                  <a:cubicBezTo>
                    <a:pt x="1240" y="1665"/>
                    <a:pt x="1240" y="1665"/>
                    <a:pt x="1240" y="1665"/>
                  </a:cubicBezTo>
                  <a:cubicBezTo>
                    <a:pt x="1240" y="1518"/>
                    <a:pt x="1240" y="1518"/>
                    <a:pt x="1240" y="1518"/>
                  </a:cubicBezTo>
                  <a:moveTo>
                    <a:pt x="333" y="1259"/>
                  </a:moveTo>
                  <a:cubicBezTo>
                    <a:pt x="149" y="1259"/>
                    <a:pt x="0" y="1408"/>
                    <a:pt x="0" y="1592"/>
                  </a:cubicBezTo>
                  <a:cubicBezTo>
                    <a:pt x="0" y="1775"/>
                    <a:pt x="149" y="1925"/>
                    <a:pt x="333" y="1925"/>
                  </a:cubicBezTo>
                  <a:cubicBezTo>
                    <a:pt x="516" y="1925"/>
                    <a:pt x="666" y="1775"/>
                    <a:pt x="666" y="1592"/>
                  </a:cubicBezTo>
                  <a:cubicBezTo>
                    <a:pt x="518" y="1592"/>
                    <a:pt x="518" y="1592"/>
                    <a:pt x="518" y="1592"/>
                  </a:cubicBezTo>
                  <a:cubicBezTo>
                    <a:pt x="518" y="1694"/>
                    <a:pt x="435" y="1777"/>
                    <a:pt x="333" y="1777"/>
                  </a:cubicBezTo>
                  <a:cubicBezTo>
                    <a:pt x="230" y="1777"/>
                    <a:pt x="147" y="1694"/>
                    <a:pt x="147" y="1592"/>
                  </a:cubicBezTo>
                  <a:cubicBezTo>
                    <a:pt x="147" y="1489"/>
                    <a:pt x="230" y="1406"/>
                    <a:pt x="333" y="1406"/>
                  </a:cubicBezTo>
                  <a:cubicBezTo>
                    <a:pt x="333" y="1259"/>
                    <a:pt x="333" y="1259"/>
                    <a:pt x="333" y="1259"/>
                  </a:cubicBezTo>
                  <a:moveTo>
                    <a:pt x="1240" y="1259"/>
                  </a:moveTo>
                  <a:cubicBezTo>
                    <a:pt x="706" y="1259"/>
                    <a:pt x="706" y="1259"/>
                    <a:pt x="706" y="1259"/>
                  </a:cubicBezTo>
                  <a:cubicBezTo>
                    <a:pt x="706" y="1406"/>
                    <a:pt x="706" y="1406"/>
                    <a:pt x="706" y="1406"/>
                  </a:cubicBezTo>
                  <a:cubicBezTo>
                    <a:pt x="1240" y="1406"/>
                    <a:pt x="1240" y="1406"/>
                    <a:pt x="1240" y="1406"/>
                  </a:cubicBezTo>
                  <a:cubicBezTo>
                    <a:pt x="1240" y="1259"/>
                    <a:pt x="1240" y="1259"/>
                    <a:pt x="1240" y="1259"/>
                  </a:cubicBezTo>
                  <a:moveTo>
                    <a:pt x="847" y="665"/>
                  </a:moveTo>
                  <a:cubicBezTo>
                    <a:pt x="700" y="665"/>
                    <a:pt x="700" y="665"/>
                    <a:pt x="700" y="665"/>
                  </a:cubicBezTo>
                  <a:cubicBezTo>
                    <a:pt x="700" y="1183"/>
                    <a:pt x="700" y="1183"/>
                    <a:pt x="700" y="1183"/>
                  </a:cubicBezTo>
                  <a:cubicBezTo>
                    <a:pt x="847" y="1183"/>
                    <a:pt x="847" y="1183"/>
                    <a:pt x="847" y="1183"/>
                  </a:cubicBezTo>
                  <a:cubicBezTo>
                    <a:pt x="847" y="665"/>
                    <a:pt x="847" y="665"/>
                    <a:pt x="847" y="665"/>
                  </a:cubicBezTo>
                  <a:moveTo>
                    <a:pt x="1065" y="517"/>
                  </a:moveTo>
                  <a:cubicBezTo>
                    <a:pt x="847" y="517"/>
                    <a:pt x="847" y="517"/>
                    <a:pt x="847" y="517"/>
                  </a:cubicBezTo>
                  <a:cubicBezTo>
                    <a:pt x="847" y="665"/>
                    <a:pt x="847" y="665"/>
                    <a:pt x="847" y="665"/>
                  </a:cubicBezTo>
                  <a:cubicBezTo>
                    <a:pt x="1065" y="665"/>
                    <a:pt x="1065" y="665"/>
                    <a:pt x="1065" y="665"/>
                  </a:cubicBezTo>
                  <a:cubicBezTo>
                    <a:pt x="1117" y="665"/>
                    <a:pt x="1160" y="707"/>
                    <a:pt x="1160" y="760"/>
                  </a:cubicBezTo>
                  <a:cubicBezTo>
                    <a:pt x="1160" y="812"/>
                    <a:pt x="1117" y="855"/>
                    <a:pt x="1065" y="855"/>
                  </a:cubicBezTo>
                  <a:cubicBezTo>
                    <a:pt x="888" y="855"/>
                    <a:pt x="888" y="855"/>
                    <a:pt x="888" y="855"/>
                  </a:cubicBezTo>
                  <a:cubicBezTo>
                    <a:pt x="888" y="1002"/>
                    <a:pt x="888" y="1002"/>
                    <a:pt x="888" y="1002"/>
                  </a:cubicBezTo>
                  <a:cubicBezTo>
                    <a:pt x="1065" y="1002"/>
                    <a:pt x="1065" y="1002"/>
                    <a:pt x="1065" y="1002"/>
                  </a:cubicBezTo>
                  <a:cubicBezTo>
                    <a:pt x="1199" y="1002"/>
                    <a:pt x="1308" y="894"/>
                    <a:pt x="1308" y="760"/>
                  </a:cubicBezTo>
                  <a:cubicBezTo>
                    <a:pt x="1308" y="626"/>
                    <a:pt x="1199" y="517"/>
                    <a:pt x="1065" y="517"/>
                  </a:cubicBezTo>
                  <a:moveTo>
                    <a:pt x="590" y="0"/>
                  </a:moveTo>
                  <a:cubicBezTo>
                    <a:pt x="284" y="0"/>
                    <a:pt x="284" y="0"/>
                    <a:pt x="284" y="0"/>
                  </a:cubicBezTo>
                  <a:cubicBezTo>
                    <a:pt x="171" y="0"/>
                    <a:pt x="80" y="91"/>
                    <a:pt x="80" y="203"/>
                  </a:cubicBezTo>
                  <a:cubicBezTo>
                    <a:pt x="80" y="315"/>
                    <a:pt x="171" y="406"/>
                    <a:pt x="284" y="406"/>
                  </a:cubicBezTo>
                  <a:cubicBezTo>
                    <a:pt x="593" y="406"/>
                    <a:pt x="593" y="406"/>
                    <a:pt x="593" y="406"/>
                  </a:cubicBezTo>
                  <a:cubicBezTo>
                    <a:pt x="624" y="406"/>
                    <a:pt x="649" y="431"/>
                    <a:pt x="649" y="462"/>
                  </a:cubicBezTo>
                  <a:cubicBezTo>
                    <a:pt x="649" y="493"/>
                    <a:pt x="624" y="518"/>
                    <a:pt x="593" y="518"/>
                  </a:cubicBezTo>
                  <a:cubicBezTo>
                    <a:pt x="187" y="518"/>
                    <a:pt x="187" y="518"/>
                    <a:pt x="187" y="518"/>
                  </a:cubicBezTo>
                  <a:cubicBezTo>
                    <a:pt x="187" y="665"/>
                    <a:pt x="187" y="665"/>
                    <a:pt x="187" y="665"/>
                  </a:cubicBezTo>
                  <a:cubicBezTo>
                    <a:pt x="593" y="665"/>
                    <a:pt x="593" y="665"/>
                    <a:pt x="593" y="665"/>
                  </a:cubicBezTo>
                  <a:cubicBezTo>
                    <a:pt x="705" y="665"/>
                    <a:pt x="796" y="574"/>
                    <a:pt x="796" y="462"/>
                  </a:cubicBezTo>
                  <a:cubicBezTo>
                    <a:pt x="796" y="350"/>
                    <a:pt x="705" y="259"/>
                    <a:pt x="593" y="259"/>
                  </a:cubicBezTo>
                  <a:cubicBezTo>
                    <a:pt x="284" y="259"/>
                    <a:pt x="284" y="259"/>
                    <a:pt x="284" y="259"/>
                  </a:cubicBezTo>
                  <a:cubicBezTo>
                    <a:pt x="253" y="259"/>
                    <a:pt x="228" y="234"/>
                    <a:pt x="228" y="203"/>
                  </a:cubicBezTo>
                  <a:cubicBezTo>
                    <a:pt x="228" y="172"/>
                    <a:pt x="253" y="147"/>
                    <a:pt x="284" y="147"/>
                  </a:cubicBezTo>
                  <a:cubicBezTo>
                    <a:pt x="590" y="147"/>
                    <a:pt x="590" y="147"/>
                    <a:pt x="590" y="147"/>
                  </a:cubicBezTo>
                  <a:cubicBezTo>
                    <a:pt x="590" y="0"/>
                    <a:pt x="590" y="0"/>
                    <a:pt x="5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2" name="Freeform 6">
              <a:extLst>
                <a:ext uri="{FF2B5EF4-FFF2-40B4-BE49-F238E27FC236}">
                  <a16:creationId xmlns:a16="http://schemas.microsoft.com/office/drawing/2014/main" id="{AF9B35EF-A209-4DCB-B8AE-79A67475BB9A}"/>
                </a:ext>
              </a:extLst>
            </p:cNvPr>
            <p:cNvSpPr>
              <a:spLocks/>
            </p:cNvSpPr>
            <p:nvPr userDrawn="1"/>
          </p:nvSpPr>
          <p:spPr bwMode="auto">
            <a:xfrm>
              <a:off x="3023" y="3216"/>
              <a:ext cx="769" cy="1111"/>
            </a:xfrm>
            <a:custGeom>
              <a:avLst/>
              <a:gdLst>
                <a:gd name="T0" fmla="*/ 218 w 460"/>
                <a:gd name="T1" fmla="*/ 0 h 666"/>
                <a:gd name="T2" fmla="*/ 0 w 460"/>
                <a:gd name="T3" fmla="*/ 0 h 666"/>
                <a:gd name="T4" fmla="*/ 0 w 460"/>
                <a:gd name="T5" fmla="*/ 147 h 666"/>
                <a:gd name="T6" fmla="*/ 218 w 460"/>
                <a:gd name="T7" fmla="*/ 147 h 666"/>
                <a:gd name="T8" fmla="*/ 313 w 460"/>
                <a:gd name="T9" fmla="*/ 242 h 666"/>
                <a:gd name="T10" fmla="*/ 218 w 460"/>
                <a:gd name="T11" fmla="*/ 337 h 666"/>
                <a:gd name="T12" fmla="*/ 41 w 460"/>
                <a:gd name="T13" fmla="*/ 337 h 666"/>
                <a:gd name="T14" fmla="*/ 41 w 460"/>
                <a:gd name="T15" fmla="*/ 485 h 666"/>
                <a:gd name="T16" fmla="*/ 194 w 460"/>
                <a:gd name="T17" fmla="*/ 485 h 666"/>
                <a:gd name="T18" fmla="*/ 272 w 460"/>
                <a:gd name="T19" fmla="*/ 666 h 666"/>
                <a:gd name="T20" fmla="*/ 432 w 460"/>
                <a:gd name="T21" fmla="*/ 666 h 666"/>
                <a:gd name="T22" fmla="*/ 340 w 460"/>
                <a:gd name="T23" fmla="*/ 451 h 666"/>
                <a:gd name="T24" fmla="*/ 460 w 460"/>
                <a:gd name="T25" fmla="*/ 242 h 666"/>
                <a:gd name="T26" fmla="*/ 218 w 460"/>
                <a:gd name="T2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0" h="666">
                  <a:moveTo>
                    <a:pt x="218" y="0"/>
                  </a:moveTo>
                  <a:cubicBezTo>
                    <a:pt x="0" y="0"/>
                    <a:pt x="0" y="0"/>
                    <a:pt x="0" y="0"/>
                  </a:cubicBezTo>
                  <a:cubicBezTo>
                    <a:pt x="0" y="147"/>
                    <a:pt x="0" y="147"/>
                    <a:pt x="0" y="147"/>
                  </a:cubicBezTo>
                  <a:cubicBezTo>
                    <a:pt x="218" y="147"/>
                    <a:pt x="218" y="147"/>
                    <a:pt x="218" y="147"/>
                  </a:cubicBezTo>
                  <a:cubicBezTo>
                    <a:pt x="270" y="147"/>
                    <a:pt x="313" y="190"/>
                    <a:pt x="313" y="242"/>
                  </a:cubicBezTo>
                  <a:cubicBezTo>
                    <a:pt x="313" y="295"/>
                    <a:pt x="270" y="337"/>
                    <a:pt x="218" y="337"/>
                  </a:cubicBezTo>
                  <a:cubicBezTo>
                    <a:pt x="41" y="337"/>
                    <a:pt x="41" y="337"/>
                    <a:pt x="41" y="337"/>
                  </a:cubicBezTo>
                  <a:cubicBezTo>
                    <a:pt x="41" y="485"/>
                    <a:pt x="41" y="485"/>
                    <a:pt x="41" y="485"/>
                  </a:cubicBezTo>
                  <a:cubicBezTo>
                    <a:pt x="194" y="485"/>
                    <a:pt x="194" y="485"/>
                    <a:pt x="194" y="485"/>
                  </a:cubicBezTo>
                  <a:cubicBezTo>
                    <a:pt x="272" y="666"/>
                    <a:pt x="272" y="666"/>
                    <a:pt x="272" y="666"/>
                  </a:cubicBezTo>
                  <a:cubicBezTo>
                    <a:pt x="432" y="666"/>
                    <a:pt x="432" y="666"/>
                    <a:pt x="432" y="666"/>
                  </a:cubicBezTo>
                  <a:cubicBezTo>
                    <a:pt x="340" y="451"/>
                    <a:pt x="340" y="451"/>
                    <a:pt x="340" y="451"/>
                  </a:cubicBezTo>
                  <a:cubicBezTo>
                    <a:pt x="412" y="409"/>
                    <a:pt x="460" y="331"/>
                    <a:pt x="460" y="242"/>
                  </a:cubicBezTo>
                  <a:cubicBezTo>
                    <a:pt x="460" y="109"/>
                    <a:pt x="351" y="0"/>
                    <a:pt x="2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3" name="Freeform 7">
              <a:extLst>
                <a:ext uri="{FF2B5EF4-FFF2-40B4-BE49-F238E27FC236}">
                  <a16:creationId xmlns:a16="http://schemas.microsoft.com/office/drawing/2014/main" id="{366B296F-0D83-414E-91B0-B44BD7657AB1}"/>
                </a:ext>
              </a:extLst>
            </p:cNvPr>
            <p:cNvSpPr>
              <a:spLocks/>
            </p:cNvSpPr>
            <p:nvPr userDrawn="1"/>
          </p:nvSpPr>
          <p:spPr bwMode="auto">
            <a:xfrm>
              <a:off x="2776" y="3461"/>
              <a:ext cx="247" cy="866"/>
            </a:xfrm>
            <a:custGeom>
              <a:avLst/>
              <a:gdLst>
                <a:gd name="T0" fmla="*/ 247 w 247"/>
                <a:gd name="T1" fmla="*/ 0 h 866"/>
                <a:gd name="T2" fmla="*/ 247 w 247"/>
                <a:gd name="T3" fmla="*/ 0 h 866"/>
                <a:gd name="T4" fmla="*/ 0 w 247"/>
                <a:gd name="T5" fmla="*/ 0 h 866"/>
                <a:gd name="T6" fmla="*/ 0 w 247"/>
                <a:gd name="T7" fmla="*/ 866 h 866"/>
                <a:gd name="T8" fmla="*/ 247 w 247"/>
                <a:gd name="T9" fmla="*/ 866 h 866"/>
                <a:gd name="T10" fmla="*/ 247 w 247"/>
                <a:gd name="T11" fmla="*/ 0 h 866"/>
              </a:gdLst>
              <a:ahLst/>
              <a:cxnLst>
                <a:cxn ang="0">
                  <a:pos x="T0" y="T1"/>
                </a:cxn>
                <a:cxn ang="0">
                  <a:pos x="T2" y="T3"/>
                </a:cxn>
                <a:cxn ang="0">
                  <a:pos x="T4" y="T5"/>
                </a:cxn>
                <a:cxn ang="0">
                  <a:pos x="T6" y="T7"/>
                </a:cxn>
                <a:cxn ang="0">
                  <a:pos x="T8" y="T9"/>
                </a:cxn>
                <a:cxn ang="0">
                  <a:pos x="T10" y="T11"/>
                </a:cxn>
              </a:cxnLst>
              <a:rect l="0" t="0" r="r" b="b"/>
              <a:pathLst>
                <a:path w="247" h="866">
                  <a:moveTo>
                    <a:pt x="247" y="0"/>
                  </a:moveTo>
                  <a:lnTo>
                    <a:pt x="247" y="0"/>
                  </a:lnTo>
                  <a:lnTo>
                    <a:pt x="0" y="0"/>
                  </a:lnTo>
                  <a:lnTo>
                    <a:pt x="0" y="866"/>
                  </a:lnTo>
                  <a:lnTo>
                    <a:pt x="247" y="866"/>
                  </a:lnTo>
                  <a:lnTo>
                    <a:pt x="2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4" name="Freeform 8">
              <a:extLst>
                <a:ext uri="{FF2B5EF4-FFF2-40B4-BE49-F238E27FC236}">
                  <a16:creationId xmlns:a16="http://schemas.microsoft.com/office/drawing/2014/main" id="{1179647A-F7CC-4D33-8716-EC49889310A2}"/>
                </a:ext>
              </a:extLst>
            </p:cNvPr>
            <p:cNvSpPr>
              <a:spLocks/>
            </p:cNvSpPr>
            <p:nvPr userDrawn="1"/>
          </p:nvSpPr>
          <p:spPr bwMode="auto">
            <a:xfrm>
              <a:off x="2776" y="3461"/>
              <a:ext cx="247" cy="866"/>
            </a:xfrm>
            <a:custGeom>
              <a:avLst/>
              <a:gdLst>
                <a:gd name="T0" fmla="*/ 247 w 247"/>
                <a:gd name="T1" fmla="*/ 0 h 866"/>
                <a:gd name="T2" fmla="*/ 247 w 247"/>
                <a:gd name="T3" fmla="*/ 0 h 866"/>
                <a:gd name="T4" fmla="*/ 0 w 247"/>
                <a:gd name="T5" fmla="*/ 0 h 866"/>
                <a:gd name="T6" fmla="*/ 0 w 247"/>
                <a:gd name="T7" fmla="*/ 866 h 866"/>
                <a:gd name="T8" fmla="*/ 247 w 247"/>
                <a:gd name="T9" fmla="*/ 866 h 866"/>
                <a:gd name="T10" fmla="*/ 247 w 247"/>
                <a:gd name="T11" fmla="*/ 0 h 866"/>
              </a:gdLst>
              <a:ahLst/>
              <a:cxnLst>
                <a:cxn ang="0">
                  <a:pos x="T0" y="T1"/>
                </a:cxn>
                <a:cxn ang="0">
                  <a:pos x="T2" y="T3"/>
                </a:cxn>
                <a:cxn ang="0">
                  <a:pos x="T4" y="T5"/>
                </a:cxn>
                <a:cxn ang="0">
                  <a:pos x="T6" y="T7"/>
                </a:cxn>
                <a:cxn ang="0">
                  <a:pos x="T8" y="T9"/>
                </a:cxn>
                <a:cxn ang="0">
                  <a:pos x="T10" y="T11"/>
                </a:cxn>
              </a:cxnLst>
              <a:rect l="0" t="0" r="r" b="b"/>
              <a:pathLst>
                <a:path w="247" h="866">
                  <a:moveTo>
                    <a:pt x="247" y="0"/>
                  </a:moveTo>
                  <a:lnTo>
                    <a:pt x="247" y="0"/>
                  </a:lnTo>
                  <a:lnTo>
                    <a:pt x="0" y="0"/>
                  </a:lnTo>
                  <a:lnTo>
                    <a:pt x="0" y="866"/>
                  </a:lnTo>
                  <a:lnTo>
                    <a:pt x="247" y="866"/>
                  </a:lnTo>
                  <a:lnTo>
                    <a:pt x="24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5" name="Freeform 9">
              <a:extLst>
                <a:ext uri="{FF2B5EF4-FFF2-40B4-BE49-F238E27FC236}">
                  <a16:creationId xmlns:a16="http://schemas.microsoft.com/office/drawing/2014/main" id="{6D274CDD-C4D4-4E11-870B-E387C6090D7B}"/>
                </a:ext>
              </a:extLst>
            </p:cNvPr>
            <p:cNvSpPr>
              <a:spLocks/>
            </p:cNvSpPr>
            <p:nvPr userDrawn="1"/>
          </p:nvSpPr>
          <p:spPr bwMode="auto">
            <a:xfrm>
              <a:off x="3871" y="3216"/>
              <a:ext cx="891" cy="1111"/>
            </a:xfrm>
            <a:custGeom>
              <a:avLst/>
              <a:gdLst>
                <a:gd name="T0" fmla="*/ 246 w 891"/>
                <a:gd name="T1" fmla="*/ 0 h 1111"/>
                <a:gd name="T2" fmla="*/ 0 w 891"/>
                <a:gd name="T3" fmla="*/ 0 h 1111"/>
                <a:gd name="T4" fmla="*/ 0 w 891"/>
                <a:gd name="T5" fmla="*/ 1111 h 1111"/>
                <a:gd name="T6" fmla="*/ 891 w 891"/>
                <a:gd name="T7" fmla="*/ 1111 h 1111"/>
                <a:gd name="T8" fmla="*/ 891 w 891"/>
                <a:gd name="T9" fmla="*/ 864 h 1111"/>
                <a:gd name="T10" fmla="*/ 246 w 891"/>
                <a:gd name="T11" fmla="*/ 864 h 1111"/>
                <a:gd name="T12" fmla="*/ 246 w 891"/>
                <a:gd name="T13" fmla="*/ 0 h 1111"/>
              </a:gdLst>
              <a:ahLst/>
              <a:cxnLst>
                <a:cxn ang="0">
                  <a:pos x="T0" y="T1"/>
                </a:cxn>
                <a:cxn ang="0">
                  <a:pos x="T2" y="T3"/>
                </a:cxn>
                <a:cxn ang="0">
                  <a:pos x="T4" y="T5"/>
                </a:cxn>
                <a:cxn ang="0">
                  <a:pos x="T6" y="T7"/>
                </a:cxn>
                <a:cxn ang="0">
                  <a:pos x="T8" y="T9"/>
                </a:cxn>
                <a:cxn ang="0">
                  <a:pos x="T10" y="T11"/>
                </a:cxn>
                <a:cxn ang="0">
                  <a:pos x="T12" y="T13"/>
                </a:cxn>
              </a:cxnLst>
              <a:rect l="0" t="0" r="r" b="b"/>
              <a:pathLst>
                <a:path w="891" h="1111">
                  <a:moveTo>
                    <a:pt x="246" y="0"/>
                  </a:moveTo>
                  <a:lnTo>
                    <a:pt x="0" y="0"/>
                  </a:lnTo>
                  <a:lnTo>
                    <a:pt x="0" y="1111"/>
                  </a:lnTo>
                  <a:lnTo>
                    <a:pt x="891" y="1111"/>
                  </a:lnTo>
                  <a:lnTo>
                    <a:pt x="891" y="864"/>
                  </a:lnTo>
                  <a:lnTo>
                    <a:pt x="246" y="864"/>
                  </a:lnTo>
                  <a:lnTo>
                    <a:pt x="2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6" name="Freeform 10">
              <a:extLst>
                <a:ext uri="{FF2B5EF4-FFF2-40B4-BE49-F238E27FC236}">
                  <a16:creationId xmlns:a16="http://schemas.microsoft.com/office/drawing/2014/main" id="{991CB5CA-E931-46CE-AF2E-C5D353BDDA40}"/>
                </a:ext>
              </a:extLst>
            </p:cNvPr>
            <p:cNvSpPr>
              <a:spLocks/>
            </p:cNvSpPr>
            <p:nvPr userDrawn="1"/>
          </p:nvSpPr>
          <p:spPr bwMode="auto">
            <a:xfrm>
              <a:off x="3871" y="3216"/>
              <a:ext cx="891" cy="1111"/>
            </a:xfrm>
            <a:custGeom>
              <a:avLst/>
              <a:gdLst>
                <a:gd name="T0" fmla="*/ 246 w 891"/>
                <a:gd name="T1" fmla="*/ 0 h 1111"/>
                <a:gd name="T2" fmla="*/ 0 w 891"/>
                <a:gd name="T3" fmla="*/ 0 h 1111"/>
                <a:gd name="T4" fmla="*/ 0 w 891"/>
                <a:gd name="T5" fmla="*/ 1111 h 1111"/>
                <a:gd name="T6" fmla="*/ 891 w 891"/>
                <a:gd name="T7" fmla="*/ 1111 h 1111"/>
                <a:gd name="T8" fmla="*/ 891 w 891"/>
                <a:gd name="T9" fmla="*/ 864 h 1111"/>
                <a:gd name="T10" fmla="*/ 246 w 891"/>
                <a:gd name="T11" fmla="*/ 864 h 1111"/>
                <a:gd name="T12" fmla="*/ 246 w 891"/>
                <a:gd name="T13" fmla="*/ 0 h 1111"/>
              </a:gdLst>
              <a:ahLst/>
              <a:cxnLst>
                <a:cxn ang="0">
                  <a:pos x="T0" y="T1"/>
                </a:cxn>
                <a:cxn ang="0">
                  <a:pos x="T2" y="T3"/>
                </a:cxn>
                <a:cxn ang="0">
                  <a:pos x="T4" y="T5"/>
                </a:cxn>
                <a:cxn ang="0">
                  <a:pos x="T6" y="T7"/>
                </a:cxn>
                <a:cxn ang="0">
                  <a:pos x="T8" y="T9"/>
                </a:cxn>
                <a:cxn ang="0">
                  <a:pos x="T10" y="T11"/>
                </a:cxn>
                <a:cxn ang="0">
                  <a:pos x="T12" y="T13"/>
                </a:cxn>
              </a:cxnLst>
              <a:rect l="0" t="0" r="r" b="b"/>
              <a:pathLst>
                <a:path w="891" h="1111">
                  <a:moveTo>
                    <a:pt x="246" y="0"/>
                  </a:moveTo>
                  <a:lnTo>
                    <a:pt x="0" y="0"/>
                  </a:lnTo>
                  <a:lnTo>
                    <a:pt x="0" y="1111"/>
                  </a:lnTo>
                  <a:lnTo>
                    <a:pt x="891" y="1111"/>
                  </a:lnTo>
                  <a:lnTo>
                    <a:pt x="891" y="864"/>
                  </a:lnTo>
                  <a:lnTo>
                    <a:pt x="246" y="864"/>
                  </a:lnTo>
                  <a:lnTo>
                    <a:pt x="24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7" name="Freeform 11">
              <a:extLst>
                <a:ext uri="{FF2B5EF4-FFF2-40B4-BE49-F238E27FC236}">
                  <a16:creationId xmlns:a16="http://schemas.microsoft.com/office/drawing/2014/main" id="{58891A63-6097-4535-98CD-D99B2491FBCA}"/>
                </a:ext>
              </a:extLst>
            </p:cNvPr>
            <p:cNvSpPr>
              <a:spLocks/>
            </p:cNvSpPr>
            <p:nvPr userDrawn="1"/>
          </p:nvSpPr>
          <p:spPr bwMode="auto">
            <a:xfrm>
              <a:off x="4854" y="3216"/>
              <a:ext cx="1080" cy="1111"/>
            </a:xfrm>
            <a:custGeom>
              <a:avLst/>
              <a:gdLst>
                <a:gd name="T0" fmla="*/ 313 w 646"/>
                <a:gd name="T1" fmla="*/ 0 h 666"/>
                <a:gd name="T2" fmla="*/ 0 w 646"/>
                <a:gd name="T3" fmla="*/ 0 h 666"/>
                <a:gd name="T4" fmla="*/ 0 w 646"/>
                <a:gd name="T5" fmla="*/ 518 h 666"/>
                <a:gd name="T6" fmla="*/ 147 w 646"/>
                <a:gd name="T7" fmla="*/ 518 h 666"/>
                <a:gd name="T8" fmla="*/ 147 w 646"/>
                <a:gd name="T9" fmla="*/ 147 h 666"/>
                <a:gd name="T10" fmla="*/ 313 w 646"/>
                <a:gd name="T11" fmla="*/ 147 h 666"/>
                <a:gd name="T12" fmla="*/ 498 w 646"/>
                <a:gd name="T13" fmla="*/ 333 h 666"/>
                <a:gd name="T14" fmla="*/ 313 w 646"/>
                <a:gd name="T15" fmla="*/ 518 h 666"/>
                <a:gd name="T16" fmla="*/ 147 w 646"/>
                <a:gd name="T17" fmla="*/ 518 h 666"/>
                <a:gd name="T18" fmla="*/ 147 w 646"/>
                <a:gd name="T19" fmla="*/ 666 h 666"/>
                <a:gd name="T20" fmla="*/ 313 w 646"/>
                <a:gd name="T21" fmla="*/ 666 h 666"/>
                <a:gd name="T22" fmla="*/ 646 w 646"/>
                <a:gd name="T23" fmla="*/ 333 h 666"/>
                <a:gd name="T24" fmla="*/ 313 w 646"/>
                <a:gd name="T25"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6" h="666">
                  <a:moveTo>
                    <a:pt x="313" y="0"/>
                  </a:moveTo>
                  <a:cubicBezTo>
                    <a:pt x="0" y="0"/>
                    <a:pt x="0" y="0"/>
                    <a:pt x="0" y="0"/>
                  </a:cubicBezTo>
                  <a:cubicBezTo>
                    <a:pt x="0" y="518"/>
                    <a:pt x="0" y="518"/>
                    <a:pt x="0" y="518"/>
                  </a:cubicBezTo>
                  <a:cubicBezTo>
                    <a:pt x="147" y="518"/>
                    <a:pt x="147" y="518"/>
                    <a:pt x="147" y="518"/>
                  </a:cubicBezTo>
                  <a:cubicBezTo>
                    <a:pt x="147" y="147"/>
                    <a:pt x="147" y="147"/>
                    <a:pt x="147" y="147"/>
                  </a:cubicBezTo>
                  <a:cubicBezTo>
                    <a:pt x="313" y="147"/>
                    <a:pt x="313" y="147"/>
                    <a:pt x="313" y="147"/>
                  </a:cubicBezTo>
                  <a:cubicBezTo>
                    <a:pt x="415" y="147"/>
                    <a:pt x="498" y="230"/>
                    <a:pt x="498" y="333"/>
                  </a:cubicBezTo>
                  <a:cubicBezTo>
                    <a:pt x="498" y="435"/>
                    <a:pt x="415" y="518"/>
                    <a:pt x="313" y="518"/>
                  </a:cubicBezTo>
                  <a:cubicBezTo>
                    <a:pt x="147" y="518"/>
                    <a:pt x="147" y="518"/>
                    <a:pt x="147" y="518"/>
                  </a:cubicBezTo>
                  <a:cubicBezTo>
                    <a:pt x="147" y="666"/>
                    <a:pt x="147" y="666"/>
                    <a:pt x="147" y="666"/>
                  </a:cubicBezTo>
                  <a:cubicBezTo>
                    <a:pt x="313" y="666"/>
                    <a:pt x="313" y="666"/>
                    <a:pt x="313" y="666"/>
                  </a:cubicBezTo>
                  <a:cubicBezTo>
                    <a:pt x="496" y="666"/>
                    <a:pt x="646" y="516"/>
                    <a:pt x="646" y="333"/>
                  </a:cubicBezTo>
                  <a:cubicBezTo>
                    <a:pt x="646" y="149"/>
                    <a:pt x="496" y="0"/>
                    <a:pt x="3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8" name="Rectangle 12">
              <a:extLst>
                <a:ext uri="{FF2B5EF4-FFF2-40B4-BE49-F238E27FC236}">
                  <a16:creationId xmlns:a16="http://schemas.microsoft.com/office/drawing/2014/main" id="{22DD5DED-ADCE-40E0-A527-75A39919B571}"/>
                </a:ext>
              </a:extLst>
            </p:cNvPr>
            <p:cNvSpPr>
              <a:spLocks noChangeArrowheads="1"/>
            </p:cNvSpPr>
            <p:nvPr userDrawn="1"/>
          </p:nvSpPr>
          <p:spPr bwMode="auto">
            <a:xfrm>
              <a:off x="6133" y="3461"/>
              <a:ext cx="246" cy="8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9" name="Rectangle 13">
              <a:extLst>
                <a:ext uri="{FF2B5EF4-FFF2-40B4-BE49-F238E27FC236}">
                  <a16:creationId xmlns:a16="http://schemas.microsoft.com/office/drawing/2014/main" id="{5E0F8E02-E473-4E0B-AFCA-1D418D0D8C3E}"/>
                </a:ext>
              </a:extLst>
            </p:cNvPr>
            <p:cNvSpPr>
              <a:spLocks noChangeArrowheads="1"/>
            </p:cNvSpPr>
            <p:nvPr userDrawn="1"/>
          </p:nvSpPr>
          <p:spPr bwMode="auto">
            <a:xfrm>
              <a:off x="6133" y="3461"/>
              <a:ext cx="246" cy="8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0" name="Rectangle 14">
              <a:extLst>
                <a:ext uri="{FF2B5EF4-FFF2-40B4-BE49-F238E27FC236}">
                  <a16:creationId xmlns:a16="http://schemas.microsoft.com/office/drawing/2014/main" id="{BCE57643-3B64-4423-9FB3-D18325F547E0}"/>
                </a:ext>
              </a:extLst>
            </p:cNvPr>
            <p:cNvSpPr>
              <a:spLocks noChangeArrowheads="1"/>
            </p:cNvSpPr>
            <p:nvPr userDrawn="1"/>
          </p:nvSpPr>
          <p:spPr bwMode="auto">
            <a:xfrm>
              <a:off x="5886" y="3216"/>
              <a:ext cx="247" cy="2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1" name="Rectangle 15">
              <a:extLst>
                <a:ext uri="{FF2B5EF4-FFF2-40B4-BE49-F238E27FC236}">
                  <a16:creationId xmlns:a16="http://schemas.microsoft.com/office/drawing/2014/main" id="{4604735D-01AD-443E-B1A3-57D52DEFCF1B}"/>
                </a:ext>
              </a:extLst>
            </p:cNvPr>
            <p:cNvSpPr>
              <a:spLocks noChangeArrowheads="1"/>
            </p:cNvSpPr>
            <p:nvPr userDrawn="1"/>
          </p:nvSpPr>
          <p:spPr bwMode="auto">
            <a:xfrm>
              <a:off x="5886" y="3216"/>
              <a:ext cx="247" cy="2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2" name="Freeform 16">
              <a:extLst>
                <a:ext uri="{FF2B5EF4-FFF2-40B4-BE49-F238E27FC236}">
                  <a16:creationId xmlns:a16="http://schemas.microsoft.com/office/drawing/2014/main" id="{4AC64892-067A-4EE0-8A2D-D082ADA240EB}"/>
                </a:ext>
              </a:extLst>
            </p:cNvPr>
            <p:cNvSpPr>
              <a:spLocks/>
            </p:cNvSpPr>
            <p:nvPr userDrawn="1"/>
          </p:nvSpPr>
          <p:spPr bwMode="auto">
            <a:xfrm>
              <a:off x="6449" y="3216"/>
              <a:ext cx="771" cy="809"/>
            </a:xfrm>
            <a:custGeom>
              <a:avLst/>
              <a:gdLst>
                <a:gd name="T0" fmla="*/ 461 w 461"/>
                <a:gd name="T1" fmla="*/ 0 h 485"/>
                <a:gd name="T2" fmla="*/ 243 w 461"/>
                <a:gd name="T3" fmla="*/ 0 h 485"/>
                <a:gd name="T4" fmla="*/ 0 w 461"/>
                <a:gd name="T5" fmla="*/ 242 h 485"/>
                <a:gd name="T6" fmla="*/ 243 w 461"/>
                <a:gd name="T7" fmla="*/ 485 h 485"/>
                <a:gd name="T8" fmla="*/ 420 w 461"/>
                <a:gd name="T9" fmla="*/ 485 h 485"/>
                <a:gd name="T10" fmla="*/ 420 w 461"/>
                <a:gd name="T11" fmla="*/ 338 h 485"/>
                <a:gd name="T12" fmla="*/ 243 w 461"/>
                <a:gd name="T13" fmla="*/ 338 h 485"/>
                <a:gd name="T14" fmla="*/ 148 w 461"/>
                <a:gd name="T15" fmla="*/ 242 h 485"/>
                <a:gd name="T16" fmla="*/ 243 w 461"/>
                <a:gd name="T17" fmla="*/ 147 h 485"/>
                <a:gd name="T18" fmla="*/ 461 w 461"/>
                <a:gd name="T19" fmla="*/ 147 h 485"/>
                <a:gd name="T20" fmla="*/ 461 w 461"/>
                <a:gd name="T21" fmla="*/ 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1" h="485">
                  <a:moveTo>
                    <a:pt x="461" y="0"/>
                  </a:moveTo>
                  <a:cubicBezTo>
                    <a:pt x="243" y="0"/>
                    <a:pt x="243" y="0"/>
                    <a:pt x="243" y="0"/>
                  </a:cubicBezTo>
                  <a:cubicBezTo>
                    <a:pt x="109" y="0"/>
                    <a:pt x="0" y="109"/>
                    <a:pt x="0" y="242"/>
                  </a:cubicBezTo>
                  <a:cubicBezTo>
                    <a:pt x="0" y="376"/>
                    <a:pt x="109" y="485"/>
                    <a:pt x="243" y="485"/>
                  </a:cubicBezTo>
                  <a:cubicBezTo>
                    <a:pt x="420" y="485"/>
                    <a:pt x="420" y="485"/>
                    <a:pt x="420" y="485"/>
                  </a:cubicBezTo>
                  <a:cubicBezTo>
                    <a:pt x="420" y="338"/>
                    <a:pt x="420" y="338"/>
                    <a:pt x="420" y="338"/>
                  </a:cubicBezTo>
                  <a:cubicBezTo>
                    <a:pt x="243" y="338"/>
                    <a:pt x="243" y="338"/>
                    <a:pt x="243" y="338"/>
                  </a:cubicBezTo>
                  <a:cubicBezTo>
                    <a:pt x="190" y="338"/>
                    <a:pt x="148" y="295"/>
                    <a:pt x="148" y="242"/>
                  </a:cubicBezTo>
                  <a:cubicBezTo>
                    <a:pt x="148" y="190"/>
                    <a:pt x="190" y="147"/>
                    <a:pt x="243" y="147"/>
                  </a:cubicBezTo>
                  <a:cubicBezTo>
                    <a:pt x="461" y="147"/>
                    <a:pt x="461" y="147"/>
                    <a:pt x="461" y="147"/>
                  </a:cubicBezTo>
                  <a:cubicBezTo>
                    <a:pt x="461" y="0"/>
                    <a:pt x="461" y="0"/>
                    <a:pt x="46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3" name="Rectangle 17">
              <a:extLst>
                <a:ext uri="{FF2B5EF4-FFF2-40B4-BE49-F238E27FC236}">
                  <a16:creationId xmlns:a16="http://schemas.microsoft.com/office/drawing/2014/main" id="{D5039090-C66F-48E0-AB0E-BE8B68A899DA}"/>
                </a:ext>
              </a:extLst>
            </p:cNvPr>
            <p:cNvSpPr>
              <a:spLocks noChangeArrowheads="1"/>
            </p:cNvSpPr>
            <p:nvPr userDrawn="1"/>
          </p:nvSpPr>
          <p:spPr bwMode="auto">
            <a:xfrm>
              <a:off x="7220" y="3461"/>
              <a:ext cx="246" cy="8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4" name="Rectangle 18">
              <a:extLst>
                <a:ext uri="{FF2B5EF4-FFF2-40B4-BE49-F238E27FC236}">
                  <a16:creationId xmlns:a16="http://schemas.microsoft.com/office/drawing/2014/main" id="{953BC4C2-EE00-458A-8EE5-94E4B2E6A7BB}"/>
                </a:ext>
              </a:extLst>
            </p:cNvPr>
            <p:cNvSpPr>
              <a:spLocks noChangeArrowheads="1"/>
            </p:cNvSpPr>
            <p:nvPr userDrawn="1"/>
          </p:nvSpPr>
          <p:spPr bwMode="auto">
            <a:xfrm>
              <a:off x="7220" y="3461"/>
              <a:ext cx="246" cy="8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5" name="Freeform 19">
              <a:extLst>
                <a:ext uri="{FF2B5EF4-FFF2-40B4-BE49-F238E27FC236}">
                  <a16:creationId xmlns:a16="http://schemas.microsoft.com/office/drawing/2014/main" id="{D21825CC-F5F8-4D26-8676-31CFEF9A4C85}"/>
                </a:ext>
              </a:extLst>
            </p:cNvPr>
            <p:cNvSpPr>
              <a:spLocks/>
            </p:cNvSpPr>
            <p:nvPr userDrawn="1"/>
          </p:nvSpPr>
          <p:spPr bwMode="auto">
            <a:xfrm>
              <a:off x="3302" y="1978"/>
              <a:ext cx="1383" cy="1111"/>
            </a:xfrm>
            <a:custGeom>
              <a:avLst/>
              <a:gdLst>
                <a:gd name="T0" fmla="*/ 827 w 827"/>
                <a:gd name="T1" fmla="*/ 0 h 666"/>
                <a:gd name="T2" fmla="*/ 679 w 827"/>
                <a:gd name="T3" fmla="*/ 0 h 666"/>
                <a:gd name="T4" fmla="*/ 679 w 827"/>
                <a:gd name="T5" fmla="*/ 423 h 666"/>
                <a:gd name="T6" fmla="*/ 583 w 827"/>
                <a:gd name="T7" fmla="*/ 519 h 666"/>
                <a:gd name="T8" fmla="*/ 487 w 827"/>
                <a:gd name="T9" fmla="*/ 423 h 666"/>
                <a:gd name="T10" fmla="*/ 487 w 827"/>
                <a:gd name="T11" fmla="*/ 0 h 666"/>
                <a:gd name="T12" fmla="*/ 340 w 827"/>
                <a:gd name="T13" fmla="*/ 0 h 666"/>
                <a:gd name="T14" fmla="*/ 340 w 827"/>
                <a:gd name="T15" fmla="*/ 423 h 666"/>
                <a:gd name="T16" fmla="*/ 244 w 827"/>
                <a:gd name="T17" fmla="*/ 519 h 666"/>
                <a:gd name="T18" fmla="*/ 148 w 827"/>
                <a:gd name="T19" fmla="*/ 423 h 666"/>
                <a:gd name="T20" fmla="*/ 148 w 827"/>
                <a:gd name="T21" fmla="*/ 0 h 666"/>
                <a:gd name="T22" fmla="*/ 0 w 827"/>
                <a:gd name="T23" fmla="*/ 0 h 666"/>
                <a:gd name="T24" fmla="*/ 0 w 827"/>
                <a:gd name="T25" fmla="*/ 423 h 666"/>
                <a:gd name="T26" fmla="*/ 244 w 827"/>
                <a:gd name="T27" fmla="*/ 666 h 666"/>
                <a:gd name="T28" fmla="*/ 413 w 827"/>
                <a:gd name="T29" fmla="*/ 597 h 666"/>
                <a:gd name="T30" fmla="*/ 583 w 827"/>
                <a:gd name="T31" fmla="*/ 666 h 666"/>
                <a:gd name="T32" fmla="*/ 827 w 827"/>
                <a:gd name="T33" fmla="*/ 423 h 666"/>
                <a:gd name="T34" fmla="*/ 827 w 827"/>
                <a:gd name="T35"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7" h="666">
                  <a:moveTo>
                    <a:pt x="827" y="0"/>
                  </a:moveTo>
                  <a:cubicBezTo>
                    <a:pt x="679" y="0"/>
                    <a:pt x="679" y="0"/>
                    <a:pt x="679" y="0"/>
                  </a:cubicBezTo>
                  <a:cubicBezTo>
                    <a:pt x="679" y="423"/>
                    <a:pt x="679" y="423"/>
                    <a:pt x="679" y="423"/>
                  </a:cubicBezTo>
                  <a:cubicBezTo>
                    <a:pt x="679" y="476"/>
                    <a:pt x="636" y="519"/>
                    <a:pt x="583" y="519"/>
                  </a:cubicBezTo>
                  <a:cubicBezTo>
                    <a:pt x="530" y="519"/>
                    <a:pt x="487" y="476"/>
                    <a:pt x="487" y="423"/>
                  </a:cubicBezTo>
                  <a:cubicBezTo>
                    <a:pt x="487" y="0"/>
                    <a:pt x="487" y="0"/>
                    <a:pt x="487" y="0"/>
                  </a:cubicBezTo>
                  <a:cubicBezTo>
                    <a:pt x="340" y="0"/>
                    <a:pt x="340" y="0"/>
                    <a:pt x="340" y="0"/>
                  </a:cubicBezTo>
                  <a:cubicBezTo>
                    <a:pt x="340" y="423"/>
                    <a:pt x="340" y="423"/>
                    <a:pt x="340" y="423"/>
                  </a:cubicBezTo>
                  <a:cubicBezTo>
                    <a:pt x="340" y="476"/>
                    <a:pt x="297" y="519"/>
                    <a:pt x="244" y="519"/>
                  </a:cubicBezTo>
                  <a:cubicBezTo>
                    <a:pt x="191" y="519"/>
                    <a:pt x="148" y="476"/>
                    <a:pt x="148" y="423"/>
                  </a:cubicBezTo>
                  <a:cubicBezTo>
                    <a:pt x="148" y="0"/>
                    <a:pt x="148" y="0"/>
                    <a:pt x="148" y="0"/>
                  </a:cubicBezTo>
                  <a:cubicBezTo>
                    <a:pt x="0" y="0"/>
                    <a:pt x="0" y="0"/>
                    <a:pt x="0" y="0"/>
                  </a:cubicBezTo>
                  <a:cubicBezTo>
                    <a:pt x="0" y="423"/>
                    <a:pt x="0" y="423"/>
                    <a:pt x="0" y="423"/>
                  </a:cubicBezTo>
                  <a:cubicBezTo>
                    <a:pt x="0" y="557"/>
                    <a:pt x="109" y="666"/>
                    <a:pt x="244" y="666"/>
                  </a:cubicBezTo>
                  <a:cubicBezTo>
                    <a:pt x="310" y="666"/>
                    <a:pt x="370" y="640"/>
                    <a:pt x="413" y="597"/>
                  </a:cubicBezTo>
                  <a:cubicBezTo>
                    <a:pt x="457" y="640"/>
                    <a:pt x="517" y="666"/>
                    <a:pt x="583" y="666"/>
                  </a:cubicBezTo>
                  <a:cubicBezTo>
                    <a:pt x="717" y="666"/>
                    <a:pt x="827" y="557"/>
                    <a:pt x="827" y="423"/>
                  </a:cubicBezTo>
                  <a:cubicBezTo>
                    <a:pt x="827" y="0"/>
                    <a:pt x="827" y="0"/>
                    <a:pt x="8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6" name="Freeform 20">
              <a:extLst>
                <a:ext uri="{FF2B5EF4-FFF2-40B4-BE49-F238E27FC236}">
                  <a16:creationId xmlns:a16="http://schemas.microsoft.com/office/drawing/2014/main" id="{1A1D60A2-CA62-4932-9CD1-4EAED258BE41}"/>
                </a:ext>
              </a:extLst>
            </p:cNvPr>
            <p:cNvSpPr>
              <a:spLocks/>
            </p:cNvSpPr>
            <p:nvPr userDrawn="1"/>
          </p:nvSpPr>
          <p:spPr bwMode="auto">
            <a:xfrm>
              <a:off x="4767" y="1978"/>
              <a:ext cx="1114" cy="1111"/>
            </a:xfrm>
            <a:custGeom>
              <a:avLst/>
              <a:gdLst>
                <a:gd name="T0" fmla="*/ 333 w 666"/>
                <a:gd name="T1" fmla="*/ 0 h 666"/>
                <a:gd name="T2" fmla="*/ 333 w 666"/>
                <a:gd name="T3" fmla="*/ 148 h 666"/>
                <a:gd name="T4" fmla="*/ 518 w 666"/>
                <a:gd name="T5" fmla="*/ 333 h 666"/>
                <a:gd name="T6" fmla="*/ 333 w 666"/>
                <a:gd name="T7" fmla="*/ 519 h 666"/>
                <a:gd name="T8" fmla="*/ 147 w 666"/>
                <a:gd name="T9" fmla="*/ 333 h 666"/>
                <a:gd name="T10" fmla="*/ 201 w 666"/>
                <a:gd name="T11" fmla="*/ 202 h 666"/>
                <a:gd name="T12" fmla="*/ 97 w 666"/>
                <a:gd name="T13" fmla="*/ 98 h 666"/>
                <a:gd name="T14" fmla="*/ 0 w 666"/>
                <a:gd name="T15" fmla="*/ 333 h 666"/>
                <a:gd name="T16" fmla="*/ 333 w 666"/>
                <a:gd name="T17" fmla="*/ 666 h 666"/>
                <a:gd name="T18" fmla="*/ 666 w 666"/>
                <a:gd name="T19" fmla="*/ 333 h 666"/>
                <a:gd name="T20" fmla="*/ 333 w 666"/>
                <a:gd name="T21"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6" h="666">
                  <a:moveTo>
                    <a:pt x="333" y="0"/>
                  </a:moveTo>
                  <a:cubicBezTo>
                    <a:pt x="333" y="148"/>
                    <a:pt x="333" y="148"/>
                    <a:pt x="333" y="148"/>
                  </a:cubicBezTo>
                  <a:cubicBezTo>
                    <a:pt x="435" y="148"/>
                    <a:pt x="518" y="231"/>
                    <a:pt x="518" y="333"/>
                  </a:cubicBezTo>
                  <a:cubicBezTo>
                    <a:pt x="518" y="435"/>
                    <a:pt x="435" y="519"/>
                    <a:pt x="333" y="519"/>
                  </a:cubicBezTo>
                  <a:cubicBezTo>
                    <a:pt x="230" y="519"/>
                    <a:pt x="147" y="435"/>
                    <a:pt x="147" y="333"/>
                  </a:cubicBezTo>
                  <a:cubicBezTo>
                    <a:pt x="147" y="284"/>
                    <a:pt x="166" y="237"/>
                    <a:pt x="201" y="202"/>
                  </a:cubicBezTo>
                  <a:cubicBezTo>
                    <a:pt x="97" y="98"/>
                    <a:pt x="97" y="98"/>
                    <a:pt x="97" y="98"/>
                  </a:cubicBezTo>
                  <a:cubicBezTo>
                    <a:pt x="34" y="161"/>
                    <a:pt x="0" y="244"/>
                    <a:pt x="0" y="333"/>
                  </a:cubicBezTo>
                  <a:cubicBezTo>
                    <a:pt x="0" y="517"/>
                    <a:pt x="149" y="666"/>
                    <a:pt x="333" y="666"/>
                  </a:cubicBezTo>
                  <a:cubicBezTo>
                    <a:pt x="516" y="666"/>
                    <a:pt x="666" y="517"/>
                    <a:pt x="666" y="333"/>
                  </a:cubicBezTo>
                  <a:cubicBezTo>
                    <a:pt x="666" y="150"/>
                    <a:pt x="516" y="0"/>
                    <a:pt x="3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7" name="Rectangle 21">
              <a:extLst>
                <a:ext uri="{FF2B5EF4-FFF2-40B4-BE49-F238E27FC236}">
                  <a16:creationId xmlns:a16="http://schemas.microsoft.com/office/drawing/2014/main" id="{92BD6303-61DD-441C-BA22-56A746190415}"/>
                </a:ext>
              </a:extLst>
            </p:cNvPr>
            <p:cNvSpPr>
              <a:spLocks noChangeArrowheads="1"/>
            </p:cNvSpPr>
            <p:nvPr userDrawn="1"/>
          </p:nvSpPr>
          <p:spPr bwMode="auto">
            <a:xfrm>
              <a:off x="2487" y="2225"/>
              <a:ext cx="245" cy="8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8" name="Rectangle 22">
              <a:extLst>
                <a:ext uri="{FF2B5EF4-FFF2-40B4-BE49-F238E27FC236}">
                  <a16:creationId xmlns:a16="http://schemas.microsoft.com/office/drawing/2014/main" id="{97B3361D-8364-454B-B127-06FA04705804}"/>
                </a:ext>
              </a:extLst>
            </p:cNvPr>
            <p:cNvSpPr>
              <a:spLocks noChangeArrowheads="1"/>
            </p:cNvSpPr>
            <p:nvPr userDrawn="1"/>
          </p:nvSpPr>
          <p:spPr bwMode="auto">
            <a:xfrm>
              <a:off x="2487" y="2225"/>
              <a:ext cx="245" cy="8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9" name="Rectangle 23">
              <a:extLst>
                <a:ext uri="{FF2B5EF4-FFF2-40B4-BE49-F238E27FC236}">
                  <a16:creationId xmlns:a16="http://schemas.microsoft.com/office/drawing/2014/main" id="{ABB589D6-F8CB-429F-B668-4AC862832CF2}"/>
                </a:ext>
              </a:extLst>
            </p:cNvPr>
            <p:cNvSpPr>
              <a:spLocks noChangeArrowheads="1"/>
            </p:cNvSpPr>
            <p:nvPr userDrawn="1"/>
          </p:nvSpPr>
          <p:spPr bwMode="auto">
            <a:xfrm>
              <a:off x="2732" y="1978"/>
              <a:ext cx="248" cy="2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0" name="Rectangle 24">
              <a:extLst>
                <a:ext uri="{FF2B5EF4-FFF2-40B4-BE49-F238E27FC236}">
                  <a16:creationId xmlns:a16="http://schemas.microsoft.com/office/drawing/2014/main" id="{104D31DD-5694-4E9A-9270-AEFB49728DCA}"/>
                </a:ext>
              </a:extLst>
            </p:cNvPr>
            <p:cNvSpPr>
              <a:spLocks noChangeArrowheads="1"/>
            </p:cNvSpPr>
            <p:nvPr userDrawn="1"/>
          </p:nvSpPr>
          <p:spPr bwMode="auto">
            <a:xfrm>
              <a:off x="2732" y="1978"/>
              <a:ext cx="248" cy="2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grpSp>
      <p:pic>
        <p:nvPicPr>
          <p:cNvPr id="33" name="Picture 32">
            <a:extLst>
              <a:ext uri="{FF2B5EF4-FFF2-40B4-BE49-F238E27FC236}">
                <a16:creationId xmlns:a16="http://schemas.microsoft.com/office/drawing/2014/main" id="{E2E3F98F-6856-4602-8660-FB0F22EC5784}"/>
              </a:ext>
            </a:extLst>
          </p:cNvPr>
          <p:cNvPicPr>
            <a:picLocks noChangeAspect="1"/>
          </p:cNvPicPr>
          <p:nvPr userDrawn="1"/>
        </p:nvPicPr>
        <p:blipFill>
          <a:blip r:embed="rId3"/>
          <a:stretch>
            <a:fillRect/>
          </a:stretch>
        </p:blipFill>
        <p:spPr>
          <a:xfrm>
            <a:off x="2223471" y="1533525"/>
            <a:ext cx="7745058" cy="3790950"/>
          </a:xfrm>
          <a:prstGeom prst="rect">
            <a:avLst/>
          </a:prstGeom>
        </p:spPr>
      </p:pic>
    </p:spTree>
    <p:extLst>
      <p:ext uri="{BB962C8B-B14F-4D97-AF65-F5344CB8AC3E}">
        <p14:creationId xmlns:p14="http://schemas.microsoft.com/office/powerpoint/2010/main" val="176225641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6.pn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5.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7840A5DC-004F-4F2C-B16B-0EB47390EA1C}"/>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rot="10800000">
            <a:off x="0" y="-12702"/>
            <a:ext cx="12204700" cy="687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8">
            <a:extLst>
              <a:ext uri="{FF2B5EF4-FFF2-40B4-BE49-F238E27FC236}">
                <a16:creationId xmlns:a16="http://schemas.microsoft.com/office/drawing/2014/main" id="{65421560-6771-43EE-9566-06CED7056116}"/>
              </a:ext>
            </a:extLst>
          </p:cNvPr>
          <p:cNvGrpSpPr>
            <a:grpSpLocks noChangeAspect="1"/>
          </p:cNvGrpSpPr>
          <p:nvPr userDrawn="1"/>
        </p:nvGrpSpPr>
        <p:grpSpPr bwMode="auto">
          <a:xfrm>
            <a:off x="415925" y="638242"/>
            <a:ext cx="11372850" cy="5568816"/>
            <a:chOff x="119" y="339"/>
            <a:chExt cx="7446" cy="3646"/>
          </a:xfrm>
          <a:solidFill>
            <a:srgbClr val="C2520B">
              <a:alpha val="5098"/>
            </a:srgbClr>
          </a:solidFill>
        </p:grpSpPr>
        <p:sp>
          <p:nvSpPr>
            <p:cNvPr id="8" name="Freeform 9">
              <a:extLst>
                <a:ext uri="{FF2B5EF4-FFF2-40B4-BE49-F238E27FC236}">
                  <a16:creationId xmlns:a16="http://schemas.microsoft.com/office/drawing/2014/main" id="{48C5146C-5A7E-474B-9F98-D30179088291}"/>
                </a:ext>
              </a:extLst>
            </p:cNvPr>
            <p:cNvSpPr>
              <a:spLocks noEditPoints="1"/>
            </p:cNvSpPr>
            <p:nvPr userDrawn="1"/>
          </p:nvSpPr>
          <p:spPr bwMode="auto">
            <a:xfrm>
              <a:off x="119" y="366"/>
              <a:ext cx="1093" cy="1092"/>
            </a:xfrm>
            <a:custGeom>
              <a:avLst/>
              <a:gdLst>
                <a:gd name="T0" fmla="*/ 58 w 279"/>
                <a:gd name="T1" fmla="*/ 139 h 279"/>
                <a:gd name="T2" fmla="*/ 0 w 279"/>
                <a:gd name="T3" fmla="*/ 208 h 279"/>
                <a:gd name="T4" fmla="*/ 70 w 279"/>
                <a:gd name="T5" fmla="*/ 279 h 279"/>
                <a:gd name="T6" fmla="*/ 141 w 279"/>
                <a:gd name="T7" fmla="*/ 208 h 279"/>
                <a:gd name="T8" fmla="*/ 110 w 279"/>
                <a:gd name="T9" fmla="*/ 208 h 279"/>
                <a:gd name="T10" fmla="*/ 70 w 279"/>
                <a:gd name="T11" fmla="*/ 248 h 279"/>
                <a:gd name="T12" fmla="*/ 31 w 279"/>
                <a:gd name="T13" fmla="*/ 208 h 279"/>
                <a:gd name="T14" fmla="*/ 70 w 279"/>
                <a:gd name="T15" fmla="*/ 169 h 279"/>
                <a:gd name="T16" fmla="*/ 70 w 279"/>
                <a:gd name="T17" fmla="*/ 140 h 279"/>
                <a:gd name="T18" fmla="*/ 70 w 279"/>
                <a:gd name="T19" fmla="*/ 140 h 279"/>
                <a:gd name="T20" fmla="*/ 58 w 279"/>
                <a:gd name="T21" fmla="*/ 139 h 279"/>
                <a:gd name="T22" fmla="*/ 70 w 279"/>
                <a:gd name="T23" fmla="*/ 0 h 279"/>
                <a:gd name="T24" fmla="*/ 0 w 279"/>
                <a:gd name="T25" fmla="*/ 70 h 279"/>
                <a:gd name="T26" fmla="*/ 58 w 279"/>
                <a:gd name="T27" fmla="*/ 139 h 279"/>
                <a:gd name="T28" fmla="*/ 70 w 279"/>
                <a:gd name="T29" fmla="*/ 138 h 279"/>
                <a:gd name="T30" fmla="*/ 70 w 279"/>
                <a:gd name="T31" fmla="*/ 140 h 279"/>
                <a:gd name="T32" fmla="*/ 141 w 279"/>
                <a:gd name="T33" fmla="*/ 70 h 279"/>
                <a:gd name="T34" fmla="*/ 110 w 279"/>
                <a:gd name="T35" fmla="*/ 70 h 279"/>
                <a:gd name="T36" fmla="*/ 70 w 279"/>
                <a:gd name="T37" fmla="*/ 110 h 279"/>
                <a:gd name="T38" fmla="*/ 31 w 279"/>
                <a:gd name="T39" fmla="*/ 70 h 279"/>
                <a:gd name="T40" fmla="*/ 70 w 279"/>
                <a:gd name="T41" fmla="*/ 31 h 279"/>
                <a:gd name="T42" fmla="*/ 70 w 279"/>
                <a:gd name="T43" fmla="*/ 0 h 279"/>
                <a:gd name="T44" fmla="*/ 209 w 279"/>
                <a:gd name="T45" fmla="*/ 0 h 279"/>
                <a:gd name="T46" fmla="*/ 138 w 279"/>
                <a:gd name="T47" fmla="*/ 70 h 279"/>
                <a:gd name="T48" fmla="*/ 169 w 279"/>
                <a:gd name="T49" fmla="*/ 70 h 279"/>
                <a:gd name="T50" fmla="*/ 209 w 279"/>
                <a:gd name="T51" fmla="*/ 31 h 279"/>
                <a:gd name="T52" fmla="*/ 248 w 279"/>
                <a:gd name="T53" fmla="*/ 70 h 279"/>
                <a:gd name="T54" fmla="*/ 209 w 279"/>
                <a:gd name="T55" fmla="*/ 109 h 279"/>
                <a:gd name="T56" fmla="*/ 209 w 279"/>
                <a:gd name="T57" fmla="*/ 138 h 279"/>
                <a:gd name="T58" fmla="*/ 138 w 279"/>
                <a:gd name="T59" fmla="*/ 208 h 279"/>
                <a:gd name="T60" fmla="*/ 169 w 279"/>
                <a:gd name="T61" fmla="*/ 208 h 279"/>
                <a:gd name="T62" fmla="*/ 209 w 279"/>
                <a:gd name="T63" fmla="*/ 169 h 279"/>
                <a:gd name="T64" fmla="*/ 248 w 279"/>
                <a:gd name="T65" fmla="*/ 208 h 279"/>
                <a:gd name="T66" fmla="*/ 209 w 279"/>
                <a:gd name="T67" fmla="*/ 248 h 279"/>
                <a:gd name="T68" fmla="*/ 209 w 279"/>
                <a:gd name="T69" fmla="*/ 278 h 279"/>
                <a:gd name="T70" fmla="*/ 279 w 279"/>
                <a:gd name="T71" fmla="*/ 208 h 279"/>
                <a:gd name="T72" fmla="*/ 221 w 279"/>
                <a:gd name="T73" fmla="*/ 139 h 279"/>
                <a:gd name="T74" fmla="*/ 279 w 279"/>
                <a:gd name="T75" fmla="*/ 70 h 279"/>
                <a:gd name="T76" fmla="*/ 209 w 279"/>
                <a:gd name="T7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9" h="279">
                  <a:moveTo>
                    <a:pt x="58" y="139"/>
                  </a:moveTo>
                  <a:cubicBezTo>
                    <a:pt x="25" y="145"/>
                    <a:pt x="0" y="174"/>
                    <a:pt x="0" y="208"/>
                  </a:cubicBezTo>
                  <a:cubicBezTo>
                    <a:pt x="0" y="247"/>
                    <a:pt x="32" y="279"/>
                    <a:pt x="70" y="279"/>
                  </a:cubicBezTo>
                  <a:cubicBezTo>
                    <a:pt x="109" y="279"/>
                    <a:pt x="141" y="247"/>
                    <a:pt x="141" y="208"/>
                  </a:cubicBezTo>
                  <a:cubicBezTo>
                    <a:pt x="110" y="208"/>
                    <a:pt x="110" y="208"/>
                    <a:pt x="110" y="208"/>
                  </a:cubicBezTo>
                  <a:cubicBezTo>
                    <a:pt x="110" y="230"/>
                    <a:pt x="92" y="248"/>
                    <a:pt x="70" y="248"/>
                  </a:cubicBezTo>
                  <a:cubicBezTo>
                    <a:pt x="49" y="248"/>
                    <a:pt x="31" y="230"/>
                    <a:pt x="31" y="208"/>
                  </a:cubicBezTo>
                  <a:cubicBezTo>
                    <a:pt x="31" y="187"/>
                    <a:pt x="49" y="169"/>
                    <a:pt x="70" y="169"/>
                  </a:cubicBezTo>
                  <a:cubicBezTo>
                    <a:pt x="70" y="140"/>
                    <a:pt x="70" y="140"/>
                    <a:pt x="70" y="140"/>
                  </a:cubicBezTo>
                  <a:cubicBezTo>
                    <a:pt x="70" y="140"/>
                    <a:pt x="70" y="140"/>
                    <a:pt x="70" y="140"/>
                  </a:cubicBezTo>
                  <a:cubicBezTo>
                    <a:pt x="66" y="140"/>
                    <a:pt x="62" y="140"/>
                    <a:pt x="58" y="139"/>
                  </a:cubicBezTo>
                  <a:moveTo>
                    <a:pt x="70" y="0"/>
                  </a:moveTo>
                  <a:cubicBezTo>
                    <a:pt x="32" y="0"/>
                    <a:pt x="0" y="32"/>
                    <a:pt x="0" y="70"/>
                  </a:cubicBezTo>
                  <a:cubicBezTo>
                    <a:pt x="0" y="105"/>
                    <a:pt x="25" y="133"/>
                    <a:pt x="58" y="139"/>
                  </a:cubicBezTo>
                  <a:cubicBezTo>
                    <a:pt x="62" y="139"/>
                    <a:pt x="66" y="138"/>
                    <a:pt x="70" y="138"/>
                  </a:cubicBezTo>
                  <a:cubicBezTo>
                    <a:pt x="70" y="140"/>
                    <a:pt x="70" y="140"/>
                    <a:pt x="70" y="140"/>
                  </a:cubicBezTo>
                  <a:cubicBezTo>
                    <a:pt x="109" y="140"/>
                    <a:pt x="141" y="109"/>
                    <a:pt x="141" y="70"/>
                  </a:cubicBezTo>
                  <a:cubicBezTo>
                    <a:pt x="110" y="70"/>
                    <a:pt x="110" y="70"/>
                    <a:pt x="110" y="70"/>
                  </a:cubicBezTo>
                  <a:cubicBezTo>
                    <a:pt x="110" y="92"/>
                    <a:pt x="92" y="110"/>
                    <a:pt x="70" y="110"/>
                  </a:cubicBezTo>
                  <a:cubicBezTo>
                    <a:pt x="49" y="110"/>
                    <a:pt x="31" y="92"/>
                    <a:pt x="31" y="70"/>
                  </a:cubicBezTo>
                  <a:cubicBezTo>
                    <a:pt x="31" y="49"/>
                    <a:pt x="49" y="31"/>
                    <a:pt x="70" y="31"/>
                  </a:cubicBezTo>
                  <a:cubicBezTo>
                    <a:pt x="70" y="0"/>
                    <a:pt x="70" y="0"/>
                    <a:pt x="70" y="0"/>
                  </a:cubicBezTo>
                  <a:moveTo>
                    <a:pt x="209" y="0"/>
                  </a:moveTo>
                  <a:cubicBezTo>
                    <a:pt x="170" y="0"/>
                    <a:pt x="138" y="31"/>
                    <a:pt x="138" y="70"/>
                  </a:cubicBezTo>
                  <a:cubicBezTo>
                    <a:pt x="169" y="70"/>
                    <a:pt x="169" y="70"/>
                    <a:pt x="169" y="70"/>
                  </a:cubicBezTo>
                  <a:cubicBezTo>
                    <a:pt x="169" y="48"/>
                    <a:pt x="187" y="31"/>
                    <a:pt x="209" y="31"/>
                  </a:cubicBezTo>
                  <a:cubicBezTo>
                    <a:pt x="230" y="31"/>
                    <a:pt x="248" y="48"/>
                    <a:pt x="248" y="70"/>
                  </a:cubicBezTo>
                  <a:cubicBezTo>
                    <a:pt x="248" y="92"/>
                    <a:pt x="230" y="109"/>
                    <a:pt x="209" y="109"/>
                  </a:cubicBezTo>
                  <a:cubicBezTo>
                    <a:pt x="209" y="138"/>
                    <a:pt x="209" y="138"/>
                    <a:pt x="209" y="138"/>
                  </a:cubicBezTo>
                  <a:cubicBezTo>
                    <a:pt x="170" y="138"/>
                    <a:pt x="138" y="170"/>
                    <a:pt x="138" y="208"/>
                  </a:cubicBezTo>
                  <a:cubicBezTo>
                    <a:pt x="169" y="208"/>
                    <a:pt x="169" y="208"/>
                    <a:pt x="169" y="208"/>
                  </a:cubicBezTo>
                  <a:cubicBezTo>
                    <a:pt x="169" y="187"/>
                    <a:pt x="187" y="169"/>
                    <a:pt x="209" y="169"/>
                  </a:cubicBezTo>
                  <a:cubicBezTo>
                    <a:pt x="230" y="169"/>
                    <a:pt x="248" y="187"/>
                    <a:pt x="248" y="208"/>
                  </a:cubicBezTo>
                  <a:cubicBezTo>
                    <a:pt x="248" y="230"/>
                    <a:pt x="230" y="248"/>
                    <a:pt x="209" y="248"/>
                  </a:cubicBezTo>
                  <a:cubicBezTo>
                    <a:pt x="209" y="278"/>
                    <a:pt x="209" y="278"/>
                    <a:pt x="209" y="278"/>
                  </a:cubicBezTo>
                  <a:cubicBezTo>
                    <a:pt x="247" y="278"/>
                    <a:pt x="279" y="247"/>
                    <a:pt x="279" y="208"/>
                  </a:cubicBezTo>
                  <a:cubicBezTo>
                    <a:pt x="279" y="174"/>
                    <a:pt x="254" y="145"/>
                    <a:pt x="221" y="139"/>
                  </a:cubicBezTo>
                  <a:cubicBezTo>
                    <a:pt x="254" y="133"/>
                    <a:pt x="279" y="104"/>
                    <a:pt x="279" y="70"/>
                  </a:cubicBezTo>
                  <a:cubicBezTo>
                    <a:pt x="279" y="31"/>
                    <a:pt x="247" y="0"/>
                    <a:pt x="2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9" name="Freeform 10">
              <a:extLst>
                <a:ext uri="{FF2B5EF4-FFF2-40B4-BE49-F238E27FC236}">
                  <a16:creationId xmlns:a16="http://schemas.microsoft.com/office/drawing/2014/main" id="{D5802724-ECB6-4214-A874-3A36E5B1FEB4}"/>
                </a:ext>
              </a:extLst>
            </p:cNvPr>
            <p:cNvSpPr>
              <a:spLocks noEditPoints="1"/>
            </p:cNvSpPr>
            <p:nvPr userDrawn="1"/>
          </p:nvSpPr>
          <p:spPr bwMode="auto">
            <a:xfrm>
              <a:off x="1385" y="366"/>
              <a:ext cx="1093" cy="1088"/>
            </a:xfrm>
            <a:custGeom>
              <a:avLst/>
              <a:gdLst>
                <a:gd name="T0" fmla="*/ 121 w 1093"/>
                <a:gd name="T1" fmla="*/ 971 h 1088"/>
                <a:gd name="T2" fmla="*/ 121 w 1093"/>
                <a:gd name="T3" fmla="*/ 607 h 1088"/>
                <a:gd name="T4" fmla="*/ 486 w 1093"/>
                <a:gd name="T5" fmla="*/ 607 h 1088"/>
                <a:gd name="T6" fmla="*/ 486 w 1093"/>
                <a:gd name="T7" fmla="*/ 971 h 1088"/>
                <a:gd name="T8" fmla="*/ 121 w 1093"/>
                <a:gd name="T9" fmla="*/ 971 h 1088"/>
                <a:gd name="T10" fmla="*/ 607 w 1093"/>
                <a:gd name="T11" fmla="*/ 485 h 1088"/>
                <a:gd name="T12" fmla="*/ 607 w 1093"/>
                <a:gd name="T13" fmla="*/ 122 h 1088"/>
                <a:gd name="T14" fmla="*/ 972 w 1093"/>
                <a:gd name="T15" fmla="*/ 122 h 1088"/>
                <a:gd name="T16" fmla="*/ 972 w 1093"/>
                <a:gd name="T17" fmla="*/ 485 h 1088"/>
                <a:gd name="T18" fmla="*/ 607 w 1093"/>
                <a:gd name="T19" fmla="*/ 485 h 1088"/>
                <a:gd name="T20" fmla="*/ 1093 w 1093"/>
                <a:gd name="T21" fmla="*/ 0 h 1088"/>
                <a:gd name="T22" fmla="*/ 486 w 1093"/>
                <a:gd name="T23" fmla="*/ 0 h 1088"/>
                <a:gd name="T24" fmla="*/ 486 w 1093"/>
                <a:gd name="T25" fmla="*/ 485 h 1088"/>
                <a:gd name="T26" fmla="*/ 0 w 1093"/>
                <a:gd name="T27" fmla="*/ 485 h 1088"/>
                <a:gd name="T28" fmla="*/ 0 w 1093"/>
                <a:gd name="T29" fmla="*/ 1088 h 1088"/>
                <a:gd name="T30" fmla="*/ 607 w 1093"/>
                <a:gd name="T31" fmla="*/ 1088 h 1088"/>
                <a:gd name="T32" fmla="*/ 607 w 1093"/>
                <a:gd name="T33" fmla="*/ 607 h 1088"/>
                <a:gd name="T34" fmla="*/ 1093 w 1093"/>
                <a:gd name="T35" fmla="*/ 607 h 1088"/>
                <a:gd name="T36" fmla="*/ 1093 w 1093"/>
                <a:gd name="T37" fmla="*/ 0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93" h="1088">
                  <a:moveTo>
                    <a:pt x="121" y="971"/>
                  </a:moveTo>
                  <a:lnTo>
                    <a:pt x="121" y="607"/>
                  </a:lnTo>
                  <a:lnTo>
                    <a:pt x="486" y="607"/>
                  </a:lnTo>
                  <a:lnTo>
                    <a:pt x="486" y="971"/>
                  </a:lnTo>
                  <a:lnTo>
                    <a:pt x="121" y="971"/>
                  </a:lnTo>
                  <a:close/>
                  <a:moveTo>
                    <a:pt x="607" y="485"/>
                  </a:moveTo>
                  <a:lnTo>
                    <a:pt x="607" y="122"/>
                  </a:lnTo>
                  <a:lnTo>
                    <a:pt x="972" y="122"/>
                  </a:lnTo>
                  <a:lnTo>
                    <a:pt x="972" y="485"/>
                  </a:lnTo>
                  <a:lnTo>
                    <a:pt x="607" y="485"/>
                  </a:lnTo>
                  <a:close/>
                  <a:moveTo>
                    <a:pt x="1093" y="0"/>
                  </a:moveTo>
                  <a:lnTo>
                    <a:pt x="486" y="0"/>
                  </a:lnTo>
                  <a:lnTo>
                    <a:pt x="486" y="485"/>
                  </a:lnTo>
                  <a:lnTo>
                    <a:pt x="0" y="485"/>
                  </a:lnTo>
                  <a:lnTo>
                    <a:pt x="0" y="1088"/>
                  </a:lnTo>
                  <a:lnTo>
                    <a:pt x="607" y="1088"/>
                  </a:lnTo>
                  <a:lnTo>
                    <a:pt x="607" y="607"/>
                  </a:lnTo>
                  <a:lnTo>
                    <a:pt x="1093" y="607"/>
                  </a:lnTo>
                  <a:lnTo>
                    <a:pt x="10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2" name="Freeform 12">
              <a:extLst>
                <a:ext uri="{FF2B5EF4-FFF2-40B4-BE49-F238E27FC236}">
                  <a16:creationId xmlns:a16="http://schemas.microsoft.com/office/drawing/2014/main" id="{7773630C-A111-4E66-938D-B03491CB7F2C}"/>
                </a:ext>
              </a:extLst>
            </p:cNvPr>
            <p:cNvSpPr>
              <a:spLocks noEditPoints="1"/>
            </p:cNvSpPr>
            <p:nvPr userDrawn="1"/>
          </p:nvSpPr>
          <p:spPr bwMode="auto">
            <a:xfrm>
              <a:off x="3916" y="366"/>
              <a:ext cx="1094" cy="1088"/>
            </a:xfrm>
            <a:custGeom>
              <a:avLst/>
              <a:gdLst>
                <a:gd name="T0" fmla="*/ 275 w 1094"/>
                <a:gd name="T1" fmla="*/ 818 h 1088"/>
                <a:gd name="T2" fmla="*/ 0 w 1094"/>
                <a:gd name="T3" fmla="*/ 818 h 1088"/>
                <a:gd name="T4" fmla="*/ 0 w 1094"/>
                <a:gd name="T5" fmla="*/ 1088 h 1088"/>
                <a:gd name="T6" fmla="*/ 275 w 1094"/>
                <a:gd name="T7" fmla="*/ 1088 h 1088"/>
                <a:gd name="T8" fmla="*/ 275 w 1094"/>
                <a:gd name="T9" fmla="*/ 818 h 1088"/>
                <a:gd name="T10" fmla="*/ 1094 w 1094"/>
                <a:gd name="T11" fmla="*/ 818 h 1088"/>
                <a:gd name="T12" fmla="*/ 819 w 1094"/>
                <a:gd name="T13" fmla="*/ 818 h 1088"/>
                <a:gd name="T14" fmla="*/ 819 w 1094"/>
                <a:gd name="T15" fmla="*/ 1088 h 1088"/>
                <a:gd name="T16" fmla="*/ 1094 w 1094"/>
                <a:gd name="T17" fmla="*/ 1088 h 1088"/>
                <a:gd name="T18" fmla="*/ 1094 w 1094"/>
                <a:gd name="T19" fmla="*/ 818 h 1088"/>
                <a:gd name="T20" fmla="*/ 275 w 1094"/>
                <a:gd name="T21" fmla="*/ 274 h 1088"/>
                <a:gd name="T22" fmla="*/ 0 w 1094"/>
                <a:gd name="T23" fmla="*/ 274 h 1088"/>
                <a:gd name="T24" fmla="*/ 0 w 1094"/>
                <a:gd name="T25" fmla="*/ 544 h 1088"/>
                <a:gd name="T26" fmla="*/ 275 w 1094"/>
                <a:gd name="T27" fmla="*/ 544 h 1088"/>
                <a:gd name="T28" fmla="*/ 275 w 1094"/>
                <a:gd name="T29" fmla="*/ 274 h 1088"/>
                <a:gd name="T30" fmla="*/ 1094 w 1094"/>
                <a:gd name="T31" fmla="*/ 274 h 1088"/>
                <a:gd name="T32" fmla="*/ 819 w 1094"/>
                <a:gd name="T33" fmla="*/ 274 h 1088"/>
                <a:gd name="T34" fmla="*/ 819 w 1094"/>
                <a:gd name="T35" fmla="*/ 544 h 1088"/>
                <a:gd name="T36" fmla="*/ 545 w 1094"/>
                <a:gd name="T37" fmla="*/ 544 h 1088"/>
                <a:gd name="T38" fmla="*/ 545 w 1094"/>
                <a:gd name="T39" fmla="*/ 818 h 1088"/>
                <a:gd name="T40" fmla="*/ 819 w 1094"/>
                <a:gd name="T41" fmla="*/ 818 h 1088"/>
                <a:gd name="T42" fmla="*/ 819 w 1094"/>
                <a:gd name="T43" fmla="*/ 544 h 1088"/>
                <a:gd name="T44" fmla="*/ 1094 w 1094"/>
                <a:gd name="T45" fmla="*/ 544 h 1088"/>
                <a:gd name="T46" fmla="*/ 1094 w 1094"/>
                <a:gd name="T47" fmla="*/ 274 h 1088"/>
                <a:gd name="T48" fmla="*/ 545 w 1094"/>
                <a:gd name="T49" fmla="*/ 0 h 1088"/>
                <a:gd name="T50" fmla="*/ 275 w 1094"/>
                <a:gd name="T51" fmla="*/ 0 h 1088"/>
                <a:gd name="T52" fmla="*/ 275 w 1094"/>
                <a:gd name="T53" fmla="*/ 274 h 1088"/>
                <a:gd name="T54" fmla="*/ 545 w 1094"/>
                <a:gd name="T55" fmla="*/ 274 h 1088"/>
                <a:gd name="T56" fmla="*/ 545 w 1094"/>
                <a:gd name="T57" fmla="*/ 0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4" h="1088">
                  <a:moveTo>
                    <a:pt x="275" y="818"/>
                  </a:moveTo>
                  <a:lnTo>
                    <a:pt x="0" y="818"/>
                  </a:lnTo>
                  <a:lnTo>
                    <a:pt x="0" y="1088"/>
                  </a:lnTo>
                  <a:lnTo>
                    <a:pt x="275" y="1088"/>
                  </a:lnTo>
                  <a:lnTo>
                    <a:pt x="275" y="818"/>
                  </a:lnTo>
                  <a:close/>
                  <a:moveTo>
                    <a:pt x="1094" y="818"/>
                  </a:moveTo>
                  <a:lnTo>
                    <a:pt x="819" y="818"/>
                  </a:lnTo>
                  <a:lnTo>
                    <a:pt x="819" y="1088"/>
                  </a:lnTo>
                  <a:lnTo>
                    <a:pt x="1094" y="1088"/>
                  </a:lnTo>
                  <a:lnTo>
                    <a:pt x="1094" y="818"/>
                  </a:lnTo>
                  <a:close/>
                  <a:moveTo>
                    <a:pt x="275" y="274"/>
                  </a:moveTo>
                  <a:lnTo>
                    <a:pt x="0" y="274"/>
                  </a:lnTo>
                  <a:lnTo>
                    <a:pt x="0" y="544"/>
                  </a:lnTo>
                  <a:lnTo>
                    <a:pt x="275" y="544"/>
                  </a:lnTo>
                  <a:lnTo>
                    <a:pt x="275" y="274"/>
                  </a:lnTo>
                  <a:close/>
                  <a:moveTo>
                    <a:pt x="1094" y="274"/>
                  </a:moveTo>
                  <a:lnTo>
                    <a:pt x="819" y="274"/>
                  </a:lnTo>
                  <a:lnTo>
                    <a:pt x="819" y="544"/>
                  </a:lnTo>
                  <a:lnTo>
                    <a:pt x="545" y="544"/>
                  </a:lnTo>
                  <a:lnTo>
                    <a:pt x="545" y="818"/>
                  </a:lnTo>
                  <a:lnTo>
                    <a:pt x="819" y="818"/>
                  </a:lnTo>
                  <a:lnTo>
                    <a:pt x="819" y="544"/>
                  </a:lnTo>
                  <a:lnTo>
                    <a:pt x="1094" y="544"/>
                  </a:lnTo>
                  <a:lnTo>
                    <a:pt x="1094" y="274"/>
                  </a:lnTo>
                  <a:close/>
                  <a:moveTo>
                    <a:pt x="545" y="0"/>
                  </a:moveTo>
                  <a:lnTo>
                    <a:pt x="275" y="0"/>
                  </a:lnTo>
                  <a:lnTo>
                    <a:pt x="275" y="274"/>
                  </a:lnTo>
                  <a:lnTo>
                    <a:pt x="545" y="274"/>
                  </a:lnTo>
                  <a:lnTo>
                    <a:pt x="5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4" name="Freeform 14">
              <a:extLst>
                <a:ext uri="{FF2B5EF4-FFF2-40B4-BE49-F238E27FC236}">
                  <a16:creationId xmlns:a16="http://schemas.microsoft.com/office/drawing/2014/main" id="{894B98E2-1EF3-45F5-8D8F-693F3D861B40}"/>
                </a:ext>
              </a:extLst>
            </p:cNvPr>
            <p:cNvSpPr>
              <a:spLocks noEditPoints="1"/>
            </p:cNvSpPr>
            <p:nvPr userDrawn="1"/>
          </p:nvSpPr>
          <p:spPr bwMode="auto">
            <a:xfrm>
              <a:off x="6421" y="339"/>
              <a:ext cx="1144" cy="1142"/>
            </a:xfrm>
            <a:custGeom>
              <a:avLst/>
              <a:gdLst>
                <a:gd name="T0" fmla="*/ 834 w 1144"/>
                <a:gd name="T1" fmla="*/ 712 h 1142"/>
                <a:gd name="T2" fmla="*/ 697 w 1144"/>
                <a:gd name="T3" fmla="*/ 571 h 1142"/>
                <a:gd name="T4" fmla="*/ 834 w 1144"/>
                <a:gd name="T5" fmla="*/ 434 h 1142"/>
                <a:gd name="T6" fmla="*/ 971 w 1144"/>
                <a:gd name="T7" fmla="*/ 571 h 1142"/>
                <a:gd name="T8" fmla="*/ 834 w 1144"/>
                <a:gd name="T9" fmla="*/ 712 h 1142"/>
                <a:gd name="T10" fmla="*/ 834 w 1144"/>
                <a:gd name="T11" fmla="*/ 262 h 1142"/>
                <a:gd name="T12" fmla="*/ 525 w 1144"/>
                <a:gd name="T13" fmla="*/ 571 h 1142"/>
                <a:gd name="T14" fmla="*/ 834 w 1144"/>
                <a:gd name="T15" fmla="*/ 880 h 1142"/>
                <a:gd name="T16" fmla="*/ 1144 w 1144"/>
                <a:gd name="T17" fmla="*/ 571 h 1142"/>
                <a:gd name="T18" fmla="*/ 834 w 1144"/>
                <a:gd name="T19" fmla="*/ 262 h 1142"/>
                <a:gd name="T20" fmla="*/ 309 w 1144"/>
                <a:gd name="T21" fmla="*/ 970 h 1142"/>
                <a:gd name="T22" fmla="*/ 172 w 1144"/>
                <a:gd name="T23" fmla="*/ 833 h 1142"/>
                <a:gd name="T24" fmla="*/ 309 w 1144"/>
                <a:gd name="T25" fmla="*/ 696 h 1142"/>
                <a:gd name="T26" fmla="*/ 450 w 1144"/>
                <a:gd name="T27" fmla="*/ 833 h 1142"/>
                <a:gd name="T28" fmla="*/ 309 w 1144"/>
                <a:gd name="T29" fmla="*/ 970 h 1142"/>
                <a:gd name="T30" fmla="*/ 309 w 1144"/>
                <a:gd name="T31" fmla="*/ 450 h 1142"/>
                <a:gd name="T32" fmla="*/ 172 w 1144"/>
                <a:gd name="T33" fmla="*/ 309 h 1142"/>
                <a:gd name="T34" fmla="*/ 309 w 1144"/>
                <a:gd name="T35" fmla="*/ 172 h 1142"/>
                <a:gd name="T36" fmla="*/ 450 w 1144"/>
                <a:gd name="T37" fmla="*/ 309 h 1142"/>
                <a:gd name="T38" fmla="*/ 309 w 1144"/>
                <a:gd name="T39" fmla="*/ 450 h 1142"/>
                <a:gd name="T40" fmla="*/ 309 w 1144"/>
                <a:gd name="T41" fmla="*/ 0 h 1142"/>
                <a:gd name="T42" fmla="*/ 0 w 1144"/>
                <a:gd name="T43" fmla="*/ 309 h 1142"/>
                <a:gd name="T44" fmla="*/ 262 w 1144"/>
                <a:gd name="T45" fmla="*/ 571 h 1142"/>
                <a:gd name="T46" fmla="*/ 0 w 1144"/>
                <a:gd name="T47" fmla="*/ 833 h 1142"/>
                <a:gd name="T48" fmla="*/ 309 w 1144"/>
                <a:gd name="T49" fmla="*/ 1142 h 1142"/>
                <a:gd name="T50" fmla="*/ 619 w 1144"/>
                <a:gd name="T51" fmla="*/ 833 h 1142"/>
                <a:gd name="T52" fmla="*/ 356 w 1144"/>
                <a:gd name="T53" fmla="*/ 571 h 1142"/>
                <a:gd name="T54" fmla="*/ 619 w 1144"/>
                <a:gd name="T55" fmla="*/ 309 h 1142"/>
                <a:gd name="T56" fmla="*/ 309 w 1144"/>
                <a:gd name="T57"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4" h="1142">
                  <a:moveTo>
                    <a:pt x="834" y="712"/>
                  </a:moveTo>
                  <a:lnTo>
                    <a:pt x="697" y="571"/>
                  </a:lnTo>
                  <a:lnTo>
                    <a:pt x="834" y="434"/>
                  </a:lnTo>
                  <a:lnTo>
                    <a:pt x="971" y="571"/>
                  </a:lnTo>
                  <a:lnTo>
                    <a:pt x="834" y="712"/>
                  </a:lnTo>
                  <a:close/>
                  <a:moveTo>
                    <a:pt x="834" y="262"/>
                  </a:moveTo>
                  <a:lnTo>
                    <a:pt x="525" y="571"/>
                  </a:lnTo>
                  <a:lnTo>
                    <a:pt x="834" y="880"/>
                  </a:lnTo>
                  <a:lnTo>
                    <a:pt x="1144" y="571"/>
                  </a:lnTo>
                  <a:lnTo>
                    <a:pt x="834" y="262"/>
                  </a:lnTo>
                  <a:close/>
                  <a:moveTo>
                    <a:pt x="309" y="970"/>
                  </a:moveTo>
                  <a:lnTo>
                    <a:pt x="172" y="833"/>
                  </a:lnTo>
                  <a:lnTo>
                    <a:pt x="309" y="696"/>
                  </a:lnTo>
                  <a:lnTo>
                    <a:pt x="450" y="833"/>
                  </a:lnTo>
                  <a:lnTo>
                    <a:pt x="309" y="970"/>
                  </a:lnTo>
                  <a:close/>
                  <a:moveTo>
                    <a:pt x="309" y="450"/>
                  </a:moveTo>
                  <a:lnTo>
                    <a:pt x="172" y="309"/>
                  </a:lnTo>
                  <a:lnTo>
                    <a:pt x="309" y="172"/>
                  </a:lnTo>
                  <a:lnTo>
                    <a:pt x="450" y="309"/>
                  </a:lnTo>
                  <a:lnTo>
                    <a:pt x="309" y="450"/>
                  </a:lnTo>
                  <a:close/>
                  <a:moveTo>
                    <a:pt x="309" y="0"/>
                  </a:moveTo>
                  <a:lnTo>
                    <a:pt x="0" y="309"/>
                  </a:lnTo>
                  <a:lnTo>
                    <a:pt x="262" y="571"/>
                  </a:lnTo>
                  <a:lnTo>
                    <a:pt x="0" y="833"/>
                  </a:lnTo>
                  <a:lnTo>
                    <a:pt x="309" y="1142"/>
                  </a:lnTo>
                  <a:lnTo>
                    <a:pt x="619" y="833"/>
                  </a:lnTo>
                  <a:lnTo>
                    <a:pt x="356" y="571"/>
                  </a:lnTo>
                  <a:lnTo>
                    <a:pt x="619" y="309"/>
                  </a:lnTo>
                  <a:lnTo>
                    <a:pt x="3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6" name="Freeform 16">
              <a:extLst>
                <a:ext uri="{FF2B5EF4-FFF2-40B4-BE49-F238E27FC236}">
                  <a16:creationId xmlns:a16="http://schemas.microsoft.com/office/drawing/2014/main" id="{98F2B692-ED3E-4347-8C84-9F5F54185525}"/>
                </a:ext>
              </a:extLst>
            </p:cNvPr>
            <p:cNvSpPr>
              <a:spLocks noEditPoints="1"/>
            </p:cNvSpPr>
            <p:nvPr userDrawn="1"/>
          </p:nvSpPr>
          <p:spPr bwMode="auto">
            <a:xfrm>
              <a:off x="119" y="1630"/>
              <a:ext cx="1093" cy="1091"/>
            </a:xfrm>
            <a:custGeom>
              <a:avLst/>
              <a:gdLst>
                <a:gd name="T0" fmla="*/ 56 w 279"/>
                <a:gd name="T1" fmla="*/ 203 h 279"/>
                <a:gd name="T2" fmla="*/ 0 w 279"/>
                <a:gd name="T3" fmla="*/ 212 h 279"/>
                <a:gd name="T4" fmla="*/ 0 w 279"/>
                <a:gd name="T5" fmla="*/ 244 h 279"/>
                <a:gd name="T6" fmla="*/ 56 w 279"/>
                <a:gd name="T7" fmla="*/ 233 h 279"/>
                <a:gd name="T8" fmla="*/ 132 w 279"/>
                <a:gd name="T9" fmla="*/ 254 h 279"/>
                <a:gd name="T10" fmla="*/ 223 w 279"/>
                <a:gd name="T11" fmla="*/ 279 h 279"/>
                <a:gd name="T12" fmla="*/ 279 w 279"/>
                <a:gd name="T13" fmla="*/ 270 h 279"/>
                <a:gd name="T14" fmla="*/ 279 w 279"/>
                <a:gd name="T15" fmla="*/ 237 h 279"/>
                <a:gd name="T16" fmla="*/ 223 w 279"/>
                <a:gd name="T17" fmla="*/ 248 h 279"/>
                <a:gd name="T18" fmla="*/ 147 w 279"/>
                <a:gd name="T19" fmla="*/ 227 h 279"/>
                <a:gd name="T20" fmla="*/ 56 w 279"/>
                <a:gd name="T21" fmla="*/ 203 h 279"/>
                <a:gd name="T22" fmla="*/ 56 w 279"/>
                <a:gd name="T23" fmla="*/ 152 h 279"/>
                <a:gd name="T24" fmla="*/ 0 w 279"/>
                <a:gd name="T25" fmla="*/ 161 h 279"/>
                <a:gd name="T26" fmla="*/ 0 w 279"/>
                <a:gd name="T27" fmla="*/ 193 h 279"/>
                <a:gd name="T28" fmla="*/ 56 w 279"/>
                <a:gd name="T29" fmla="*/ 183 h 279"/>
                <a:gd name="T30" fmla="*/ 132 w 279"/>
                <a:gd name="T31" fmla="*/ 203 h 279"/>
                <a:gd name="T32" fmla="*/ 223 w 279"/>
                <a:gd name="T33" fmla="*/ 228 h 279"/>
                <a:gd name="T34" fmla="*/ 223 w 279"/>
                <a:gd name="T35" fmla="*/ 228 h 279"/>
                <a:gd name="T36" fmla="*/ 279 w 279"/>
                <a:gd name="T37" fmla="*/ 219 h 279"/>
                <a:gd name="T38" fmla="*/ 279 w 279"/>
                <a:gd name="T39" fmla="*/ 187 h 279"/>
                <a:gd name="T40" fmla="*/ 223 w 279"/>
                <a:gd name="T41" fmla="*/ 197 h 279"/>
                <a:gd name="T42" fmla="*/ 147 w 279"/>
                <a:gd name="T43" fmla="*/ 176 h 279"/>
                <a:gd name="T44" fmla="*/ 56 w 279"/>
                <a:gd name="T45" fmla="*/ 152 h 279"/>
                <a:gd name="T46" fmla="*/ 56 w 279"/>
                <a:gd name="T47" fmla="*/ 101 h 279"/>
                <a:gd name="T48" fmla="*/ 0 w 279"/>
                <a:gd name="T49" fmla="*/ 110 h 279"/>
                <a:gd name="T50" fmla="*/ 0 w 279"/>
                <a:gd name="T51" fmla="*/ 143 h 279"/>
                <a:gd name="T52" fmla="*/ 56 w 279"/>
                <a:gd name="T53" fmla="*/ 132 h 279"/>
                <a:gd name="T54" fmla="*/ 132 w 279"/>
                <a:gd name="T55" fmla="*/ 153 h 279"/>
                <a:gd name="T56" fmla="*/ 223 w 279"/>
                <a:gd name="T57" fmla="*/ 177 h 279"/>
                <a:gd name="T58" fmla="*/ 279 w 279"/>
                <a:gd name="T59" fmla="*/ 168 h 279"/>
                <a:gd name="T60" fmla="*/ 279 w 279"/>
                <a:gd name="T61" fmla="*/ 136 h 279"/>
                <a:gd name="T62" fmla="*/ 222 w 279"/>
                <a:gd name="T63" fmla="*/ 146 h 279"/>
                <a:gd name="T64" fmla="*/ 147 w 279"/>
                <a:gd name="T65" fmla="*/ 126 h 279"/>
                <a:gd name="T66" fmla="*/ 56 w 279"/>
                <a:gd name="T67" fmla="*/ 101 h 279"/>
                <a:gd name="T68" fmla="*/ 56 w 279"/>
                <a:gd name="T69" fmla="*/ 51 h 279"/>
                <a:gd name="T70" fmla="*/ 0 w 279"/>
                <a:gd name="T71" fmla="*/ 59 h 279"/>
                <a:gd name="T72" fmla="*/ 0 w 279"/>
                <a:gd name="T73" fmla="*/ 92 h 279"/>
                <a:gd name="T74" fmla="*/ 56 w 279"/>
                <a:gd name="T75" fmla="*/ 82 h 279"/>
                <a:gd name="T76" fmla="*/ 132 w 279"/>
                <a:gd name="T77" fmla="*/ 102 h 279"/>
                <a:gd name="T78" fmla="*/ 223 w 279"/>
                <a:gd name="T79" fmla="*/ 126 h 279"/>
                <a:gd name="T80" fmla="*/ 223 w 279"/>
                <a:gd name="T81" fmla="*/ 126 h 279"/>
                <a:gd name="T82" fmla="*/ 279 w 279"/>
                <a:gd name="T83" fmla="*/ 118 h 279"/>
                <a:gd name="T84" fmla="*/ 279 w 279"/>
                <a:gd name="T85" fmla="*/ 85 h 279"/>
                <a:gd name="T86" fmla="*/ 222 w 279"/>
                <a:gd name="T87" fmla="*/ 95 h 279"/>
                <a:gd name="T88" fmla="*/ 147 w 279"/>
                <a:gd name="T89" fmla="*/ 75 h 279"/>
                <a:gd name="T90" fmla="*/ 56 w 279"/>
                <a:gd name="T91" fmla="*/ 51 h 279"/>
                <a:gd name="T92" fmla="*/ 56 w 279"/>
                <a:gd name="T93" fmla="*/ 0 h 279"/>
                <a:gd name="T94" fmla="*/ 0 w 279"/>
                <a:gd name="T95" fmla="*/ 9 h 279"/>
                <a:gd name="T96" fmla="*/ 0 w 279"/>
                <a:gd name="T97" fmla="*/ 41 h 279"/>
                <a:gd name="T98" fmla="*/ 56 w 279"/>
                <a:gd name="T99" fmla="*/ 31 h 279"/>
                <a:gd name="T100" fmla="*/ 132 w 279"/>
                <a:gd name="T101" fmla="*/ 51 h 279"/>
                <a:gd name="T102" fmla="*/ 223 w 279"/>
                <a:gd name="T103" fmla="*/ 76 h 279"/>
                <a:gd name="T104" fmla="*/ 223 w 279"/>
                <a:gd name="T105" fmla="*/ 76 h 279"/>
                <a:gd name="T106" fmla="*/ 279 w 279"/>
                <a:gd name="T107" fmla="*/ 67 h 279"/>
                <a:gd name="T108" fmla="*/ 279 w 279"/>
                <a:gd name="T109" fmla="*/ 35 h 279"/>
                <a:gd name="T110" fmla="*/ 223 w 279"/>
                <a:gd name="T111" fmla="*/ 45 h 279"/>
                <a:gd name="T112" fmla="*/ 147 w 279"/>
                <a:gd name="T113" fmla="*/ 24 h 279"/>
                <a:gd name="T114" fmla="*/ 56 w 279"/>
                <a:gd name="T11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9" h="279">
                  <a:moveTo>
                    <a:pt x="56" y="203"/>
                  </a:moveTo>
                  <a:cubicBezTo>
                    <a:pt x="38" y="203"/>
                    <a:pt x="19" y="206"/>
                    <a:pt x="0" y="212"/>
                  </a:cubicBezTo>
                  <a:cubicBezTo>
                    <a:pt x="0" y="244"/>
                    <a:pt x="0" y="244"/>
                    <a:pt x="0" y="244"/>
                  </a:cubicBezTo>
                  <a:cubicBezTo>
                    <a:pt x="16" y="238"/>
                    <a:pt x="35" y="233"/>
                    <a:pt x="56" y="233"/>
                  </a:cubicBezTo>
                  <a:cubicBezTo>
                    <a:pt x="79" y="233"/>
                    <a:pt x="105" y="239"/>
                    <a:pt x="132" y="254"/>
                  </a:cubicBezTo>
                  <a:cubicBezTo>
                    <a:pt x="161" y="270"/>
                    <a:pt x="192" y="279"/>
                    <a:pt x="223" y="279"/>
                  </a:cubicBezTo>
                  <a:cubicBezTo>
                    <a:pt x="241" y="279"/>
                    <a:pt x="260" y="276"/>
                    <a:pt x="279" y="270"/>
                  </a:cubicBezTo>
                  <a:cubicBezTo>
                    <a:pt x="279" y="237"/>
                    <a:pt x="279" y="237"/>
                    <a:pt x="279" y="237"/>
                  </a:cubicBezTo>
                  <a:cubicBezTo>
                    <a:pt x="263" y="243"/>
                    <a:pt x="244" y="248"/>
                    <a:pt x="223" y="248"/>
                  </a:cubicBezTo>
                  <a:cubicBezTo>
                    <a:pt x="200" y="248"/>
                    <a:pt x="174" y="242"/>
                    <a:pt x="147" y="227"/>
                  </a:cubicBezTo>
                  <a:cubicBezTo>
                    <a:pt x="118" y="211"/>
                    <a:pt x="87" y="203"/>
                    <a:pt x="56" y="203"/>
                  </a:cubicBezTo>
                  <a:moveTo>
                    <a:pt x="56" y="152"/>
                  </a:moveTo>
                  <a:cubicBezTo>
                    <a:pt x="38" y="152"/>
                    <a:pt x="19" y="155"/>
                    <a:pt x="0" y="161"/>
                  </a:cubicBezTo>
                  <a:cubicBezTo>
                    <a:pt x="0" y="193"/>
                    <a:pt x="0" y="193"/>
                    <a:pt x="0" y="193"/>
                  </a:cubicBezTo>
                  <a:cubicBezTo>
                    <a:pt x="16" y="188"/>
                    <a:pt x="35" y="183"/>
                    <a:pt x="56" y="183"/>
                  </a:cubicBezTo>
                  <a:cubicBezTo>
                    <a:pt x="80" y="183"/>
                    <a:pt x="105" y="188"/>
                    <a:pt x="132" y="203"/>
                  </a:cubicBezTo>
                  <a:cubicBezTo>
                    <a:pt x="161" y="220"/>
                    <a:pt x="192" y="228"/>
                    <a:pt x="223" y="228"/>
                  </a:cubicBezTo>
                  <a:cubicBezTo>
                    <a:pt x="223" y="228"/>
                    <a:pt x="223" y="228"/>
                    <a:pt x="223" y="228"/>
                  </a:cubicBezTo>
                  <a:cubicBezTo>
                    <a:pt x="241" y="228"/>
                    <a:pt x="260" y="225"/>
                    <a:pt x="279" y="219"/>
                  </a:cubicBezTo>
                  <a:cubicBezTo>
                    <a:pt x="279" y="187"/>
                    <a:pt x="279" y="187"/>
                    <a:pt x="279" y="187"/>
                  </a:cubicBezTo>
                  <a:cubicBezTo>
                    <a:pt x="263" y="193"/>
                    <a:pt x="244" y="197"/>
                    <a:pt x="223" y="197"/>
                  </a:cubicBezTo>
                  <a:cubicBezTo>
                    <a:pt x="200" y="197"/>
                    <a:pt x="174" y="192"/>
                    <a:pt x="147" y="176"/>
                  </a:cubicBezTo>
                  <a:cubicBezTo>
                    <a:pt x="118" y="160"/>
                    <a:pt x="87" y="152"/>
                    <a:pt x="56" y="152"/>
                  </a:cubicBezTo>
                  <a:moveTo>
                    <a:pt x="56" y="101"/>
                  </a:moveTo>
                  <a:cubicBezTo>
                    <a:pt x="38" y="101"/>
                    <a:pt x="19" y="104"/>
                    <a:pt x="0" y="110"/>
                  </a:cubicBezTo>
                  <a:cubicBezTo>
                    <a:pt x="0" y="143"/>
                    <a:pt x="0" y="143"/>
                    <a:pt x="0" y="143"/>
                  </a:cubicBezTo>
                  <a:cubicBezTo>
                    <a:pt x="16" y="137"/>
                    <a:pt x="35" y="132"/>
                    <a:pt x="56" y="132"/>
                  </a:cubicBezTo>
                  <a:cubicBezTo>
                    <a:pt x="80" y="132"/>
                    <a:pt x="105" y="138"/>
                    <a:pt x="132" y="153"/>
                  </a:cubicBezTo>
                  <a:cubicBezTo>
                    <a:pt x="161" y="169"/>
                    <a:pt x="192" y="177"/>
                    <a:pt x="223" y="177"/>
                  </a:cubicBezTo>
                  <a:cubicBezTo>
                    <a:pt x="241" y="177"/>
                    <a:pt x="260" y="174"/>
                    <a:pt x="279" y="168"/>
                  </a:cubicBezTo>
                  <a:cubicBezTo>
                    <a:pt x="279" y="136"/>
                    <a:pt x="279" y="136"/>
                    <a:pt x="279" y="136"/>
                  </a:cubicBezTo>
                  <a:cubicBezTo>
                    <a:pt x="263" y="142"/>
                    <a:pt x="244" y="146"/>
                    <a:pt x="222" y="146"/>
                  </a:cubicBezTo>
                  <a:cubicBezTo>
                    <a:pt x="199" y="146"/>
                    <a:pt x="174" y="141"/>
                    <a:pt x="147" y="126"/>
                  </a:cubicBezTo>
                  <a:cubicBezTo>
                    <a:pt x="118" y="109"/>
                    <a:pt x="87" y="101"/>
                    <a:pt x="56" y="101"/>
                  </a:cubicBezTo>
                  <a:moveTo>
                    <a:pt x="56" y="51"/>
                  </a:moveTo>
                  <a:cubicBezTo>
                    <a:pt x="38" y="51"/>
                    <a:pt x="19" y="53"/>
                    <a:pt x="0" y="59"/>
                  </a:cubicBezTo>
                  <a:cubicBezTo>
                    <a:pt x="0" y="92"/>
                    <a:pt x="0" y="92"/>
                    <a:pt x="0" y="92"/>
                  </a:cubicBezTo>
                  <a:cubicBezTo>
                    <a:pt x="16" y="86"/>
                    <a:pt x="35" y="82"/>
                    <a:pt x="56" y="82"/>
                  </a:cubicBezTo>
                  <a:cubicBezTo>
                    <a:pt x="80" y="82"/>
                    <a:pt x="105" y="87"/>
                    <a:pt x="132" y="102"/>
                  </a:cubicBezTo>
                  <a:cubicBezTo>
                    <a:pt x="161" y="118"/>
                    <a:pt x="192" y="126"/>
                    <a:pt x="223" y="126"/>
                  </a:cubicBezTo>
                  <a:cubicBezTo>
                    <a:pt x="223" y="126"/>
                    <a:pt x="223" y="126"/>
                    <a:pt x="223" y="126"/>
                  </a:cubicBezTo>
                  <a:cubicBezTo>
                    <a:pt x="241" y="126"/>
                    <a:pt x="260" y="123"/>
                    <a:pt x="279" y="118"/>
                  </a:cubicBezTo>
                  <a:cubicBezTo>
                    <a:pt x="279" y="85"/>
                    <a:pt x="279" y="85"/>
                    <a:pt x="279" y="85"/>
                  </a:cubicBezTo>
                  <a:cubicBezTo>
                    <a:pt x="263" y="91"/>
                    <a:pt x="244" y="95"/>
                    <a:pt x="222" y="95"/>
                  </a:cubicBezTo>
                  <a:cubicBezTo>
                    <a:pt x="199" y="95"/>
                    <a:pt x="174" y="90"/>
                    <a:pt x="147" y="75"/>
                  </a:cubicBezTo>
                  <a:cubicBezTo>
                    <a:pt x="118" y="59"/>
                    <a:pt x="87" y="51"/>
                    <a:pt x="56" y="51"/>
                  </a:cubicBezTo>
                  <a:moveTo>
                    <a:pt x="56" y="0"/>
                  </a:moveTo>
                  <a:cubicBezTo>
                    <a:pt x="38" y="0"/>
                    <a:pt x="19" y="3"/>
                    <a:pt x="0" y="9"/>
                  </a:cubicBezTo>
                  <a:cubicBezTo>
                    <a:pt x="0" y="41"/>
                    <a:pt x="0" y="41"/>
                    <a:pt x="0" y="41"/>
                  </a:cubicBezTo>
                  <a:cubicBezTo>
                    <a:pt x="16" y="35"/>
                    <a:pt x="35" y="31"/>
                    <a:pt x="56" y="31"/>
                  </a:cubicBezTo>
                  <a:cubicBezTo>
                    <a:pt x="80" y="31"/>
                    <a:pt x="105" y="36"/>
                    <a:pt x="132" y="51"/>
                  </a:cubicBezTo>
                  <a:cubicBezTo>
                    <a:pt x="161" y="67"/>
                    <a:pt x="192" y="76"/>
                    <a:pt x="223" y="76"/>
                  </a:cubicBezTo>
                  <a:cubicBezTo>
                    <a:pt x="223" y="76"/>
                    <a:pt x="223" y="76"/>
                    <a:pt x="223" y="76"/>
                  </a:cubicBezTo>
                  <a:cubicBezTo>
                    <a:pt x="241" y="76"/>
                    <a:pt x="260" y="73"/>
                    <a:pt x="279" y="67"/>
                  </a:cubicBezTo>
                  <a:cubicBezTo>
                    <a:pt x="279" y="35"/>
                    <a:pt x="279" y="35"/>
                    <a:pt x="279" y="35"/>
                  </a:cubicBezTo>
                  <a:cubicBezTo>
                    <a:pt x="263" y="40"/>
                    <a:pt x="244" y="45"/>
                    <a:pt x="223" y="45"/>
                  </a:cubicBezTo>
                  <a:cubicBezTo>
                    <a:pt x="200" y="45"/>
                    <a:pt x="174" y="39"/>
                    <a:pt x="147" y="24"/>
                  </a:cubicBezTo>
                  <a:cubicBezTo>
                    <a:pt x="118" y="8"/>
                    <a:pt x="87" y="0"/>
                    <a:pt x="5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7" name="Freeform 17">
              <a:extLst>
                <a:ext uri="{FF2B5EF4-FFF2-40B4-BE49-F238E27FC236}">
                  <a16:creationId xmlns:a16="http://schemas.microsoft.com/office/drawing/2014/main" id="{949FBBDA-6F35-499D-9290-FD4DB8E7F036}"/>
                </a:ext>
              </a:extLst>
            </p:cNvPr>
            <p:cNvSpPr>
              <a:spLocks noEditPoints="1"/>
            </p:cNvSpPr>
            <p:nvPr userDrawn="1"/>
          </p:nvSpPr>
          <p:spPr bwMode="auto">
            <a:xfrm>
              <a:off x="1385" y="1630"/>
              <a:ext cx="1093" cy="1088"/>
            </a:xfrm>
            <a:custGeom>
              <a:avLst/>
              <a:gdLst>
                <a:gd name="T0" fmla="*/ 32 w 279"/>
                <a:gd name="T1" fmla="*/ 215 h 278"/>
                <a:gd name="T2" fmla="*/ 0 w 279"/>
                <a:gd name="T3" fmla="*/ 247 h 278"/>
                <a:gd name="T4" fmla="*/ 32 w 279"/>
                <a:gd name="T5" fmla="*/ 278 h 278"/>
                <a:gd name="T6" fmla="*/ 63 w 279"/>
                <a:gd name="T7" fmla="*/ 247 h 278"/>
                <a:gd name="T8" fmla="*/ 32 w 279"/>
                <a:gd name="T9" fmla="*/ 215 h 278"/>
                <a:gd name="T10" fmla="*/ 247 w 279"/>
                <a:gd name="T11" fmla="*/ 215 h 278"/>
                <a:gd name="T12" fmla="*/ 215 w 279"/>
                <a:gd name="T13" fmla="*/ 247 h 278"/>
                <a:gd name="T14" fmla="*/ 247 w 279"/>
                <a:gd name="T15" fmla="*/ 278 h 278"/>
                <a:gd name="T16" fmla="*/ 279 w 279"/>
                <a:gd name="T17" fmla="*/ 247 h 278"/>
                <a:gd name="T18" fmla="*/ 247 w 279"/>
                <a:gd name="T19" fmla="*/ 215 h 278"/>
                <a:gd name="T20" fmla="*/ 139 w 279"/>
                <a:gd name="T21" fmla="*/ 108 h 278"/>
                <a:gd name="T22" fmla="*/ 108 w 279"/>
                <a:gd name="T23" fmla="*/ 139 h 278"/>
                <a:gd name="T24" fmla="*/ 139 w 279"/>
                <a:gd name="T25" fmla="*/ 171 h 278"/>
                <a:gd name="T26" fmla="*/ 171 w 279"/>
                <a:gd name="T27" fmla="*/ 139 h 278"/>
                <a:gd name="T28" fmla="*/ 139 w 279"/>
                <a:gd name="T29" fmla="*/ 108 h 278"/>
                <a:gd name="T30" fmla="*/ 32 w 279"/>
                <a:gd name="T31" fmla="*/ 0 h 278"/>
                <a:gd name="T32" fmla="*/ 0 w 279"/>
                <a:gd name="T33" fmla="*/ 32 h 278"/>
                <a:gd name="T34" fmla="*/ 32 w 279"/>
                <a:gd name="T35" fmla="*/ 63 h 278"/>
                <a:gd name="T36" fmla="*/ 63 w 279"/>
                <a:gd name="T37" fmla="*/ 32 h 278"/>
                <a:gd name="T38" fmla="*/ 32 w 279"/>
                <a:gd name="T39" fmla="*/ 0 h 278"/>
                <a:gd name="T40" fmla="*/ 247 w 279"/>
                <a:gd name="T41" fmla="*/ 0 h 278"/>
                <a:gd name="T42" fmla="*/ 215 w 279"/>
                <a:gd name="T43" fmla="*/ 32 h 278"/>
                <a:gd name="T44" fmla="*/ 247 w 279"/>
                <a:gd name="T45" fmla="*/ 63 h 278"/>
                <a:gd name="T46" fmla="*/ 279 w 279"/>
                <a:gd name="T47" fmla="*/ 32 h 278"/>
                <a:gd name="T48" fmla="*/ 247 w 279"/>
                <a:gd name="T4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9" h="278">
                  <a:moveTo>
                    <a:pt x="32" y="215"/>
                  </a:moveTo>
                  <a:cubicBezTo>
                    <a:pt x="14" y="215"/>
                    <a:pt x="0" y="229"/>
                    <a:pt x="0" y="247"/>
                  </a:cubicBezTo>
                  <a:cubicBezTo>
                    <a:pt x="0" y="264"/>
                    <a:pt x="14" y="278"/>
                    <a:pt x="32" y="278"/>
                  </a:cubicBezTo>
                  <a:cubicBezTo>
                    <a:pt x="49" y="278"/>
                    <a:pt x="63" y="264"/>
                    <a:pt x="63" y="247"/>
                  </a:cubicBezTo>
                  <a:cubicBezTo>
                    <a:pt x="63" y="229"/>
                    <a:pt x="49" y="215"/>
                    <a:pt x="32" y="215"/>
                  </a:cubicBezTo>
                  <a:moveTo>
                    <a:pt x="247" y="215"/>
                  </a:moveTo>
                  <a:cubicBezTo>
                    <a:pt x="230" y="215"/>
                    <a:pt x="215" y="229"/>
                    <a:pt x="215" y="247"/>
                  </a:cubicBezTo>
                  <a:cubicBezTo>
                    <a:pt x="215" y="264"/>
                    <a:pt x="230" y="278"/>
                    <a:pt x="247" y="278"/>
                  </a:cubicBezTo>
                  <a:cubicBezTo>
                    <a:pt x="264" y="278"/>
                    <a:pt x="279" y="264"/>
                    <a:pt x="279" y="247"/>
                  </a:cubicBezTo>
                  <a:cubicBezTo>
                    <a:pt x="279" y="229"/>
                    <a:pt x="264" y="215"/>
                    <a:pt x="247" y="215"/>
                  </a:cubicBezTo>
                  <a:moveTo>
                    <a:pt x="139" y="108"/>
                  </a:moveTo>
                  <a:cubicBezTo>
                    <a:pt x="122" y="108"/>
                    <a:pt x="108" y="122"/>
                    <a:pt x="108" y="139"/>
                  </a:cubicBezTo>
                  <a:cubicBezTo>
                    <a:pt x="108" y="157"/>
                    <a:pt x="122" y="171"/>
                    <a:pt x="139" y="171"/>
                  </a:cubicBezTo>
                  <a:cubicBezTo>
                    <a:pt x="157" y="171"/>
                    <a:pt x="171" y="157"/>
                    <a:pt x="171" y="139"/>
                  </a:cubicBezTo>
                  <a:cubicBezTo>
                    <a:pt x="171" y="122"/>
                    <a:pt x="157" y="108"/>
                    <a:pt x="139" y="108"/>
                  </a:cubicBezTo>
                  <a:moveTo>
                    <a:pt x="32" y="0"/>
                  </a:moveTo>
                  <a:cubicBezTo>
                    <a:pt x="14" y="0"/>
                    <a:pt x="0" y="14"/>
                    <a:pt x="0" y="32"/>
                  </a:cubicBezTo>
                  <a:cubicBezTo>
                    <a:pt x="0" y="49"/>
                    <a:pt x="14" y="63"/>
                    <a:pt x="32" y="63"/>
                  </a:cubicBezTo>
                  <a:cubicBezTo>
                    <a:pt x="49" y="63"/>
                    <a:pt x="63" y="49"/>
                    <a:pt x="63" y="32"/>
                  </a:cubicBezTo>
                  <a:cubicBezTo>
                    <a:pt x="63" y="14"/>
                    <a:pt x="49" y="0"/>
                    <a:pt x="32" y="0"/>
                  </a:cubicBezTo>
                  <a:moveTo>
                    <a:pt x="247" y="0"/>
                  </a:moveTo>
                  <a:cubicBezTo>
                    <a:pt x="230" y="0"/>
                    <a:pt x="215" y="14"/>
                    <a:pt x="215" y="32"/>
                  </a:cubicBezTo>
                  <a:cubicBezTo>
                    <a:pt x="215" y="49"/>
                    <a:pt x="230" y="63"/>
                    <a:pt x="247" y="63"/>
                  </a:cubicBezTo>
                  <a:cubicBezTo>
                    <a:pt x="264" y="63"/>
                    <a:pt x="279" y="49"/>
                    <a:pt x="279" y="32"/>
                  </a:cubicBezTo>
                  <a:cubicBezTo>
                    <a:pt x="279" y="14"/>
                    <a:pt x="264" y="0"/>
                    <a:pt x="2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8" name="Freeform 18">
              <a:extLst>
                <a:ext uri="{FF2B5EF4-FFF2-40B4-BE49-F238E27FC236}">
                  <a16:creationId xmlns:a16="http://schemas.microsoft.com/office/drawing/2014/main" id="{A725D148-3B61-4108-8E5B-E4AFD1C09766}"/>
                </a:ext>
              </a:extLst>
            </p:cNvPr>
            <p:cNvSpPr>
              <a:spLocks noEditPoints="1"/>
            </p:cNvSpPr>
            <p:nvPr userDrawn="1"/>
          </p:nvSpPr>
          <p:spPr bwMode="auto">
            <a:xfrm>
              <a:off x="2654" y="1630"/>
              <a:ext cx="1090" cy="1088"/>
            </a:xfrm>
            <a:custGeom>
              <a:avLst/>
              <a:gdLst>
                <a:gd name="T0" fmla="*/ 138 w 278"/>
                <a:gd name="T1" fmla="*/ 248 h 278"/>
                <a:gd name="T2" fmla="*/ 123 w 278"/>
                <a:gd name="T3" fmla="*/ 263 h 278"/>
                <a:gd name="T4" fmla="*/ 138 w 278"/>
                <a:gd name="T5" fmla="*/ 278 h 278"/>
                <a:gd name="T6" fmla="*/ 154 w 278"/>
                <a:gd name="T7" fmla="*/ 263 h 278"/>
                <a:gd name="T8" fmla="*/ 138 w 278"/>
                <a:gd name="T9" fmla="*/ 248 h 278"/>
                <a:gd name="T10" fmla="*/ 15 w 278"/>
                <a:gd name="T11" fmla="*/ 124 h 278"/>
                <a:gd name="T12" fmla="*/ 0 w 278"/>
                <a:gd name="T13" fmla="*/ 139 h 278"/>
                <a:gd name="T14" fmla="*/ 15 w 278"/>
                <a:gd name="T15" fmla="*/ 155 h 278"/>
                <a:gd name="T16" fmla="*/ 30 w 278"/>
                <a:gd name="T17" fmla="*/ 139 h 278"/>
                <a:gd name="T18" fmla="*/ 15 w 278"/>
                <a:gd name="T19" fmla="*/ 124 h 278"/>
                <a:gd name="T20" fmla="*/ 263 w 278"/>
                <a:gd name="T21" fmla="*/ 124 h 278"/>
                <a:gd name="T22" fmla="*/ 247 w 278"/>
                <a:gd name="T23" fmla="*/ 139 h 278"/>
                <a:gd name="T24" fmla="*/ 263 w 278"/>
                <a:gd name="T25" fmla="*/ 155 h 278"/>
                <a:gd name="T26" fmla="*/ 278 w 278"/>
                <a:gd name="T27" fmla="*/ 139 h 278"/>
                <a:gd name="T28" fmla="*/ 263 w 278"/>
                <a:gd name="T29" fmla="*/ 124 h 278"/>
                <a:gd name="T30" fmla="*/ 251 w 278"/>
                <a:gd name="T31" fmla="*/ 4 h 278"/>
                <a:gd name="T32" fmla="*/ 138 w 278"/>
                <a:gd name="T33" fmla="*/ 117 h 278"/>
                <a:gd name="T34" fmla="*/ 25 w 278"/>
                <a:gd name="T35" fmla="*/ 4 h 278"/>
                <a:gd name="T36" fmla="*/ 3 w 278"/>
                <a:gd name="T37" fmla="*/ 26 h 278"/>
                <a:gd name="T38" fmla="*/ 117 w 278"/>
                <a:gd name="T39" fmla="*/ 139 h 278"/>
                <a:gd name="T40" fmla="*/ 3 w 278"/>
                <a:gd name="T41" fmla="*/ 252 h 278"/>
                <a:gd name="T42" fmla="*/ 25 w 278"/>
                <a:gd name="T43" fmla="*/ 274 h 278"/>
                <a:gd name="T44" fmla="*/ 138 w 278"/>
                <a:gd name="T45" fmla="*/ 161 h 278"/>
                <a:gd name="T46" fmla="*/ 251 w 278"/>
                <a:gd name="T47" fmla="*/ 274 h 278"/>
                <a:gd name="T48" fmla="*/ 273 w 278"/>
                <a:gd name="T49" fmla="*/ 252 h 278"/>
                <a:gd name="T50" fmla="*/ 160 w 278"/>
                <a:gd name="T51" fmla="*/ 139 h 278"/>
                <a:gd name="T52" fmla="*/ 273 w 278"/>
                <a:gd name="T53" fmla="*/ 26 h 278"/>
                <a:gd name="T54" fmla="*/ 251 w 278"/>
                <a:gd name="T55" fmla="*/ 4 h 278"/>
                <a:gd name="T56" fmla="*/ 138 w 278"/>
                <a:gd name="T57" fmla="*/ 0 h 278"/>
                <a:gd name="T58" fmla="*/ 123 w 278"/>
                <a:gd name="T59" fmla="*/ 15 h 278"/>
                <a:gd name="T60" fmla="*/ 138 w 278"/>
                <a:gd name="T61" fmla="*/ 31 h 278"/>
                <a:gd name="T62" fmla="*/ 154 w 278"/>
                <a:gd name="T63" fmla="*/ 15 h 278"/>
                <a:gd name="T64" fmla="*/ 138 w 278"/>
                <a:gd name="T65"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138" y="248"/>
                  </a:moveTo>
                  <a:cubicBezTo>
                    <a:pt x="130" y="248"/>
                    <a:pt x="123" y="255"/>
                    <a:pt x="123" y="263"/>
                  </a:cubicBezTo>
                  <a:cubicBezTo>
                    <a:pt x="123" y="272"/>
                    <a:pt x="130" y="278"/>
                    <a:pt x="138" y="278"/>
                  </a:cubicBezTo>
                  <a:cubicBezTo>
                    <a:pt x="147" y="278"/>
                    <a:pt x="154" y="272"/>
                    <a:pt x="154" y="263"/>
                  </a:cubicBezTo>
                  <a:cubicBezTo>
                    <a:pt x="154" y="255"/>
                    <a:pt x="147" y="248"/>
                    <a:pt x="138" y="248"/>
                  </a:cubicBezTo>
                  <a:moveTo>
                    <a:pt x="15" y="124"/>
                  </a:moveTo>
                  <a:cubicBezTo>
                    <a:pt x="6" y="124"/>
                    <a:pt x="0" y="131"/>
                    <a:pt x="0" y="139"/>
                  </a:cubicBezTo>
                  <a:cubicBezTo>
                    <a:pt x="0" y="148"/>
                    <a:pt x="6" y="155"/>
                    <a:pt x="15" y="155"/>
                  </a:cubicBezTo>
                  <a:cubicBezTo>
                    <a:pt x="23" y="155"/>
                    <a:pt x="30" y="148"/>
                    <a:pt x="30" y="139"/>
                  </a:cubicBezTo>
                  <a:cubicBezTo>
                    <a:pt x="30" y="131"/>
                    <a:pt x="23" y="124"/>
                    <a:pt x="15" y="124"/>
                  </a:cubicBezTo>
                  <a:moveTo>
                    <a:pt x="263" y="124"/>
                  </a:moveTo>
                  <a:cubicBezTo>
                    <a:pt x="254" y="124"/>
                    <a:pt x="247" y="131"/>
                    <a:pt x="247" y="139"/>
                  </a:cubicBezTo>
                  <a:cubicBezTo>
                    <a:pt x="247" y="148"/>
                    <a:pt x="254" y="155"/>
                    <a:pt x="263" y="155"/>
                  </a:cubicBezTo>
                  <a:cubicBezTo>
                    <a:pt x="271" y="155"/>
                    <a:pt x="278" y="148"/>
                    <a:pt x="278" y="139"/>
                  </a:cubicBezTo>
                  <a:cubicBezTo>
                    <a:pt x="278" y="131"/>
                    <a:pt x="271" y="124"/>
                    <a:pt x="263" y="124"/>
                  </a:cubicBezTo>
                  <a:moveTo>
                    <a:pt x="251" y="4"/>
                  </a:moveTo>
                  <a:cubicBezTo>
                    <a:pt x="138" y="117"/>
                    <a:pt x="138" y="117"/>
                    <a:pt x="138" y="117"/>
                  </a:cubicBezTo>
                  <a:cubicBezTo>
                    <a:pt x="25" y="4"/>
                    <a:pt x="25" y="4"/>
                    <a:pt x="25" y="4"/>
                  </a:cubicBezTo>
                  <a:cubicBezTo>
                    <a:pt x="3" y="26"/>
                    <a:pt x="3" y="26"/>
                    <a:pt x="3" y="26"/>
                  </a:cubicBezTo>
                  <a:cubicBezTo>
                    <a:pt x="117" y="139"/>
                    <a:pt x="117" y="139"/>
                    <a:pt x="117" y="139"/>
                  </a:cubicBezTo>
                  <a:cubicBezTo>
                    <a:pt x="3" y="252"/>
                    <a:pt x="3" y="252"/>
                    <a:pt x="3" y="252"/>
                  </a:cubicBezTo>
                  <a:cubicBezTo>
                    <a:pt x="25" y="274"/>
                    <a:pt x="25" y="274"/>
                    <a:pt x="25" y="274"/>
                  </a:cubicBezTo>
                  <a:cubicBezTo>
                    <a:pt x="138" y="161"/>
                    <a:pt x="138" y="161"/>
                    <a:pt x="138" y="161"/>
                  </a:cubicBezTo>
                  <a:cubicBezTo>
                    <a:pt x="251" y="274"/>
                    <a:pt x="251" y="274"/>
                    <a:pt x="251" y="274"/>
                  </a:cubicBezTo>
                  <a:cubicBezTo>
                    <a:pt x="273" y="252"/>
                    <a:pt x="273" y="252"/>
                    <a:pt x="273" y="252"/>
                  </a:cubicBezTo>
                  <a:cubicBezTo>
                    <a:pt x="160" y="139"/>
                    <a:pt x="160" y="139"/>
                    <a:pt x="160" y="139"/>
                  </a:cubicBezTo>
                  <a:cubicBezTo>
                    <a:pt x="273" y="26"/>
                    <a:pt x="273" y="26"/>
                    <a:pt x="273" y="26"/>
                  </a:cubicBezTo>
                  <a:cubicBezTo>
                    <a:pt x="251" y="4"/>
                    <a:pt x="251" y="4"/>
                    <a:pt x="251" y="4"/>
                  </a:cubicBezTo>
                  <a:moveTo>
                    <a:pt x="138" y="0"/>
                  </a:moveTo>
                  <a:cubicBezTo>
                    <a:pt x="130" y="0"/>
                    <a:pt x="123" y="7"/>
                    <a:pt x="123" y="15"/>
                  </a:cubicBezTo>
                  <a:cubicBezTo>
                    <a:pt x="123" y="24"/>
                    <a:pt x="130" y="31"/>
                    <a:pt x="138" y="31"/>
                  </a:cubicBezTo>
                  <a:cubicBezTo>
                    <a:pt x="147" y="31"/>
                    <a:pt x="154" y="24"/>
                    <a:pt x="154" y="15"/>
                  </a:cubicBezTo>
                  <a:cubicBezTo>
                    <a:pt x="154" y="7"/>
                    <a:pt x="147" y="0"/>
                    <a:pt x="1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9" name="Freeform 19">
              <a:extLst>
                <a:ext uri="{FF2B5EF4-FFF2-40B4-BE49-F238E27FC236}">
                  <a16:creationId xmlns:a16="http://schemas.microsoft.com/office/drawing/2014/main" id="{3120C759-4C7E-48D4-870D-C4D5F24B2245}"/>
                </a:ext>
              </a:extLst>
            </p:cNvPr>
            <p:cNvSpPr>
              <a:spLocks noEditPoints="1"/>
            </p:cNvSpPr>
            <p:nvPr userDrawn="1"/>
          </p:nvSpPr>
          <p:spPr bwMode="auto">
            <a:xfrm>
              <a:off x="3920" y="1634"/>
              <a:ext cx="1086" cy="1080"/>
            </a:xfrm>
            <a:custGeom>
              <a:avLst/>
              <a:gdLst>
                <a:gd name="T0" fmla="*/ 271 w 1086"/>
                <a:gd name="T1" fmla="*/ 970 h 1080"/>
                <a:gd name="T2" fmla="*/ 972 w 1086"/>
                <a:gd name="T3" fmla="*/ 270 h 1080"/>
                <a:gd name="T4" fmla="*/ 972 w 1086"/>
                <a:gd name="T5" fmla="*/ 970 h 1080"/>
                <a:gd name="T6" fmla="*/ 271 w 1086"/>
                <a:gd name="T7" fmla="*/ 970 h 1080"/>
                <a:gd name="T8" fmla="*/ 1086 w 1086"/>
                <a:gd name="T9" fmla="*/ 0 h 1080"/>
                <a:gd name="T10" fmla="*/ 0 w 1086"/>
                <a:gd name="T11" fmla="*/ 1080 h 1080"/>
                <a:gd name="T12" fmla="*/ 1086 w 1086"/>
                <a:gd name="T13" fmla="*/ 1080 h 1080"/>
                <a:gd name="T14" fmla="*/ 1086 w 1086"/>
                <a:gd name="T15" fmla="*/ 0 h 1080"/>
                <a:gd name="T16" fmla="*/ 114 w 1086"/>
                <a:gd name="T17" fmla="*/ 462 h 1080"/>
                <a:gd name="T18" fmla="*/ 114 w 1086"/>
                <a:gd name="T19" fmla="*/ 113 h 1080"/>
                <a:gd name="T20" fmla="*/ 463 w 1086"/>
                <a:gd name="T21" fmla="*/ 113 h 1080"/>
                <a:gd name="T22" fmla="*/ 114 w 1086"/>
                <a:gd name="T23" fmla="*/ 462 h 1080"/>
                <a:gd name="T24" fmla="*/ 733 w 1086"/>
                <a:gd name="T25" fmla="*/ 0 h 1080"/>
                <a:gd name="T26" fmla="*/ 0 w 1086"/>
                <a:gd name="T27" fmla="*/ 0 h 1080"/>
                <a:gd name="T28" fmla="*/ 0 w 1086"/>
                <a:gd name="T29" fmla="*/ 731 h 1080"/>
                <a:gd name="T30" fmla="*/ 733 w 1086"/>
                <a:gd name="T31"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6" h="1080">
                  <a:moveTo>
                    <a:pt x="271" y="970"/>
                  </a:moveTo>
                  <a:lnTo>
                    <a:pt x="972" y="270"/>
                  </a:lnTo>
                  <a:lnTo>
                    <a:pt x="972" y="970"/>
                  </a:lnTo>
                  <a:lnTo>
                    <a:pt x="271" y="970"/>
                  </a:lnTo>
                  <a:close/>
                  <a:moveTo>
                    <a:pt x="1086" y="0"/>
                  </a:moveTo>
                  <a:lnTo>
                    <a:pt x="0" y="1080"/>
                  </a:lnTo>
                  <a:lnTo>
                    <a:pt x="1086" y="1080"/>
                  </a:lnTo>
                  <a:lnTo>
                    <a:pt x="1086" y="0"/>
                  </a:lnTo>
                  <a:close/>
                  <a:moveTo>
                    <a:pt x="114" y="462"/>
                  </a:moveTo>
                  <a:lnTo>
                    <a:pt x="114" y="113"/>
                  </a:lnTo>
                  <a:lnTo>
                    <a:pt x="463" y="113"/>
                  </a:lnTo>
                  <a:lnTo>
                    <a:pt x="114" y="462"/>
                  </a:lnTo>
                  <a:close/>
                  <a:moveTo>
                    <a:pt x="733" y="0"/>
                  </a:moveTo>
                  <a:lnTo>
                    <a:pt x="0" y="0"/>
                  </a:lnTo>
                  <a:lnTo>
                    <a:pt x="0" y="731"/>
                  </a:lnTo>
                  <a:lnTo>
                    <a:pt x="7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1" name="Freeform 21">
              <a:extLst>
                <a:ext uri="{FF2B5EF4-FFF2-40B4-BE49-F238E27FC236}">
                  <a16:creationId xmlns:a16="http://schemas.microsoft.com/office/drawing/2014/main" id="{8846D26F-30CC-4FE9-A902-A1DE5F43C459}"/>
                </a:ext>
              </a:extLst>
            </p:cNvPr>
            <p:cNvSpPr>
              <a:spLocks noEditPoints="1"/>
            </p:cNvSpPr>
            <p:nvPr userDrawn="1"/>
          </p:nvSpPr>
          <p:spPr bwMode="auto">
            <a:xfrm>
              <a:off x="5182" y="1630"/>
              <a:ext cx="1094" cy="1091"/>
            </a:xfrm>
            <a:custGeom>
              <a:avLst/>
              <a:gdLst>
                <a:gd name="T0" fmla="*/ 117 w 279"/>
                <a:gd name="T1" fmla="*/ 161 h 279"/>
                <a:gd name="T2" fmla="*/ 161 w 279"/>
                <a:gd name="T3" fmla="*/ 117 h 279"/>
                <a:gd name="T4" fmla="*/ 117 w 279"/>
                <a:gd name="T5" fmla="*/ 161 h 279"/>
                <a:gd name="T6" fmla="*/ 181 w 279"/>
                <a:gd name="T7" fmla="*/ 248 h 279"/>
                <a:gd name="T8" fmla="*/ 115 w 279"/>
                <a:gd name="T9" fmla="*/ 193 h 279"/>
                <a:gd name="T10" fmla="*/ 193 w 279"/>
                <a:gd name="T11" fmla="*/ 115 h 279"/>
                <a:gd name="T12" fmla="*/ 248 w 279"/>
                <a:gd name="T13" fmla="*/ 181 h 279"/>
                <a:gd name="T14" fmla="*/ 181 w 279"/>
                <a:gd name="T15" fmla="*/ 248 h 279"/>
                <a:gd name="T16" fmla="*/ 85 w 279"/>
                <a:gd name="T17" fmla="*/ 163 h 279"/>
                <a:gd name="T18" fmla="*/ 31 w 279"/>
                <a:gd name="T19" fmla="*/ 97 h 279"/>
                <a:gd name="T20" fmla="*/ 97 w 279"/>
                <a:gd name="T21" fmla="*/ 31 h 279"/>
                <a:gd name="T22" fmla="*/ 163 w 279"/>
                <a:gd name="T23" fmla="*/ 85 h 279"/>
                <a:gd name="T24" fmla="*/ 85 w 279"/>
                <a:gd name="T25" fmla="*/ 163 h 279"/>
                <a:gd name="T26" fmla="*/ 97 w 279"/>
                <a:gd name="T27" fmla="*/ 0 h 279"/>
                <a:gd name="T28" fmla="*/ 0 w 279"/>
                <a:gd name="T29" fmla="*/ 97 h 279"/>
                <a:gd name="T30" fmla="*/ 84 w 279"/>
                <a:gd name="T31" fmla="*/ 194 h 279"/>
                <a:gd name="T32" fmla="*/ 181 w 279"/>
                <a:gd name="T33" fmla="*/ 279 h 279"/>
                <a:gd name="T34" fmla="*/ 279 w 279"/>
                <a:gd name="T35" fmla="*/ 181 h 279"/>
                <a:gd name="T36" fmla="*/ 194 w 279"/>
                <a:gd name="T37" fmla="*/ 84 h 279"/>
                <a:gd name="T38" fmla="*/ 97 w 279"/>
                <a:gd name="T39"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279">
                  <a:moveTo>
                    <a:pt x="117" y="161"/>
                  </a:moveTo>
                  <a:cubicBezTo>
                    <a:pt x="124" y="140"/>
                    <a:pt x="140" y="124"/>
                    <a:pt x="161" y="117"/>
                  </a:cubicBezTo>
                  <a:cubicBezTo>
                    <a:pt x="155" y="138"/>
                    <a:pt x="138" y="155"/>
                    <a:pt x="117" y="161"/>
                  </a:cubicBezTo>
                  <a:moveTo>
                    <a:pt x="181" y="248"/>
                  </a:moveTo>
                  <a:cubicBezTo>
                    <a:pt x="148" y="248"/>
                    <a:pt x="121" y="224"/>
                    <a:pt x="115" y="193"/>
                  </a:cubicBezTo>
                  <a:cubicBezTo>
                    <a:pt x="155" y="186"/>
                    <a:pt x="186" y="155"/>
                    <a:pt x="193" y="115"/>
                  </a:cubicBezTo>
                  <a:cubicBezTo>
                    <a:pt x="224" y="121"/>
                    <a:pt x="248" y="148"/>
                    <a:pt x="248" y="181"/>
                  </a:cubicBezTo>
                  <a:cubicBezTo>
                    <a:pt x="248" y="218"/>
                    <a:pt x="218" y="248"/>
                    <a:pt x="181" y="248"/>
                  </a:cubicBezTo>
                  <a:moveTo>
                    <a:pt x="85" y="163"/>
                  </a:moveTo>
                  <a:cubicBezTo>
                    <a:pt x="54" y="157"/>
                    <a:pt x="31" y="130"/>
                    <a:pt x="31" y="97"/>
                  </a:cubicBezTo>
                  <a:cubicBezTo>
                    <a:pt x="31" y="61"/>
                    <a:pt x="61" y="31"/>
                    <a:pt x="97" y="31"/>
                  </a:cubicBezTo>
                  <a:cubicBezTo>
                    <a:pt x="130" y="31"/>
                    <a:pt x="157" y="54"/>
                    <a:pt x="163" y="85"/>
                  </a:cubicBezTo>
                  <a:cubicBezTo>
                    <a:pt x="124" y="93"/>
                    <a:pt x="93" y="124"/>
                    <a:pt x="85" y="163"/>
                  </a:cubicBezTo>
                  <a:moveTo>
                    <a:pt x="97" y="0"/>
                  </a:moveTo>
                  <a:cubicBezTo>
                    <a:pt x="44" y="0"/>
                    <a:pt x="0" y="44"/>
                    <a:pt x="0" y="97"/>
                  </a:cubicBezTo>
                  <a:cubicBezTo>
                    <a:pt x="0" y="147"/>
                    <a:pt x="37" y="188"/>
                    <a:pt x="84" y="194"/>
                  </a:cubicBezTo>
                  <a:cubicBezTo>
                    <a:pt x="91" y="242"/>
                    <a:pt x="132" y="279"/>
                    <a:pt x="181" y="279"/>
                  </a:cubicBezTo>
                  <a:cubicBezTo>
                    <a:pt x="235" y="279"/>
                    <a:pt x="279" y="235"/>
                    <a:pt x="279" y="181"/>
                  </a:cubicBezTo>
                  <a:cubicBezTo>
                    <a:pt x="279" y="132"/>
                    <a:pt x="242" y="91"/>
                    <a:pt x="194" y="84"/>
                  </a:cubicBezTo>
                  <a:cubicBezTo>
                    <a:pt x="188" y="37"/>
                    <a:pt x="147" y="0"/>
                    <a:pt x="9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2" name="Freeform 22">
              <a:extLst>
                <a:ext uri="{FF2B5EF4-FFF2-40B4-BE49-F238E27FC236}">
                  <a16:creationId xmlns:a16="http://schemas.microsoft.com/office/drawing/2014/main" id="{7B08096F-4712-4492-BA35-FE5A974F7EDD}"/>
                </a:ext>
              </a:extLst>
            </p:cNvPr>
            <p:cNvSpPr>
              <a:spLocks noEditPoints="1"/>
            </p:cNvSpPr>
            <p:nvPr userDrawn="1"/>
          </p:nvSpPr>
          <p:spPr bwMode="auto">
            <a:xfrm>
              <a:off x="6448" y="1630"/>
              <a:ext cx="1093" cy="1091"/>
            </a:xfrm>
            <a:custGeom>
              <a:avLst/>
              <a:gdLst>
                <a:gd name="T0" fmla="*/ 1093 w 1093"/>
                <a:gd name="T1" fmla="*/ 970 h 1091"/>
                <a:gd name="T2" fmla="*/ 0 w 1093"/>
                <a:gd name="T3" fmla="*/ 970 h 1091"/>
                <a:gd name="T4" fmla="*/ 0 w 1093"/>
                <a:gd name="T5" fmla="*/ 1091 h 1091"/>
                <a:gd name="T6" fmla="*/ 1093 w 1093"/>
                <a:gd name="T7" fmla="*/ 1091 h 1091"/>
                <a:gd name="T8" fmla="*/ 1093 w 1093"/>
                <a:gd name="T9" fmla="*/ 970 h 1091"/>
                <a:gd name="T10" fmla="*/ 1093 w 1093"/>
                <a:gd name="T11" fmla="*/ 728 h 1091"/>
                <a:gd name="T12" fmla="*/ 0 w 1093"/>
                <a:gd name="T13" fmla="*/ 728 h 1091"/>
                <a:gd name="T14" fmla="*/ 0 w 1093"/>
                <a:gd name="T15" fmla="*/ 849 h 1091"/>
                <a:gd name="T16" fmla="*/ 1093 w 1093"/>
                <a:gd name="T17" fmla="*/ 849 h 1091"/>
                <a:gd name="T18" fmla="*/ 1093 w 1093"/>
                <a:gd name="T19" fmla="*/ 728 h 1091"/>
                <a:gd name="T20" fmla="*/ 1093 w 1093"/>
                <a:gd name="T21" fmla="*/ 485 h 1091"/>
                <a:gd name="T22" fmla="*/ 0 w 1093"/>
                <a:gd name="T23" fmla="*/ 485 h 1091"/>
                <a:gd name="T24" fmla="*/ 0 w 1093"/>
                <a:gd name="T25" fmla="*/ 606 h 1091"/>
                <a:gd name="T26" fmla="*/ 1093 w 1093"/>
                <a:gd name="T27" fmla="*/ 606 h 1091"/>
                <a:gd name="T28" fmla="*/ 1093 w 1093"/>
                <a:gd name="T29" fmla="*/ 485 h 1091"/>
                <a:gd name="T30" fmla="*/ 1093 w 1093"/>
                <a:gd name="T31" fmla="*/ 243 h 1091"/>
                <a:gd name="T32" fmla="*/ 0 w 1093"/>
                <a:gd name="T33" fmla="*/ 243 h 1091"/>
                <a:gd name="T34" fmla="*/ 0 w 1093"/>
                <a:gd name="T35" fmla="*/ 364 h 1091"/>
                <a:gd name="T36" fmla="*/ 1093 w 1093"/>
                <a:gd name="T37" fmla="*/ 364 h 1091"/>
                <a:gd name="T38" fmla="*/ 1093 w 1093"/>
                <a:gd name="T39" fmla="*/ 243 h 1091"/>
                <a:gd name="T40" fmla="*/ 1093 w 1093"/>
                <a:gd name="T41" fmla="*/ 0 h 1091"/>
                <a:gd name="T42" fmla="*/ 0 w 1093"/>
                <a:gd name="T43" fmla="*/ 0 h 1091"/>
                <a:gd name="T44" fmla="*/ 0 w 1093"/>
                <a:gd name="T45" fmla="*/ 121 h 1091"/>
                <a:gd name="T46" fmla="*/ 1093 w 1093"/>
                <a:gd name="T47" fmla="*/ 121 h 1091"/>
                <a:gd name="T48" fmla="*/ 1093 w 1093"/>
                <a:gd name="T49"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3" h="1091">
                  <a:moveTo>
                    <a:pt x="1093" y="970"/>
                  </a:moveTo>
                  <a:lnTo>
                    <a:pt x="0" y="970"/>
                  </a:lnTo>
                  <a:lnTo>
                    <a:pt x="0" y="1091"/>
                  </a:lnTo>
                  <a:lnTo>
                    <a:pt x="1093" y="1091"/>
                  </a:lnTo>
                  <a:lnTo>
                    <a:pt x="1093" y="970"/>
                  </a:lnTo>
                  <a:close/>
                  <a:moveTo>
                    <a:pt x="1093" y="728"/>
                  </a:moveTo>
                  <a:lnTo>
                    <a:pt x="0" y="728"/>
                  </a:lnTo>
                  <a:lnTo>
                    <a:pt x="0" y="849"/>
                  </a:lnTo>
                  <a:lnTo>
                    <a:pt x="1093" y="849"/>
                  </a:lnTo>
                  <a:lnTo>
                    <a:pt x="1093" y="728"/>
                  </a:lnTo>
                  <a:close/>
                  <a:moveTo>
                    <a:pt x="1093" y="485"/>
                  </a:moveTo>
                  <a:lnTo>
                    <a:pt x="0" y="485"/>
                  </a:lnTo>
                  <a:lnTo>
                    <a:pt x="0" y="606"/>
                  </a:lnTo>
                  <a:lnTo>
                    <a:pt x="1093" y="606"/>
                  </a:lnTo>
                  <a:lnTo>
                    <a:pt x="1093" y="485"/>
                  </a:lnTo>
                  <a:close/>
                  <a:moveTo>
                    <a:pt x="1093" y="243"/>
                  </a:moveTo>
                  <a:lnTo>
                    <a:pt x="0" y="243"/>
                  </a:lnTo>
                  <a:lnTo>
                    <a:pt x="0" y="364"/>
                  </a:lnTo>
                  <a:lnTo>
                    <a:pt x="1093" y="364"/>
                  </a:lnTo>
                  <a:lnTo>
                    <a:pt x="1093" y="243"/>
                  </a:lnTo>
                  <a:close/>
                  <a:moveTo>
                    <a:pt x="1093" y="0"/>
                  </a:moveTo>
                  <a:lnTo>
                    <a:pt x="0" y="0"/>
                  </a:lnTo>
                  <a:lnTo>
                    <a:pt x="0" y="121"/>
                  </a:lnTo>
                  <a:lnTo>
                    <a:pt x="1093" y="121"/>
                  </a:lnTo>
                  <a:lnTo>
                    <a:pt x="10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4" name="Freeform 24">
              <a:extLst>
                <a:ext uri="{FF2B5EF4-FFF2-40B4-BE49-F238E27FC236}">
                  <a16:creationId xmlns:a16="http://schemas.microsoft.com/office/drawing/2014/main" id="{E2BA2E3B-6CD0-4FB8-BEA2-832C8AA7F23A}"/>
                </a:ext>
              </a:extLst>
            </p:cNvPr>
            <p:cNvSpPr>
              <a:spLocks noEditPoints="1"/>
            </p:cNvSpPr>
            <p:nvPr userDrawn="1"/>
          </p:nvSpPr>
          <p:spPr bwMode="auto">
            <a:xfrm>
              <a:off x="2427" y="374"/>
              <a:ext cx="1536" cy="1080"/>
            </a:xfrm>
            <a:custGeom>
              <a:avLst/>
              <a:gdLst>
                <a:gd name="T0" fmla="*/ 584 w 1536"/>
                <a:gd name="T1" fmla="*/ 0 h 1080"/>
                <a:gd name="T2" fmla="*/ 451 w 1536"/>
                <a:gd name="T3" fmla="*/ 0 h 1080"/>
                <a:gd name="T4" fmla="*/ 0 w 1536"/>
                <a:gd name="T5" fmla="*/ 1080 h 1080"/>
                <a:gd name="T6" fmla="*/ 133 w 1536"/>
                <a:gd name="T7" fmla="*/ 1080 h 1080"/>
                <a:gd name="T8" fmla="*/ 584 w 1536"/>
                <a:gd name="T9" fmla="*/ 0 h 1080"/>
                <a:gd name="T10" fmla="*/ 819 w 1536"/>
                <a:gd name="T11" fmla="*/ 0 h 1080"/>
                <a:gd name="T12" fmla="*/ 690 w 1536"/>
                <a:gd name="T13" fmla="*/ 0 h 1080"/>
                <a:gd name="T14" fmla="*/ 239 w 1536"/>
                <a:gd name="T15" fmla="*/ 1080 h 1080"/>
                <a:gd name="T16" fmla="*/ 368 w 1536"/>
                <a:gd name="T17" fmla="*/ 1080 h 1080"/>
                <a:gd name="T18" fmla="*/ 819 w 1536"/>
                <a:gd name="T19" fmla="*/ 0 h 1080"/>
                <a:gd name="T20" fmla="*/ 1058 w 1536"/>
                <a:gd name="T21" fmla="*/ 0 h 1080"/>
                <a:gd name="T22" fmla="*/ 929 w 1536"/>
                <a:gd name="T23" fmla="*/ 0 h 1080"/>
                <a:gd name="T24" fmla="*/ 478 w 1536"/>
                <a:gd name="T25" fmla="*/ 1080 h 1080"/>
                <a:gd name="T26" fmla="*/ 608 w 1536"/>
                <a:gd name="T27" fmla="*/ 1080 h 1080"/>
                <a:gd name="T28" fmla="*/ 1058 w 1536"/>
                <a:gd name="T29" fmla="*/ 0 h 1080"/>
                <a:gd name="T30" fmla="*/ 1297 w 1536"/>
                <a:gd name="T31" fmla="*/ 0 h 1080"/>
                <a:gd name="T32" fmla="*/ 1168 w 1536"/>
                <a:gd name="T33" fmla="*/ 0 h 1080"/>
                <a:gd name="T34" fmla="*/ 717 w 1536"/>
                <a:gd name="T35" fmla="*/ 1080 h 1080"/>
                <a:gd name="T36" fmla="*/ 847 w 1536"/>
                <a:gd name="T37" fmla="*/ 1080 h 1080"/>
                <a:gd name="T38" fmla="*/ 1297 w 1536"/>
                <a:gd name="T39" fmla="*/ 0 h 1080"/>
                <a:gd name="T40" fmla="*/ 1536 w 1536"/>
                <a:gd name="T41" fmla="*/ 0 h 1080"/>
                <a:gd name="T42" fmla="*/ 1403 w 1536"/>
                <a:gd name="T43" fmla="*/ 0 h 1080"/>
                <a:gd name="T44" fmla="*/ 952 w 1536"/>
                <a:gd name="T45" fmla="*/ 1080 h 1080"/>
                <a:gd name="T46" fmla="*/ 1086 w 1536"/>
                <a:gd name="T47" fmla="*/ 1080 h 1080"/>
                <a:gd name="T48" fmla="*/ 1536 w 1536"/>
                <a:gd name="T4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6" h="1080">
                  <a:moveTo>
                    <a:pt x="584" y="0"/>
                  </a:moveTo>
                  <a:lnTo>
                    <a:pt x="451" y="0"/>
                  </a:lnTo>
                  <a:lnTo>
                    <a:pt x="0" y="1080"/>
                  </a:lnTo>
                  <a:lnTo>
                    <a:pt x="133" y="1080"/>
                  </a:lnTo>
                  <a:lnTo>
                    <a:pt x="584" y="0"/>
                  </a:lnTo>
                  <a:close/>
                  <a:moveTo>
                    <a:pt x="819" y="0"/>
                  </a:moveTo>
                  <a:lnTo>
                    <a:pt x="690" y="0"/>
                  </a:lnTo>
                  <a:lnTo>
                    <a:pt x="239" y="1080"/>
                  </a:lnTo>
                  <a:lnTo>
                    <a:pt x="368" y="1080"/>
                  </a:lnTo>
                  <a:lnTo>
                    <a:pt x="819" y="0"/>
                  </a:lnTo>
                  <a:close/>
                  <a:moveTo>
                    <a:pt x="1058" y="0"/>
                  </a:moveTo>
                  <a:lnTo>
                    <a:pt x="929" y="0"/>
                  </a:lnTo>
                  <a:lnTo>
                    <a:pt x="478" y="1080"/>
                  </a:lnTo>
                  <a:lnTo>
                    <a:pt x="608" y="1080"/>
                  </a:lnTo>
                  <a:lnTo>
                    <a:pt x="1058" y="0"/>
                  </a:lnTo>
                  <a:close/>
                  <a:moveTo>
                    <a:pt x="1297" y="0"/>
                  </a:moveTo>
                  <a:lnTo>
                    <a:pt x="1168" y="0"/>
                  </a:lnTo>
                  <a:lnTo>
                    <a:pt x="717" y="1080"/>
                  </a:lnTo>
                  <a:lnTo>
                    <a:pt x="847" y="1080"/>
                  </a:lnTo>
                  <a:lnTo>
                    <a:pt x="1297" y="0"/>
                  </a:lnTo>
                  <a:close/>
                  <a:moveTo>
                    <a:pt x="1536" y="0"/>
                  </a:moveTo>
                  <a:lnTo>
                    <a:pt x="1403" y="0"/>
                  </a:lnTo>
                  <a:lnTo>
                    <a:pt x="952" y="1080"/>
                  </a:lnTo>
                  <a:lnTo>
                    <a:pt x="1086" y="1080"/>
                  </a:lnTo>
                  <a:lnTo>
                    <a:pt x="15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6" name="Freeform 26">
              <a:extLst>
                <a:ext uri="{FF2B5EF4-FFF2-40B4-BE49-F238E27FC236}">
                  <a16:creationId xmlns:a16="http://schemas.microsoft.com/office/drawing/2014/main" id="{A53A003E-1DA3-45BA-B03A-F7402C1614C2}"/>
                </a:ext>
              </a:extLst>
            </p:cNvPr>
            <p:cNvSpPr>
              <a:spLocks noEditPoints="1"/>
            </p:cNvSpPr>
            <p:nvPr userDrawn="1"/>
          </p:nvSpPr>
          <p:spPr bwMode="auto">
            <a:xfrm>
              <a:off x="5182" y="366"/>
              <a:ext cx="1094" cy="1088"/>
            </a:xfrm>
            <a:custGeom>
              <a:avLst/>
              <a:gdLst>
                <a:gd name="T0" fmla="*/ 0 w 279"/>
                <a:gd name="T1" fmla="*/ 263 h 278"/>
                <a:gd name="T2" fmla="*/ 31 w 279"/>
                <a:gd name="T3" fmla="*/ 263 h 278"/>
                <a:gd name="T4" fmla="*/ 98 w 279"/>
                <a:gd name="T5" fmla="*/ 248 h 278"/>
                <a:gd name="T6" fmla="*/ 98 w 279"/>
                <a:gd name="T7" fmla="*/ 278 h 278"/>
                <a:gd name="T8" fmla="*/ 98 w 279"/>
                <a:gd name="T9" fmla="*/ 248 h 278"/>
                <a:gd name="T10" fmla="*/ 165 w 279"/>
                <a:gd name="T11" fmla="*/ 263 h 278"/>
                <a:gd name="T12" fmla="*/ 196 w 279"/>
                <a:gd name="T13" fmla="*/ 263 h 278"/>
                <a:gd name="T14" fmla="*/ 263 w 279"/>
                <a:gd name="T15" fmla="*/ 248 h 278"/>
                <a:gd name="T16" fmla="*/ 263 w 279"/>
                <a:gd name="T17" fmla="*/ 278 h 278"/>
                <a:gd name="T18" fmla="*/ 263 w 279"/>
                <a:gd name="T19" fmla="*/ 248 h 278"/>
                <a:gd name="T20" fmla="*/ 0 w 279"/>
                <a:gd name="T21" fmla="*/ 181 h 278"/>
                <a:gd name="T22" fmla="*/ 31 w 279"/>
                <a:gd name="T23" fmla="*/ 181 h 278"/>
                <a:gd name="T24" fmla="*/ 98 w 279"/>
                <a:gd name="T25" fmla="*/ 165 h 278"/>
                <a:gd name="T26" fmla="*/ 98 w 279"/>
                <a:gd name="T27" fmla="*/ 196 h 278"/>
                <a:gd name="T28" fmla="*/ 98 w 279"/>
                <a:gd name="T29" fmla="*/ 165 h 278"/>
                <a:gd name="T30" fmla="*/ 165 w 279"/>
                <a:gd name="T31" fmla="*/ 181 h 278"/>
                <a:gd name="T32" fmla="*/ 196 w 279"/>
                <a:gd name="T33" fmla="*/ 181 h 278"/>
                <a:gd name="T34" fmla="*/ 263 w 279"/>
                <a:gd name="T35" fmla="*/ 165 h 278"/>
                <a:gd name="T36" fmla="*/ 263 w 279"/>
                <a:gd name="T37" fmla="*/ 196 h 278"/>
                <a:gd name="T38" fmla="*/ 263 w 279"/>
                <a:gd name="T39" fmla="*/ 165 h 278"/>
                <a:gd name="T40" fmla="*/ 0 w 279"/>
                <a:gd name="T41" fmla="*/ 98 h 278"/>
                <a:gd name="T42" fmla="*/ 31 w 279"/>
                <a:gd name="T43" fmla="*/ 98 h 278"/>
                <a:gd name="T44" fmla="*/ 98 w 279"/>
                <a:gd name="T45" fmla="*/ 83 h 278"/>
                <a:gd name="T46" fmla="*/ 98 w 279"/>
                <a:gd name="T47" fmla="*/ 113 h 278"/>
                <a:gd name="T48" fmla="*/ 98 w 279"/>
                <a:gd name="T49" fmla="*/ 83 h 278"/>
                <a:gd name="T50" fmla="*/ 165 w 279"/>
                <a:gd name="T51" fmla="*/ 98 h 278"/>
                <a:gd name="T52" fmla="*/ 196 w 279"/>
                <a:gd name="T53" fmla="*/ 98 h 278"/>
                <a:gd name="T54" fmla="*/ 263 w 279"/>
                <a:gd name="T55" fmla="*/ 83 h 278"/>
                <a:gd name="T56" fmla="*/ 263 w 279"/>
                <a:gd name="T57" fmla="*/ 113 h 278"/>
                <a:gd name="T58" fmla="*/ 263 w 279"/>
                <a:gd name="T59" fmla="*/ 83 h 278"/>
                <a:gd name="T60" fmla="*/ 0 w 279"/>
                <a:gd name="T61" fmla="*/ 15 h 278"/>
                <a:gd name="T62" fmla="*/ 31 w 279"/>
                <a:gd name="T63" fmla="*/ 15 h 278"/>
                <a:gd name="T64" fmla="*/ 98 w 279"/>
                <a:gd name="T65" fmla="*/ 0 h 278"/>
                <a:gd name="T66" fmla="*/ 98 w 279"/>
                <a:gd name="T67" fmla="*/ 31 h 278"/>
                <a:gd name="T68" fmla="*/ 98 w 279"/>
                <a:gd name="T69" fmla="*/ 0 h 278"/>
                <a:gd name="T70" fmla="*/ 165 w 279"/>
                <a:gd name="T71" fmla="*/ 15 h 278"/>
                <a:gd name="T72" fmla="*/ 196 w 279"/>
                <a:gd name="T73" fmla="*/ 15 h 278"/>
                <a:gd name="T74" fmla="*/ 263 w 279"/>
                <a:gd name="T75" fmla="*/ 0 h 278"/>
                <a:gd name="T76" fmla="*/ 263 w 279"/>
                <a:gd name="T77" fmla="*/ 31 h 278"/>
                <a:gd name="T78" fmla="*/ 263 w 279"/>
                <a:gd name="T7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278">
                  <a:moveTo>
                    <a:pt x="15" y="248"/>
                  </a:moveTo>
                  <a:cubicBezTo>
                    <a:pt x="7" y="248"/>
                    <a:pt x="0" y="255"/>
                    <a:pt x="0" y="263"/>
                  </a:cubicBezTo>
                  <a:cubicBezTo>
                    <a:pt x="0" y="272"/>
                    <a:pt x="7" y="278"/>
                    <a:pt x="15" y="278"/>
                  </a:cubicBezTo>
                  <a:cubicBezTo>
                    <a:pt x="24" y="278"/>
                    <a:pt x="31" y="272"/>
                    <a:pt x="31" y="263"/>
                  </a:cubicBezTo>
                  <a:cubicBezTo>
                    <a:pt x="31" y="255"/>
                    <a:pt x="24" y="248"/>
                    <a:pt x="15" y="248"/>
                  </a:cubicBezTo>
                  <a:moveTo>
                    <a:pt x="98" y="248"/>
                  </a:moveTo>
                  <a:cubicBezTo>
                    <a:pt x="90" y="248"/>
                    <a:pt x="83" y="255"/>
                    <a:pt x="83" y="263"/>
                  </a:cubicBezTo>
                  <a:cubicBezTo>
                    <a:pt x="83" y="272"/>
                    <a:pt x="90" y="278"/>
                    <a:pt x="98" y="278"/>
                  </a:cubicBezTo>
                  <a:cubicBezTo>
                    <a:pt x="107" y="278"/>
                    <a:pt x="113" y="272"/>
                    <a:pt x="113" y="263"/>
                  </a:cubicBezTo>
                  <a:cubicBezTo>
                    <a:pt x="113" y="255"/>
                    <a:pt x="107" y="248"/>
                    <a:pt x="98" y="248"/>
                  </a:cubicBezTo>
                  <a:moveTo>
                    <a:pt x="181" y="248"/>
                  </a:moveTo>
                  <a:cubicBezTo>
                    <a:pt x="172" y="248"/>
                    <a:pt x="165" y="255"/>
                    <a:pt x="165" y="263"/>
                  </a:cubicBezTo>
                  <a:cubicBezTo>
                    <a:pt x="165" y="272"/>
                    <a:pt x="172" y="278"/>
                    <a:pt x="181" y="278"/>
                  </a:cubicBezTo>
                  <a:cubicBezTo>
                    <a:pt x="189" y="278"/>
                    <a:pt x="196" y="272"/>
                    <a:pt x="196" y="263"/>
                  </a:cubicBezTo>
                  <a:cubicBezTo>
                    <a:pt x="196" y="255"/>
                    <a:pt x="189" y="248"/>
                    <a:pt x="181" y="248"/>
                  </a:cubicBezTo>
                  <a:moveTo>
                    <a:pt x="263" y="248"/>
                  </a:moveTo>
                  <a:cubicBezTo>
                    <a:pt x="255" y="248"/>
                    <a:pt x="248" y="255"/>
                    <a:pt x="248" y="263"/>
                  </a:cubicBezTo>
                  <a:cubicBezTo>
                    <a:pt x="248" y="272"/>
                    <a:pt x="255" y="278"/>
                    <a:pt x="263" y="278"/>
                  </a:cubicBezTo>
                  <a:cubicBezTo>
                    <a:pt x="272" y="278"/>
                    <a:pt x="279" y="272"/>
                    <a:pt x="279" y="263"/>
                  </a:cubicBezTo>
                  <a:cubicBezTo>
                    <a:pt x="279" y="255"/>
                    <a:pt x="272" y="248"/>
                    <a:pt x="263" y="248"/>
                  </a:cubicBezTo>
                  <a:moveTo>
                    <a:pt x="15" y="165"/>
                  </a:moveTo>
                  <a:cubicBezTo>
                    <a:pt x="7" y="165"/>
                    <a:pt x="0" y="172"/>
                    <a:pt x="0" y="181"/>
                  </a:cubicBezTo>
                  <a:cubicBezTo>
                    <a:pt x="0" y="189"/>
                    <a:pt x="7" y="196"/>
                    <a:pt x="15" y="196"/>
                  </a:cubicBezTo>
                  <a:cubicBezTo>
                    <a:pt x="24" y="196"/>
                    <a:pt x="31" y="189"/>
                    <a:pt x="31" y="181"/>
                  </a:cubicBezTo>
                  <a:cubicBezTo>
                    <a:pt x="31" y="172"/>
                    <a:pt x="24" y="165"/>
                    <a:pt x="15" y="165"/>
                  </a:cubicBezTo>
                  <a:moveTo>
                    <a:pt x="98" y="165"/>
                  </a:moveTo>
                  <a:cubicBezTo>
                    <a:pt x="90" y="165"/>
                    <a:pt x="83" y="172"/>
                    <a:pt x="83" y="181"/>
                  </a:cubicBezTo>
                  <a:cubicBezTo>
                    <a:pt x="83" y="189"/>
                    <a:pt x="90" y="196"/>
                    <a:pt x="98" y="196"/>
                  </a:cubicBezTo>
                  <a:cubicBezTo>
                    <a:pt x="107" y="196"/>
                    <a:pt x="113" y="189"/>
                    <a:pt x="113" y="181"/>
                  </a:cubicBezTo>
                  <a:cubicBezTo>
                    <a:pt x="113" y="172"/>
                    <a:pt x="107" y="165"/>
                    <a:pt x="98" y="165"/>
                  </a:cubicBezTo>
                  <a:moveTo>
                    <a:pt x="181" y="165"/>
                  </a:moveTo>
                  <a:cubicBezTo>
                    <a:pt x="172" y="165"/>
                    <a:pt x="165" y="172"/>
                    <a:pt x="165" y="181"/>
                  </a:cubicBezTo>
                  <a:cubicBezTo>
                    <a:pt x="165" y="189"/>
                    <a:pt x="172" y="196"/>
                    <a:pt x="181" y="196"/>
                  </a:cubicBezTo>
                  <a:cubicBezTo>
                    <a:pt x="189" y="196"/>
                    <a:pt x="196" y="189"/>
                    <a:pt x="196" y="181"/>
                  </a:cubicBezTo>
                  <a:cubicBezTo>
                    <a:pt x="196" y="172"/>
                    <a:pt x="189" y="165"/>
                    <a:pt x="181" y="165"/>
                  </a:cubicBezTo>
                  <a:moveTo>
                    <a:pt x="263" y="165"/>
                  </a:moveTo>
                  <a:cubicBezTo>
                    <a:pt x="255" y="165"/>
                    <a:pt x="248" y="172"/>
                    <a:pt x="248" y="181"/>
                  </a:cubicBezTo>
                  <a:cubicBezTo>
                    <a:pt x="248" y="189"/>
                    <a:pt x="255" y="196"/>
                    <a:pt x="263" y="196"/>
                  </a:cubicBezTo>
                  <a:cubicBezTo>
                    <a:pt x="272" y="196"/>
                    <a:pt x="279" y="189"/>
                    <a:pt x="279" y="181"/>
                  </a:cubicBezTo>
                  <a:cubicBezTo>
                    <a:pt x="279" y="172"/>
                    <a:pt x="272" y="165"/>
                    <a:pt x="263" y="165"/>
                  </a:cubicBezTo>
                  <a:moveTo>
                    <a:pt x="15" y="83"/>
                  </a:moveTo>
                  <a:cubicBezTo>
                    <a:pt x="7" y="83"/>
                    <a:pt x="0" y="89"/>
                    <a:pt x="0" y="98"/>
                  </a:cubicBezTo>
                  <a:cubicBezTo>
                    <a:pt x="0" y="106"/>
                    <a:pt x="7" y="113"/>
                    <a:pt x="15" y="113"/>
                  </a:cubicBezTo>
                  <a:cubicBezTo>
                    <a:pt x="24" y="113"/>
                    <a:pt x="31" y="106"/>
                    <a:pt x="31" y="98"/>
                  </a:cubicBezTo>
                  <a:cubicBezTo>
                    <a:pt x="31" y="89"/>
                    <a:pt x="24" y="83"/>
                    <a:pt x="15" y="83"/>
                  </a:cubicBezTo>
                  <a:moveTo>
                    <a:pt x="98" y="83"/>
                  </a:moveTo>
                  <a:cubicBezTo>
                    <a:pt x="90" y="83"/>
                    <a:pt x="83" y="89"/>
                    <a:pt x="83" y="98"/>
                  </a:cubicBezTo>
                  <a:cubicBezTo>
                    <a:pt x="83" y="106"/>
                    <a:pt x="90" y="113"/>
                    <a:pt x="98" y="113"/>
                  </a:cubicBezTo>
                  <a:cubicBezTo>
                    <a:pt x="107" y="113"/>
                    <a:pt x="113" y="106"/>
                    <a:pt x="113" y="98"/>
                  </a:cubicBezTo>
                  <a:cubicBezTo>
                    <a:pt x="113" y="89"/>
                    <a:pt x="107" y="83"/>
                    <a:pt x="98" y="83"/>
                  </a:cubicBezTo>
                  <a:moveTo>
                    <a:pt x="181" y="83"/>
                  </a:moveTo>
                  <a:cubicBezTo>
                    <a:pt x="172" y="83"/>
                    <a:pt x="165" y="89"/>
                    <a:pt x="165" y="98"/>
                  </a:cubicBezTo>
                  <a:cubicBezTo>
                    <a:pt x="165" y="106"/>
                    <a:pt x="172" y="113"/>
                    <a:pt x="181" y="113"/>
                  </a:cubicBezTo>
                  <a:cubicBezTo>
                    <a:pt x="189" y="113"/>
                    <a:pt x="196" y="106"/>
                    <a:pt x="196" y="98"/>
                  </a:cubicBezTo>
                  <a:cubicBezTo>
                    <a:pt x="196" y="89"/>
                    <a:pt x="189" y="83"/>
                    <a:pt x="181" y="83"/>
                  </a:cubicBezTo>
                  <a:moveTo>
                    <a:pt x="263" y="83"/>
                  </a:moveTo>
                  <a:cubicBezTo>
                    <a:pt x="255" y="83"/>
                    <a:pt x="248" y="89"/>
                    <a:pt x="248" y="98"/>
                  </a:cubicBezTo>
                  <a:cubicBezTo>
                    <a:pt x="248" y="106"/>
                    <a:pt x="255" y="113"/>
                    <a:pt x="263" y="113"/>
                  </a:cubicBezTo>
                  <a:cubicBezTo>
                    <a:pt x="272" y="113"/>
                    <a:pt x="279" y="106"/>
                    <a:pt x="279" y="98"/>
                  </a:cubicBezTo>
                  <a:cubicBezTo>
                    <a:pt x="279" y="89"/>
                    <a:pt x="272" y="83"/>
                    <a:pt x="263" y="83"/>
                  </a:cubicBezTo>
                  <a:moveTo>
                    <a:pt x="15" y="0"/>
                  </a:moveTo>
                  <a:cubicBezTo>
                    <a:pt x="7" y="0"/>
                    <a:pt x="0" y="7"/>
                    <a:pt x="0" y="15"/>
                  </a:cubicBezTo>
                  <a:cubicBezTo>
                    <a:pt x="0" y="24"/>
                    <a:pt x="7" y="31"/>
                    <a:pt x="15" y="31"/>
                  </a:cubicBezTo>
                  <a:cubicBezTo>
                    <a:pt x="24" y="31"/>
                    <a:pt x="31" y="24"/>
                    <a:pt x="31" y="15"/>
                  </a:cubicBezTo>
                  <a:cubicBezTo>
                    <a:pt x="31" y="7"/>
                    <a:pt x="24" y="0"/>
                    <a:pt x="15" y="0"/>
                  </a:cubicBezTo>
                  <a:moveTo>
                    <a:pt x="98" y="0"/>
                  </a:moveTo>
                  <a:cubicBezTo>
                    <a:pt x="90" y="0"/>
                    <a:pt x="83" y="7"/>
                    <a:pt x="83" y="15"/>
                  </a:cubicBezTo>
                  <a:cubicBezTo>
                    <a:pt x="83" y="24"/>
                    <a:pt x="90" y="31"/>
                    <a:pt x="98" y="31"/>
                  </a:cubicBezTo>
                  <a:cubicBezTo>
                    <a:pt x="107" y="31"/>
                    <a:pt x="113" y="24"/>
                    <a:pt x="113" y="15"/>
                  </a:cubicBezTo>
                  <a:cubicBezTo>
                    <a:pt x="113" y="7"/>
                    <a:pt x="107" y="0"/>
                    <a:pt x="98" y="0"/>
                  </a:cubicBezTo>
                  <a:moveTo>
                    <a:pt x="181" y="0"/>
                  </a:moveTo>
                  <a:cubicBezTo>
                    <a:pt x="172" y="0"/>
                    <a:pt x="165" y="7"/>
                    <a:pt x="165" y="15"/>
                  </a:cubicBezTo>
                  <a:cubicBezTo>
                    <a:pt x="165" y="24"/>
                    <a:pt x="172" y="31"/>
                    <a:pt x="181" y="31"/>
                  </a:cubicBezTo>
                  <a:cubicBezTo>
                    <a:pt x="189" y="31"/>
                    <a:pt x="196" y="24"/>
                    <a:pt x="196" y="15"/>
                  </a:cubicBezTo>
                  <a:cubicBezTo>
                    <a:pt x="196" y="7"/>
                    <a:pt x="189" y="0"/>
                    <a:pt x="181" y="0"/>
                  </a:cubicBezTo>
                  <a:moveTo>
                    <a:pt x="263" y="0"/>
                  </a:moveTo>
                  <a:cubicBezTo>
                    <a:pt x="255" y="0"/>
                    <a:pt x="248" y="7"/>
                    <a:pt x="248" y="15"/>
                  </a:cubicBezTo>
                  <a:cubicBezTo>
                    <a:pt x="248" y="24"/>
                    <a:pt x="255" y="31"/>
                    <a:pt x="263" y="31"/>
                  </a:cubicBezTo>
                  <a:cubicBezTo>
                    <a:pt x="272" y="31"/>
                    <a:pt x="279" y="24"/>
                    <a:pt x="279" y="15"/>
                  </a:cubicBezTo>
                  <a:cubicBezTo>
                    <a:pt x="279" y="7"/>
                    <a:pt x="272" y="0"/>
                    <a:pt x="2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7" name="Freeform 27">
              <a:extLst>
                <a:ext uri="{FF2B5EF4-FFF2-40B4-BE49-F238E27FC236}">
                  <a16:creationId xmlns:a16="http://schemas.microsoft.com/office/drawing/2014/main" id="{151F0EF7-9213-4EB9-BA58-386233A504C8}"/>
                </a:ext>
              </a:extLst>
            </p:cNvPr>
            <p:cNvSpPr>
              <a:spLocks noEditPoints="1"/>
            </p:cNvSpPr>
            <p:nvPr userDrawn="1"/>
          </p:nvSpPr>
          <p:spPr bwMode="auto">
            <a:xfrm>
              <a:off x="119" y="2894"/>
              <a:ext cx="1093" cy="1091"/>
            </a:xfrm>
            <a:custGeom>
              <a:avLst/>
              <a:gdLst>
                <a:gd name="T0" fmla="*/ 139 w 279"/>
                <a:gd name="T1" fmla="*/ 166 h 279"/>
                <a:gd name="T2" fmla="*/ 113 w 279"/>
                <a:gd name="T3" fmla="*/ 139 h 279"/>
                <a:gd name="T4" fmla="*/ 139 w 279"/>
                <a:gd name="T5" fmla="*/ 113 h 279"/>
                <a:gd name="T6" fmla="*/ 166 w 279"/>
                <a:gd name="T7" fmla="*/ 139 h 279"/>
                <a:gd name="T8" fmla="*/ 139 w 279"/>
                <a:gd name="T9" fmla="*/ 166 h 279"/>
                <a:gd name="T10" fmla="*/ 139 w 279"/>
                <a:gd name="T11" fmla="*/ 82 h 279"/>
                <a:gd name="T12" fmla="*/ 82 w 279"/>
                <a:gd name="T13" fmla="*/ 139 h 279"/>
                <a:gd name="T14" fmla="*/ 139 w 279"/>
                <a:gd name="T15" fmla="*/ 197 h 279"/>
                <a:gd name="T16" fmla="*/ 197 w 279"/>
                <a:gd name="T17" fmla="*/ 139 h 279"/>
                <a:gd name="T18" fmla="*/ 139 w 279"/>
                <a:gd name="T19" fmla="*/ 82 h 279"/>
                <a:gd name="T20" fmla="*/ 139 w 279"/>
                <a:gd name="T21" fmla="*/ 248 h 279"/>
                <a:gd name="T22" fmla="*/ 31 w 279"/>
                <a:gd name="T23" fmla="*/ 139 h 279"/>
                <a:gd name="T24" fmla="*/ 139 w 279"/>
                <a:gd name="T25" fmla="*/ 31 h 279"/>
                <a:gd name="T26" fmla="*/ 248 w 279"/>
                <a:gd name="T27" fmla="*/ 139 h 279"/>
                <a:gd name="T28" fmla="*/ 139 w 279"/>
                <a:gd name="T29" fmla="*/ 248 h 279"/>
                <a:gd name="T30" fmla="*/ 139 w 279"/>
                <a:gd name="T31" fmla="*/ 0 h 279"/>
                <a:gd name="T32" fmla="*/ 0 w 279"/>
                <a:gd name="T33" fmla="*/ 139 h 279"/>
                <a:gd name="T34" fmla="*/ 139 w 279"/>
                <a:gd name="T35" fmla="*/ 279 h 279"/>
                <a:gd name="T36" fmla="*/ 279 w 279"/>
                <a:gd name="T37" fmla="*/ 139 h 279"/>
                <a:gd name="T38" fmla="*/ 139 w 279"/>
                <a:gd name="T39"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279">
                  <a:moveTo>
                    <a:pt x="139" y="166"/>
                  </a:moveTo>
                  <a:cubicBezTo>
                    <a:pt x="125" y="166"/>
                    <a:pt x="113" y="154"/>
                    <a:pt x="113" y="139"/>
                  </a:cubicBezTo>
                  <a:cubicBezTo>
                    <a:pt x="113" y="124"/>
                    <a:pt x="125" y="113"/>
                    <a:pt x="139" y="113"/>
                  </a:cubicBezTo>
                  <a:cubicBezTo>
                    <a:pt x="154" y="113"/>
                    <a:pt x="166" y="124"/>
                    <a:pt x="166" y="139"/>
                  </a:cubicBezTo>
                  <a:cubicBezTo>
                    <a:pt x="166" y="154"/>
                    <a:pt x="154" y="166"/>
                    <a:pt x="139" y="166"/>
                  </a:cubicBezTo>
                  <a:moveTo>
                    <a:pt x="139" y="82"/>
                  </a:moveTo>
                  <a:cubicBezTo>
                    <a:pt x="108" y="82"/>
                    <a:pt x="82" y="107"/>
                    <a:pt x="82" y="139"/>
                  </a:cubicBezTo>
                  <a:cubicBezTo>
                    <a:pt x="82" y="171"/>
                    <a:pt x="108" y="197"/>
                    <a:pt x="139" y="197"/>
                  </a:cubicBezTo>
                  <a:cubicBezTo>
                    <a:pt x="171" y="197"/>
                    <a:pt x="197" y="171"/>
                    <a:pt x="197" y="139"/>
                  </a:cubicBezTo>
                  <a:cubicBezTo>
                    <a:pt x="197" y="107"/>
                    <a:pt x="171" y="82"/>
                    <a:pt x="139" y="82"/>
                  </a:cubicBezTo>
                  <a:moveTo>
                    <a:pt x="139" y="248"/>
                  </a:moveTo>
                  <a:cubicBezTo>
                    <a:pt x="80" y="248"/>
                    <a:pt x="31" y="199"/>
                    <a:pt x="31" y="139"/>
                  </a:cubicBezTo>
                  <a:cubicBezTo>
                    <a:pt x="31" y="79"/>
                    <a:pt x="80" y="31"/>
                    <a:pt x="139" y="31"/>
                  </a:cubicBezTo>
                  <a:cubicBezTo>
                    <a:pt x="199" y="31"/>
                    <a:pt x="248" y="79"/>
                    <a:pt x="248" y="139"/>
                  </a:cubicBezTo>
                  <a:cubicBezTo>
                    <a:pt x="248" y="199"/>
                    <a:pt x="199" y="248"/>
                    <a:pt x="139" y="248"/>
                  </a:cubicBezTo>
                  <a:moveTo>
                    <a:pt x="139" y="0"/>
                  </a:moveTo>
                  <a:cubicBezTo>
                    <a:pt x="63" y="0"/>
                    <a:pt x="0" y="62"/>
                    <a:pt x="0" y="139"/>
                  </a:cubicBezTo>
                  <a:cubicBezTo>
                    <a:pt x="0" y="216"/>
                    <a:pt x="63" y="279"/>
                    <a:pt x="139" y="279"/>
                  </a:cubicBezTo>
                  <a:cubicBezTo>
                    <a:pt x="216" y="279"/>
                    <a:pt x="279" y="216"/>
                    <a:pt x="279" y="139"/>
                  </a:cubicBezTo>
                  <a:cubicBezTo>
                    <a:pt x="279" y="62"/>
                    <a:pt x="216" y="0"/>
                    <a:pt x="1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8" name="Freeform 28">
              <a:extLst>
                <a:ext uri="{FF2B5EF4-FFF2-40B4-BE49-F238E27FC236}">
                  <a16:creationId xmlns:a16="http://schemas.microsoft.com/office/drawing/2014/main" id="{817A1342-BE39-4E22-A086-6C4AB66C7238}"/>
                </a:ext>
              </a:extLst>
            </p:cNvPr>
            <p:cNvSpPr>
              <a:spLocks noEditPoints="1"/>
            </p:cNvSpPr>
            <p:nvPr userDrawn="1"/>
          </p:nvSpPr>
          <p:spPr bwMode="auto">
            <a:xfrm>
              <a:off x="5182" y="2894"/>
              <a:ext cx="1094" cy="1091"/>
            </a:xfrm>
            <a:custGeom>
              <a:avLst/>
              <a:gdLst>
                <a:gd name="T0" fmla="*/ 124 w 279"/>
                <a:gd name="T1" fmla="*/ 263 h 279"/>
                <a:gd name="T2" fmla="*/ 140 w 279"/>
                <a:gd name="T3" fmla="*/ 279 h 279"/>
                <a:gd name="T4" fmla="*/ 139 w 279"/>
                <a:gd name="T5" fmla="*/ 248 h 279"/>
                <a:gd name="T6" fmla="*/ 64 w 279"/>
                <a:gd name="T7" fmla="*/ 239 h 279"/>
                <a:gd name="T8" fmla="*/ 70 w 279"/>
                <a:gd name="T9" fmla="*/ 260 h 279"/>
                <a:gd name="T10" fmla="*/ 91 w 279"/>
                <a:gd name="T11" fmla="*/ 254 h 279"/>
                <a:gd name="T12" fmla="*/ 77 w 279"/>
                <a:gd name="T13" fmla="*/ 231 h 279"/>
                <a:gd name="T14" fmla="*/ 194 w 279"/>
                <a:gd name="T15" fmla="*/ 233 h 279"/>
                <a:gd name="T16" fmla="*/ 201 w 279"/>
                <a:gd name="T17" fmla="*/ 262 h 279"/>
                <a:gd name="T18" fmla="*/ 209 w 279"/>
                <a:gd name="T19" fmla="*/ 260 h 279"/>
                <a:gd name="T20" fmla="*/ 201 w 279"/>
                <a:gd name="T21" fmla="*/ 231 h 279"/>
                <a:gd name="T22" fmla="*/ 32 w 279"/>
                <a:gd name="T23" fmla="*/ 201 h 279"/>
                <a:gd name="T24" fmla="*/ 32 w 279"/>
                <a:gd name="T25" fmla="*/ 201 h 279"/>
                <a:gd name="T26" fmla="*/ 24 w 279"/>
                <a:gd name="T27" fmla="*/ 188 h 279"/>
                <a:gd name="T28" fmla="*/ 32 w 279"/>
                <a:gd name="T29" fmla="*/ 217 h 279"/>
                <a:gd name="T30" fmla="*/ 46 w 279"/>
                <a:gd name="T31" fmla="*/ 194 h 279"/>
                <a:gd name="T32" fmla="*/ 32 w 279"/>
                <a:gd name="T33" fmla="*/ 186 h 279"/>
                <a:gd name="T34" fmla="*/ 233 w 279"/>
                <a:gd name="T35" fmla="*/ 193 h 279"/>
                <a:gd name="T36" fmla="*/ 247 w 279"/>
                <a:gd name="T37" fmla="*/ 217 h 279"/>
                <a:gd name="T38" fmla="*/ 260 w 279"/>
                <a:gd name="T39" fmla="*/ 209 h 279"/>
                <a:gd name="T40" fmla="*/ 247 w 279"/>
                <a:gd name="T41" fmla="*/ 186 h 279"/>
                <a:gd name="T42" fmla="*/ 0 w 279"/>
                <a:gd name="T43" fmla="*/ 139 h 279"/>
                <a:gd name="T44" fmla="*/ 15 w 279"/>
                <a:gd name="T45" fmla="*/ 155 h 279"/>
                <a:gd name="T46" fmla="*/ 15 w 279"/>
                <a:gd name="T47" fmla="*/ 124 h 279"/>
                <a:gd name="T48" fmla="*/ 248 w 279"/>
                <a:gd name="T49" fmla="*/ 139 h 279"/>
                <a:gd name="T50" fmla="*/ 248 w 279"/>
                <a:gd name="T51" fmla="*/ 139 h 279"/>
                <a:gd name="T52" fmla="*/ 279 w 279"/>
                <a:gd name="T53" fmla="*/ 139 h 279"/>
                <a:gd name="T54" fmla="*/ 279 w 279"/>
                <a:gd name="T55" fmla="*/ 139 h 279"/>
                <a:gd name="T56" fmla="*/ 279 w 279"/>
                <a:gd name="T57" fmla="*/ 139 h 279"/>
                <a:gd name="T58" fmla="*/ 139 w 279"/>
                <a:gd name="T59" fmla="*/ 97 h 279"/>
                <a:gd name="T60" fmla="*/ 139 w 279"/>
                <a:gd name="T61" fmla="*/ 181 h 279"/>
                <a:gd name="T62" fmla="*/ 139 w 279"/>
                <a:gd name="T63" fmla="*/ 97 h 279"/>
                <a:gd name="T64" fmla="*/ 19 w 279"/>
                <a:gd name="T65" fmla="*/ 69 h 279"/>
                <a:gd name="T66" fmla="*/ 24 w 279"/>
                <a:gd name="T67" fmla="*/ 91 h 279"/>
                <a:gd name="T68" fmla="*/ 45 w 279"/>
                <a:gd name="T69" fmla="*/ 85 h 279"/>
                <a:gd name="T70" fmla="*/ 32 w 279"/>
                <a:gd name="T71" fmla="*/ 62 h 279"/>
                <a:gd name="T72" fmla="*/ 239 w 279"/>
                <a:gd name="T73" fmla="*/ 63 h 279"/>
                <a:gd name="T74" fmla="*/ 234 w 279"/>
                <a:gd name="T75" fmla="*/ 85 h 279"/>
                <a:gd name="T76" fmla="*/ 255 w 279"/>
                <a:gd name="T77" fmla="*/ 90 h 279"/>
                <a:gd name="T78" fmla="*/ 247 w 279"/>
                <a:gd name="T79" fmla="*/ 61 h 279"/>
                <a:gd name="T80" fmla="*/ 70 w 279"/>
                <a:gd name="T81" fmla="*/ 18 h 279"/>
                <a:gd name="T82" fmla="*/ 64 w 279"/>
                <a:gd name="T83" fmla="*/ 40 h 279"/>
                <a:gd name="T84" fmla="*/ 85 w 279"/>
                <a:gd name="T85" fmla="*/ 45 h 279"/>
                <a:gd name="T86" fmla="*/ 77 w 279"/>
                <a:gd name="T87" fmla="*/ 16 h 279"/>
                <a:gd name="T88" fmla="*/ 188 w 279"/>
                <a:gd name="T89" fmla="*/ 24 h 279"/>
                <a:gd name="T90" fmla="*/ 201 w 279"/>
                <a:gd name="T91" fmla="*/ 47 h 279"/>
                <a:gd name="T92" fmla="*/ 209 w 279"/>
                <a:gd name="T93" fmla="*/ 18 h 279"/>
                <a:gd name="T94" fmla="*/ 201 w 279"/>
                <a:gd name="T95" fmla="*/ 16 h 279"/>
                <a:gd name="T96" fmla="*/ 139 w 279"/>
                <a:gd name="T97" fmla="*/ 0 h 279"/>
                <a:gd name="T98" fmla="*/ 139 w 279"/>
                <a:gd name="T99" fmla="*/ 31 h 279"/>
                <a:gd name="T100" fmla="*/ 139 w 279"/>
                <a:gd name="T10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79">
                  <a:moveTo>
                    <a:pt x="139" y="248"/>
                  </a:moveTo>
                  <a:cubicBezTo>
                    <a:pt x="131" y="248"/>
                    <a:pt x="124" y="255"/>
                    <a:pt x="124" y="263"/>
                  </a:cubicBezTo>
                  <a:cubicBezTo>
                    <a:pt x="124" y="272"/>
                    <a:pt x="131" y="279"/>
                    <a:pt x="139" y="279"/>
                  </a:cubicBezTo>
                  <a:cubicBezTo>
                    <a:pt x="140" y="279"/>
                    <a:pt x="140" y="279"/>
                    <a:pt x="140" y="279"/>
                  </a:cubicBezTo>
                  <a:cubicBezTo>
                    <a:pt x="148" y="279"/>
                    <a:pt x="155" y="272"/>
                    <a:pt x="155" y="263"/>
                  </a:cubicBezTo>
                  <a:cubicBezTo>
                    <a:pt x="155" y="255"/>
                    <a:pt x="148" y="248"/>
                    <a:pt x="139" y="248"/>
                  </a:cubicBezTo>
                  <a:moveTo>
                    <a:pt x="77" y="231"/>
                  </a:moveTo>
                  <a:cubicBezTo>
                    <a:pt x="72" y="231"/>
                    <a:pt x="67" y="234"/>
                    <a:pt x="64" y="239"/>
                  </a:cubicBezTo>
                  <a:cubicBezTo>
                    <a:pt x="60" y="246"/>
                    <a:pt x="62" y="256"/>
                    <a:pt x="70" y="260"/>
                  </a:cubicBezTo>
                  <a:cubicBezTo>
                    <a:pt x="70" y="260"/>
                    <a:pt x="70" y="260"/>
                    <a:pt x="70" y="260"/>
                  </a:cubicBezTo>
                  <a:cubicBezTo>
                    <a:pt x="72" y="261"/>
                    <a:pt x="75" y="262"/>
                    <a:pt x="77" y="262"/>
                  </a:cubicBezTo>
                  <a:cubicBezTo>
                    <a:pt x="83" y="262"/>
                    <a:pt x="88" y="259"/>
                    <a:pt x="91" y="254"/>
                  </a:cubicBezTo>
                  <a:cubicBezTo>
                    <a:pt x="95" y="247"/>
                    <a:pt x="92" y="237"/>
                    <a:pt x="85" y="233"/>
                  </a:cubicBezTo>
                  <a:cubicBezTo>
                    <a:pt x="83" y="232"/>
                    <a:pt x="80" y="231"/>
                    <a:pt x="77" y="231"/>
                  </a:cubicBezTo>
                  <a:moveTo>
                    <a:pt x="201" y="231"/>
                  </a:moveTo>
                  <a:cubicBezTo>
                    <a:pt x="199" y="231"/>
                    <a:pt x="196" y="232"/>
                    <a:pt x="194" y="233"/>
                  </a:cubicBezTo>
                  <a:cubicBezTo>
                    <a:pt x="187" y="237"/>
                    <a:pt x="184" y="246"/>
                    <a:pt x="188" y="254"/>
                  </a:cubicBezTo>
                  <a:cubicBezTo>
                    <a:pt x="191" y="259"/>
                    <a:pt x="196" y="262"/>
                    <a:pt x="201" y="262"/>
                  </a:cubicBezTo>
                  <a:cubicBezTo>
                    <a:pt x="204" y="262"/>
                    <a:pt x="206" y="261"/>
                    <a:pt x="209" y="260"/>
                  </a:cubicBezTo>
                  <a:cubicBezTo>
                    <a:pt x="209" y="260"/>
                    <a:pt x="209" y="260"/>
                    <a:pt x="209" y="260"/>
                  </a:cubicBezTo>
                  <a:cubicBezTo>
                    <a:pt x="217" y="255"/>
                    <a:pt x="219" y="246"/>
                    <a:pt x="215" y="239"/>
                  </a:cubicBezTo>
                  <a:cubicBezTo>
                    <a:pt x="212" y="234"/>
                    <a:pt x="207" y="231"/>
                    <a:pt x="201" y="231"/>
                  </a:cubicBezTo>
                  <a:moveTo>
                    <a:pt x="32" y="201"/>
                  </a:moveTo>
                  <a:cubicBezTo>
                    <a:pt x="32" y="201"/>
                    <a:pt x="32" y="201"/>
                    <a:pt x="32" y="201"/>
                  </a:cubicBezTo>
                  <a:cubicBezTo>
                    <a:pt x="32" y="201"/>
                    <a:pt x="32" y="201"/>
                    <a:pt x="32" y="201"/>
                  </a:cubicBezTo>
                  <a:cubicBezTo>
                    <a:pt x="32" y="201"/>
                    <a:pt x="32" y="201"/>
                    <a:pt x="32" y="201"/>
                  </a:cubicBezTo>
                  <a:moveTo>
                    <a:pt x="32" y="186"/>
                  </a:moveTo>
                  <a:cubicBezTo>
                    <a:pt x="29" y="186"/>
                    <a:pt x="26" y="187"/>
                    <a:pt x="24" y="188"/>
                  </a:cubicBezTo>
                  <a:cubicBezTo>
                    <a:pt x="17" y="193"/>
                    <a:pt x="15" y="202"/>
                    <a:pt x="19" y="209"/>
                  </a:cubicBezTo>
                  <a:cubicBezTo>
                    <a:pt x="22" y="214"/>
                    <a:pt x="27" y="217"/>
                    <a:pt x="32" y="217"/>
                  </a:cubicBezTo>
                  <a:cubicBezTo>
                    <a:pt x="35" y="217"/>
                    <a:pt x="37" y="216"/>
                    <a:pt x="40" y="215"/>
                  </a:cubicBezTo>
                  <a:cubicBezTo>
                    <a:pt x="47" y="211"/>
                    <a:pt x="50" y="201"/>
                    <a:pt x="46" y="194"/>
                  </a:cubicBezTo>
                  <a:cubicBezTo>
                    <a:pt x="45" y="193"/>
                    <a:pt x="45" y="193"/>
                    <a:pt x="45" y="193"/>
                  </a:cubicBezTo>
                  <a:cubicBezTo>
                    <a:pt x="42" y="188"/>
                    <a:pt x="37" y="186"/>
                    <a:pt x="32" y="186"/>
                  </a:cubicBezTo>
                  <a:moveTo>
                    <a:pt x="247" y="186"/>
                  </a:moveTo>
                  <a:cubicBezTo>
                    <a:pt x="241" y="186"/>
                    <a:pt x="236" y="189"/>
                    <a:pt x="233" y="193"/>
                  </a:cubicBezTo>
                  <a:cubicBezTo>
                    <a:pt x="229" y="201"/>
                    <a:pt x="232" y="210"/>
                    <a:pt x="239" y="214"/>
                  </a:cubicBezTo>
                  <a:cubicBezTo>
                    <a:pt x="241" y="216"/>
                    <a:pt x="244" y="217"/>
                    <a:pt x="247" y="217"/>
                  </a:cubicBezTo>
                  <a:cubicBezTo>
                    <a:pt x="252" y="217"/>
                    <a:pt x="257" y="214"/>
                    <a:pt x="260" y="209"/>
                  </a:cubicBezTo>
                  <a:cubicBezTo>
                    <a:pt x="260" y="209"/>
                    <a:pt x="260" y="209"/>
                    <a:pt x="260" y="209"/>
                  </a:cubicBezTo>
                  <a:cubicBezTo>
                    <a:pt x="264" y="201"/>
                    <a:pt x="262" y="192"/>
                    <a:pt x="254" y="188"/>
                  </a:cubicBezTo>
                  <a:cubicBezTo>
                    <a:pt x="252" y="186"/>
                    <a:pt x="249" y="186"/>
                    <a:pt x="247" y="186"/>
                  </a:cubicBezTo>
                  <a:moveTo>
                    <a:pt x="15" y="124"/>
                  </a:moveTo>
                  <a:cubicBezTo>
                    <a:pt x="7" y="124"/>
                    <a:pt x="0" y="131"/>
                    <a:pt x="0" y="139"/>
                  </a:cubicBezTo>
                  <a:cubicBezTo>
                    <a:pt x="0" y="139"/>
                    <a:pt x="0" y="139"/>
                    <a:pt x="0" y="139"/>
                  </a:cubicBezTo>
                  <a:cubicBezTo>
                    <a:pt x="0" y="148"/>
                    <a:pt x="7" y="155"/>
                    <a:pt x="15" y="155"/>
                  </a:cubicBezTo>
                  <a:cubicBezTo>
                    <a:pt x="24" y="155"/>
                    <a:pt x="31" y="148"/>
                    <a:pt x="31" y="139"/>
                  </a:cubicBezTo>
                  <a:cubicBezTo>
                    <a:pt x="31" y="131"/>
                    <a:pt x="24" y="124"/>
                    <a:pt x="15" y="124"/>
                  </a:cubicBezTo>
                  <a:moveTo>
                    <a:pt x="263" y="123"/>
                  </a:moveTo>
                  <a:cubicBezTo>
                    <a:pt x="255" y="123"/>
                    <a:pt x="248" y="130"/>
                    <a:pt x="248" y="139"/>
                  </a:cubicBezTo>
                  <a:cubicBezTo>
                    <a:pt x="248" y="139"/>
                    <a:pt x="248" y="139"/>
                    <a:pt x="248" y="139"/>
                  </a:cubicBezTo>
                  <a:cubicBezTo>
                    <a:pt x="248" y="139"/>
                    <a:pt x="248" y="139"/>
                    <a:pt x="248" y="139"/>
                  </a:cubicBezTo>
                  <a:cubicBezTo>
                    <a:pt x="248" y="148"/>
                    <a:pt x="255" y="155"/>
                    <a:pt x="263" y="155"/>
                  </a:cubicBezTo>
                  <a:cubicBezTo>
                    <a:pt x="272" y="155"/>
                    <a:pt x="279" y="148"/>
                    <a:pt x="279" y="139"/>
                  </a:cubicBezTo>
                  <a:cubicBezTo>
                    <a:pt x="279" y="139"/>
                    <a:pt x="279" y="139"/>
                    <a:pt x="279" y="139"/>
                  </a:cubicBezTo>
                  <a:cubicBezTo>
                    <a:pt x="279" y="139"/>
                    <a:pt x="279" y="139"/>
                    <a:pt x="279" y="139"/>
                  </a:cubicBezTo>
                  <a:cubicBezTo>
                    <a:pt x="279" y="139"/>
                    <a:pt x="279" y="139"/>
                    <a:pt x="279" y="139"/>
                  </a:cubicBezTo>
                  <a:cubicBezTo>
                    <a:pt x="279" y="139"/>
                    <a:pt x="279" y="139"/>
                    <a:pt x="279" y="139"/>
                  </a:cubicBezTo>
                  <a:cubicBezTo>
                    <a:pt x="279" y="130"/>
                    <a:pt x="272" y="123"/>
                    <a:pt x="263" y="123"/>
                  </a:cubicBezTo>
                  <a:moveTo>
                    <a:pt x="139" y="97"/>
                  </a:moveTo>
                  <a:cubicBezTo>
                    <a:pt x="116" y="97"/>
                    <a:pt x="97" y="116"/>
                    <a:pt x="97" y="139"/>
                  </a:cubicBezTo>
                  <a:cubicBezTo>
                    <a:pt x="97" y="162"/>
                    <a:pt x="116" y="181"/>
                    <a:pt x="139" y="181"/>
                  </a:cubicBezTo>
                  <a:cubicBezTo>
                    <a:pt x="163" y="181"/>
                    <a:pt x="181" y="162"/>
                    <a:pt x="181" y="139"/>
                  </a:cubicBezTo>
                  <a:cubicBezTo>
                    <a:pt x="181" y="116"/>
                    <a:pt x="163" y="97"/>
                    <a:pt x="139" y="97"/>
                  </a:cubicBezTo>
                  <a:moveTo>
                    <a:pt x="32" y="62"/>
                  </a:moveTo>
                  <a:cubicBezTo>
                    <a:pt x="27" y="62"/>
                    <a:pt x="22" y="64"/>
                    <a:pt x="19" y="69"/>
                  </a:cubicBezTo>
                  <a:cubicBezTo>
                    <a:pt x="18" y="70"/>
                    <a:pt x="18" y="70"/>
                    <a:pt x="18" y="70"/>
                  </a:cubicBezTo>
                  <a:cubicBezTo>
                    <a:pt x="14" y="77"/>
                    <a:pt x="17" y="87"/>
                    <a:pt x="24" y="91"/>
                  </a:cubicBezTo>
                  <a:cubicBezTo>
                    <a:pt x="27" y="92"/>
                    <a:pt x="29" y="93"/>
                    <a:pt x="32" y="93"/>
                  </a:cubicBezTo>
                  <a:cubicBezTo>
                    <a:pt x="37" y="93"/>
                    <a:pt x="42" y="90"/>
                    <a:pt x="45" y="85"/>
                  </a:cubicBezTo>
                  <a:cubicBezTo>
                    <a:pt x="49" y="78"/>
                    <a:pt x="47" y="69"/>
                    <a:pt x="40" y="64"/>
                  </a:cubicBezTo>
                  <a:cubicBezTo>
                    <a:pt x="37" y="63"/>
                    <a:pt x="35" y="62"/>
                    <a:pt x="32" y="62"/>
                  </a:cubicBezTo>
                  <a:moveTo>
                    <a:pt x="247" y="61"/>
                  </a:moveTo>
                  <a:cubicBezTo>
                    <a:pt x="244" y="61"/>
                    <a:pt x="241" y="62"/>
                    <a:pt x="239" y="63"/>
                  </a:cubicBezTo>
                  <a:cubicBezTo>
                    <a:pt x="232" y="67"/>
                    <a:pt x="229" y="77"/>
                    <a:pt x="233" y="84"/>
                  </a:cubicBezTo>
                  <a:cubicBezTo>
                    <a:pt x="234" y="85"/>
                    <a:pt x="234" y="85"/>
                    <a:pt x="234" y="85"/>
                  </a:cubicBezTo>
                  <a:cubicBezTo>
                    <a:pt x="237" y="90"/>
                    <a:pt x="242" y="92"/>
                    <a:pt x="247" y="92"/>
                  </a:cubicBezTo>
                  <a:cubicBezTo>
                    <a:pt x="249" y="92"/>
                    <a:pt x="252" y="91"/>
                    <a:pt x="255" y="90"/>
                  </a:cubicBezTo>
                  <a:cubicBezTo>
                    <a:pt x="262" y="85"/>
                    <a:pt x="264" y="76"/>
                    <a:pt x="260" y="69"/>
                  </a:cubicBezTo>
                  <a:cubicBezTo>
                    <a:pt x="257" y="64"/>
                    <a:pt x="252" y="61"/>
                    <a:pt x="247" y="61"/>
                  </a:cubicBezTo>
                  <a:moveTo>
                    <a:pt x="77" y="16"/>
                  </a:moveTo>
                  <a:cubicBezTo>
                    <a:pt x="75" y="16"/>
                    <a:pt x="72" y="17"/>
                    <a:pt x="70" y="18"/>
                  </a:cubicBezTo>
                  <a:cubicBezTo>
                    <a:pt x="69" y="19"/>
                    <a:pt x="69" y="19"/>
                    <a:pt x="69" y="19"/>
                  </a:cubicBezTo>
                  <a:cubicBezTo>
                    <a:pt x="62" y="23"/>
                    <a:pt x="60" y="33"/>
                    <a:pt x="64" y="40"/>
                  </a:cubicBezTo>
                  <a:cubicBezTo>
                    <a:pt x="67" y="45"/>
                    <a:pt x="72" y="47"/>
                    <a:pt x="77" y="47"/>
                  </a:cubicBezTo>
                  <a:cubicBezTo>
                    <a:pt x="80" y="47"/>
                    <a:pt x="82" y="47"/>
                    <a:pt x="85" y="45"/>
                  </a:cubicBezTo>
                  <a:cubicBezTo>
                    <a:pt x="92" y="41"/>
                    <a:pt x="95" y="32"/>
                    <a:pt x="91" y="25"/>
                  </a:cubicBezTo>
                  <a:cubicBezTo>
                    <a:pt x="88" y="19"/>
                    <a:pt x="83" y="16"/>
                    <a:pt x="77" y="16"/>
                  </a:cubicBezTo>
                  <a:moveTo>
                    <a:pt x="201" y="16"/>
                  </a:moveTo>
                  <a:cubicBezTo>
                    <a:pt x="196" y="16"/>
                    <a:pt x="191" y="19"/>
                    <a:pt x="188" y="24"/>
                  </a:cubicBezTo>
                  <a:cubicBezTo>
                    <a:pt x="183" y="31"/>
                    <a:pt x="186" y="41"/>
                    <a:pt x="193" y="45"/>
                  </a:cubicBezTo>
                  <a:cubicBezTo>
                    <a:pt x="196" y="46"/>
                    <a:pt x="199" y="47"/>
                    <a:pt x="201" y="47"/>
                  </a:cubicBezTo>
                  <a:cubicBezTo>
                    <a:pt x="206" y="47"/>
                    <a:pt x="212" y="44"/>
                    <a:pt x="215" y="39"/>
                  </a:cubicBezTo>
                  <a:cubicBezTo>
                    <a:pt x="219" y="32"/>
                    <a:pt x="216" y="22"/>
                    <a:pt x="209" y="18"/>
                  </a:cubicBezTo>
                  <a:cubicBezTo>
                    <a:pt x="209" y="18"/>
                    <a:pt x="209" y="18"/>
                    <a:pt x="209" y="18"/>
                  </a:cubicBezTo>
                  <a:cubicBezTo>
                    <a:pt x="206" y="17"/>
                    <a:pt x="204" y="16"/>
                    <a:pt x="201" y="16"/>
                  </a:cubicBezTo>
                  <a:moveTo>
                    <a:pt x="139" y="0"/>
                  </a:moveTo>
                  <a:cubicBezTo>
                    <a:pt x="139" y="0"/>
                    <a:pt x="139" y="0"/>
                    <a:pt x="139" y="0"/>
                  </a:cubicBezTo>
                  <a:cubicBezTo>
                    <a:pt x="130" y="0"/>
                    <a:pt x="124" y="7"/>
                    <a:pt x="124" y="15"/>
                  </a:cubicBezTo>
                  <a:cubicBezTo>
                    <a:pt x="124" y="24"/>
                    <a:pt x="131" y="31"/>
                    <a:pt x="139" y="31"/>
                  </a:cubicBezTo>
                  <a:cubicBezTo>
                    <a:pt x="148" y="31"/>
                    <a:pt x="155" y="24"/>
                    <a:pt x="155" y="15"/>
                  </a:cubicBezTo>
                  <a:cubicBezTo>
                    <a:pt x="155" y="7"/>
                    <a:pt x="148" y="0"/>
                    <a:pt x="1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9" name="Freeform 29">
              <a:extLst>
                <a:ext uri="{FF2B5EF4-FFF2-40B4-BE49-F238E27FC236}">
                  <a16:creationId xmlns:a16="http://schemas.microsoft.com/office/drawing/2014/main" id="{2B359A9C-2F8F-4C73-8545-71F9E8AAF2C9}"/>
                </a:ext>
              </a:extLst>
            </p:cNvPr>
            <p:cNvSpPr>
              <a:spLocks noEditPoints="1"/>
            </p:cNvSpPr>
            <p:nvPr userDrawn="1"/>
          </p:nvSpPr>
          <p:spPr bwMode="auto">
            <a:xfrm>
              <a:off x="1385" y="2894"/>
              <a:ext cx="1093" cy="1091"/>
            </a:xfrm>
            <a:custGeom>
              <a:avLst/>
              <a:gdLst>
                <a:gd name="T0" fmla="*/ 294 w 1093"/>
                <a:gd name="T1" fmla="*/ 625 h 1091"/>
                <a:gd name="T2" fmla="*/ 172 w 1093"/>
                <a:gd name="T3" fmla="*/ 625 h 1091"/>
                <a:gd name="T4" fmla="*/ 172 w 1093"/>
                <a:gd name="T5" fmla="*/ 798 h 1091"/>
                <a:gd name="T6" fmla="*/ 0 w 1093"/>
                <a:gd name="T7" fmla="*/ 798 h 1091"/>
                <a:gd name="T8" fmla="*/ 0 w 1093"/>
                <a:gd name="T9" fmla="*/ 919 h 1091"/>
                <a:gd name="T10" fmla="*/ 172 w 1093"/>
                <a:gd name="T11" fmla="*/ 919 h 1091"/>
                <a:gd name="T12" fmla="*/ 172 w 1093"/>
                <a:gd name="T13" fmla="*/ 1091 h 1091"/>
                <a:gd name="T14" fmla="*/ 294 w 1093"/>
                <a:gd name="T15" fmla="*/ 1091 h 1091"/>
                <a:gd name="T16" fmla="*/ 294 w 1093"/>
                <a:gd name="T17" fmla="*/ 919 h 1091"/>
                <a:gd name="T18" fmla="*/ 466 w 1093"/>
                <a:gd name="T19" fmla="*/ 919 h 1091"/>
                <a:gd name="T20" fmla="*/ 466 w 1093"/>
                <a:gd name="T21" fmla="*/ 798 h 1091"/>
                <a:gd name="T22" fmla="*/ 294 w 1093"/>
                <a:gd name="T23" fmla="*/ 798 h 1091"/>
                <a:gd name="T24" fmla="*/ 294 w 1093"/>
                <a:gd name="T25" fmla="*/ 625 h 1091"/>
                <a:gd name="T26" fmla="*/ 921 w 1093"/>
                <a:gd name="T27" fmla="*/ 625 h 1091"/>
                <a:gd name="T28" fmla="*/ 799 w 1093"/>
                <a:gd name="T29" fmla="*/ 625 h 1091"/>
                <a:gd name="T30" fmla="*/ 799 w 1093"/>
                <a:gd name="T31" fmla="*/ 798 h 1091"/>
                <a:gd name="T32" fmla="*/ 627 w 1093"/>
                <a:gd name="T33" fmla="*/ 798 h 1091"/>
                <a:gd name="T34" fmla="*/ 627 w 1093"/>
                <a:gd name="T35" fmla="*/ 919 h 1091"/>
                <a:gd name="T36" fmla="*/ 799 w 1093"/>
                <a:gd name="T37" fmla="*/ 919 h 1091"/>
                <a:gd name="T38" fmla="*/ 799 w 1093"/>
                <a:gd name="T39" fmla="*/ 1091 h 1091"/>
                <a:gd name="T40" fmla="*/ 921 w 1093"/>
                <a:gd name="T41" fmla="*/ 1091 h 1091"/>
                <a:gd name="T42" fmla="*/ 921 w 1093"/>
                <a:gd name="T43" fmla="*/ 919 h 1091"/>
                <a:gd name="T44" fmla="*/ 1093 w 1093"/>
                <a:gd name="T45" fmla="*/ 919 h 1091"/>
                <a:gd name="T46" fmla="*/ 1093 w 1093"/>
                <a:gd name="T47" fmla="*/ 798 h 1091"/>
                <a:gd name="T48" fmla="*/ 921 w 1093"/>
                <a:gd name="T49" fmla="*/ 798 h 1091"/>
                <a:gd name="T50" fmla="*/ 921 w 1093"/>
                <a:gd name="T51" fmla="*/ 625 h 1091"/>
                <a:gd name="T52" fmla="*/ 294 w 1093"/>
                <a:gd name="T53" fmla="*/ 0 h 1091"/>
                <a:gd name="T54" fmla="*/ 172 w 1093"/>
                <a:gd name="T55" fmla="*/ 0 h 1091"/>
                <a:gd name="T56" fmla="*/ 172 w 1093"/>
                <a:gd name="T57" fmla="*/ 172 h 1091"/>
                <a:gd name="T58" fmla="*/ 0 w 1093"/>
                <a:gd name="T59" fmla="*/ 172 h 1091"/>
                <a:gd name="T60" fmla="*/ 0 w 1093"/>
                <a:gd name="T61" fmla="*/ 293 h 1091"/>
                <a:gd name="T62" fmla="*/ 172 w 1093"/>
                <a:gd name="T63" fmla="*/ 293 h 1091"/>
                <a:gd name="T64" fmla="*/ 172 w 1093"/>
                <a:gd name="T65" fmla="*/ 465 h 1091"/>
                <a:gd name="T66" fmla="*/ 294 w 1093"/>
                <a:gd name="T67" fmla="*/ 465 h 1091"/>
                <a:gd name="T68" fmla="*/ 294 w 1093"/>
                <a:gd name="T69" fmla="*/ 293 h 1091"/>
                <a:gd name="T70" fmla="*/ 466 w 1093"/>
                <a:gd name="T71" fmla="*/ 293 h 1091"/>
                <a:gd name="T72" fmla="*/ 466 w 1093"/>
                <a:gd name="T73" fmla="*/ 172 h 1091"/>
                <a:gd name="T74" fmla="*/ 294 w 1093"/>
                <a:gd name="T75" fmla="*/ 172 h 1091"/>
                <a:gd name="T76" fmla="*/ 294 w 1093"/>
                <a:gd name="T77" fmla="*/ 0 h 1091"/>
                <a:gd name="T78" fmla="*/ 921 w 1093"/>
                <a:gd name="T79" fmla="*/ 0 h 1091"/>
                <a:gd name="T80" fmla="*/ 799 w 1093"/>
                <a:gd name="T81" fmla="*/ 0 h 1091"/>
                <a:gd name="T82" fmla="*/ 799 w 1093"/>
                <a:gd name="T83" fmla="*/ 172 h 1091"/>
                <a:gd name="T84" fmla="*/ 627 w 1093"/>
                <a:gd name="T85" fmla="*/ 172 h 1091"/>
                <a:gd name="T86" fmla="*/ 627 w 1093"/>
                <a:gd name="T87" fmla="*/ 293 h 1091"/>
                <a:gd name="T88" fmla="*/ 799 w 1093"/>
                <a:gd name="T89" fmla="*/ 293 h 1091"/>
                <a:gd name="T90" fmla="*/ 799 w 1093"/>
                <a:gd name="T91" fmla="*/ 465 h 1091"/>
                <a:gd name="T92" fmla="*/ 921 w 1093"/>
                <a:gd name="T93" fmla="*/ 465 h 1091"/>
                <a:gd name="T94" fmla="*/ 921 w 1093"/>
                <a:gd name="T95" fmla="*/ 293 h 1091"/>
                <a:gd name="T96" fmla="*/ 1093 w 1093"/>
                <a:gd name="T97" fmla="*/ 293 h 1091"/>
                <a:gd name="T98" fmla="*/ 1093 w 1093"/>
                <a:gd name="T99" fmla="*/ 172 h 1091"/>
                <a:gd name="T100" fmla="*/ 921 w 1093"/>
                <a:gd name="T101" fmla="*/ 172 h 1091"/>
                <a:gd name="T102" fmla="*/ 921 w 1093"/>
                <a:gd name="T103"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3" h="1091">
                  <a:moveTo>
                    <a:pt x="294" y="625"/>
                  </a:moveTo>
                  <a:lnTo>
                    <a:pt x="172" y="625"/>
                  </a:lnTo>
                  <a:lnTo>
                    <a:pt x="172" y="798"/>
                  </a:lnTo>
                  <a:lnTo>
                    <a:pt x="0" y="798"/>
                  </a:lnTo>
                  <a:lnTo>
                    <a:pt x="0" y="919"/>
                  </a:lnTo>
                  <a:lnTo>
                    <a:pt x="172" y="919"/>
                  </a:lnTo>
                  <a:lnTo>
                    <a:pt x="172" y="1091"/>
                  </a:lnTo>
                  <a:lnTo>
                    <a:pt x="294" y="1091"/>
                  </a:lnTo>
                  <a:lnTo>
                    <a:pt x="294" y="919"/>
                  </a:lnTo>
                  <a:lnTo>
                    <a:pt x="466" y="919"/>
                  </a:lnTo>
                  <a:lnTo>
                    <a:pt x="466" y="798"/>
                  </a:lnTo>
                  <a:lnTo>
                    <a:pt x="294" y="798"/>
                  </a:lnTo>
                  <a:lnTo>
                    <a:pt x="294" y="625"/>
                  </a:lnTo>
                  <a:close/>
                  <a:moveTo>
                    <a:pt x="921" y="625"/>
                  </a:moveTo>
                  <a:lnTo>
                    <a:pt x="799" y="625"/>
                  </a:lnTo>
                  <a:lnTo>
                    <a:pt x="799" y="798"/>
                  </a:lnTo>
                  <a:lnTo>
                    <a:pt x="627" y="798"/>
                  </a:lnTo>
                  <a:lnTo>
                    <a:pt x="627" y="919"/>
                  </a:lnTo>
                  <a:lnTo>
                    <a:pt x="799" y="919"/>
                  </a:lnTo>
                  <a:lnTo>
                    <a:pt x="799" y="1091"/>
                  </a:lnTo>
                  <a:lnTo>
                    <a:pt x="921" y="1091"/>
                  </a:lnTo>
                  <a:lnTo>
                    <a:pt x="921" y="919"/>
                  </a:lnTo>
                  <a:lnTo>
                    <a:pt x="1093" y="919"/>
                  </a:lnTo>
                  <a:lnTo>
                    <a:pt x="1093" y="798"/>
                  </a:lnTo>
                  <a:lnTo>
                    <a:pt x="921" y="798"/>
                  </a:lnTo>
                  <a:lnTo>
                    <a:pt x="921" y="625"/>
                  </a:lnTo>
                  <a:close/>
                  <a:moveTo>
                    <a:pt x="294" y="0"/>
                  </a:moveTo>
                  <a:lnTo>
                    <a:pt x="172" y="0"/>
                  </a:lnTo>
                  <a:lnTo>
                    <a:pt x="172" y="172"/>
                  </a:lnTo>
                  <a:lnTo>
                    <a:pt x="0" y="172"/>
                  </a:lnTo>
                  <a:lnTo>
                    <a:pt x="0" y="293"/>
                  </a:lnTo>
                  <a:lnTo>
                    <a:pt x="172" y="293"/>
                  </a:lnTo>
                  <a:lnTo>
                    <a:pt x="172" y="465"/>
                  </a:lnTo>
                  <a:lnTo>
                    <a:pt x="294" y="465"/>
                  </a:lnTo>
                  <a:lnTo>
                    <a:pt x="294" y="293"/>
                  </a:lnTo>
                  <a:lnTo>
                    <a:pt x="466" y="293"/>
                  </a:lnTo>
                  <a:lnTo>
                    <a:pt x="466" y="172"/>
                  </a:lnTo>
                  <a:lnTo>
                    <a:pt x="294" y="172"/>
                  </a:lnTo>
                  <a:lnTo>
                    <a:pt x="294" y="0"/>
                  </a:lnTo>
                  <a:close/>
                  <a:moveTo>
                    <a:pt x="921" y="0"/>
                  </a:moveTo>
                  <a:lnTo>
                    <a:pt x="799" y="0"/>
                  </a:lnTo>
                  <a:lnTo>
                    <a:pt x="799" y="172"/>
                  </a:lnTo>
                  <a:lnTo>
                    <a:pt x="627" y="172"/>
                  </a:lnTo>
                  <a:lnTo>
                    <a:pt x="627" y="293"/>
                  </a:lnTo>
                  <a:lnTo>
                    <a:pt x="799" y="293"/>
                  </a:lnTo>
                  <a:lnTo>
                    <a:pt x="799" y="465"/>
                  </a:lnTo>
                  <a:lnTo>
                    <a:pt x="921" y="465"/>
                  </a:lnTo>
                  <a:lnTo>
                    <a:pt x="921" y="293"/>
                  </a:lnTo>
                  <a:lnTo>
                    <a:pt x="1093" y="293"/>
                  </a:lnTo>
                  <a:lnTo>
                    <a:pt x="1093" y="172"/>
                  </a:lnTo>
                  <a:lnTo>
                    <a:pt x="921" y="172"/>
                  </a:lnTo>
                  <a:lnTo>
                    <a:pt x="9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1" name="Freeform 31">
              <a:extLst>
                <a:ext uri="{FF2B5EF4-FFF2-40B4-BE49-F238E27FC236}">
                  <a16:creationId xmlns:a16="http://schemas.microsoft.com/office/drawing/2014/main" id="{CB078BDE-E649-4C90-A1D3-953A0F4BC3E2}"/>
                </a:ext>
              </a:extLst>
            </p:cNvPr>
            <p:cNvSpPr>
              <a:spLocks noEditPoints="1"/>
            </p:cNvSpPr>
            <p:nvPr userDrawn="1"/>
          </p:nvSpPr>
          <p:spPr bwMode="auto">
            <a:xfrm>
              <a:off x="2650" y="2894"/>
              <a:ext cx="1090" cy="1091"/>
            </a:xfrm>
            <a:custGeom>
              <a:avLst/>
              <a:gdLst>
                <a:gd name="T0" fmla="*/ 96 w 278"/>
                <a:gd name="T1" fmla="*/ 0 h 279"/>
                <a:gd name="T2" fmla="*/ 65 w 278"/>
                <a:gd name="T3" fmla="*/ 0 h 279"/>
                <a:gd name="T4" fmla="*/ 65 w 278"/>
                <a:gd name="T5" fmla="*/ 15 h 279"/>
                <a:gd name="T6" fmla="*/ 15 w 278"/>
                <a:gd name="T7" fmla="*/ 65 h 279"/>
                <a:gd name="T8" fmla="*/ 0 w 278"/>
                <a:gd name="T9" fmla="*/ 65 h 279"/>
                <a:gd name="T10" fmla="*/ 0 w 278"/>
                <a:gd name="T11" fmla="*/ 96 h 279"/>
                <a:gd name="T12" fmla="*/ 15 w 278"/>
                <a:gd name="T13" fmla="*/ 96 h 279"/>
                <a:gd name="T14" fmla="*/ 96 w 278"/>
                <a:gd name="T15" fmla="*/ 15 h 279"/>
                <a:gd name="T16" fmla="*/ 96 w 278"/>
                <a:gd name="T17" fmla="*/ 0 h 279"/>
                <a:gd name="T18" fmla="*/ 157 w 278"/>
                <a:gd name="T19" fmla="*/ 0 h 279"/>
                <a:gd name="T20" fmla="*/ 126 w 278"/>
                <a:gd name="T21" fmla="*/ 0 h 279"/>
                <a:gd name="T22" fmla="*/ 126 w 278"/>
                <a:gd name="T23" fmla="*/ 15 h 279"/>
                <a:gd name="T24" fmla="*/ 15 w 278"/>
                <a:gd name="T25" fmla="*/ 126 h 279"/>
                <a:gd name="T26" fmla="*/ 0 w 278"/>
                <a:gd name="T27" fmla="*/ 126 h 279"/>
                <a:gd name="T28" fmla="*/ 0 w 278"/>
                <a:gd name="T29" fmla="*/ 157 h 279"/>
                <a:gd name="T30" fmla="*/ 15 w 278"/>
                <a:gd name="T31" fmla="*/ 157 h 279"/>
                <a:gd name="T32" fmla="*/ 157 w 278"/>
                <a:gd name="T33" fmla="*/ 15 h 279"/>
                <a:gd name="T34" fmla="*/ 157 w 278"/>
                <a:gd name="T35" fmla="*/ 0 h 279"/>
                <a:gd name="T36" fmla="*/ 217 w 278"/>
                <a:gd name="T37" fmla="*/ 0 h 279"/>
                <a:gd name="T38" fmla="*/ 187 w 278"/>
                <a:gd name="T39" fmla="*/ 0 h 279"/>
                <a:gd name="T40" fmla="*/ 187 w 278"/>
                <a:gd name="T41" fmla="*/ 15 h 279"/>
                <a:gd name="T42" fmla="*/ 15 w 278"/>
                <a:gd name="T43" fmla="*/ 187 h 279"/>
                <a:gd name="T44" fmla="*/ 0 w 278"/>
                <a:gd name="T45" fmla="*/ 187 h 279"/>
                <a:gd name="T46" fmla="*/ 0 w 278"/>
                <a:gd name="T47" fmla="*/ 217 h 279"/>
                <a:gd name="T48" fmla="*/ 15 w 278"/>
                <a:gd name="T49" fmla="*/ 217 h 279"/>
                <a:gd name="T50" fmla="*/ 217 w 278"/>
                <a:gd name="T51" fmla="*/ 15 h 279"/>
                <a:gd name="T52" fmla="*/ 217 w 278"/>
                <a:gd name="T53" fmla="*/ 0 h 279"/>
                <a:gd name="T54" fmla="*/ 278 w 278"/>
                <a:gd name="T55" fmla="*/ 0 h 279"/>
                <a:gd name="T56" fmla="*/ 248 w 278"/>
                <a:gd name="T57" fmla="*/ 0 h 279"/>
                <a:gd name="T58" fmla="*/ 248 w 278"/>
                <a:gd name="T59" fmla="*/ 15 h 279"/>
                <a:gd name="T60" fmla="*/ 15 w 278"/>
                <a:gd name="T61" fmla="*/ 248 h 279"/>
                <a:gd name="T62" fmla="*/ 0 w 278"/>
                <a:gd name="T63" fmla="*/ 248 h 279"/>
                <a:gd name="T64" fmla="*/ 0 w 278"/>
                <a:gd name="T65" fmla="*/ 279 h 279"/>
                <a:gd name="T66" fmla="*/ 15 w 278"/>
                <a:gd name="T67" fmla="*/ 279 h 279"/>
                <a:gd name="T68" fmla="*/ 278 w 278"/>
                <a:gd name="T69" fmla="*/ 15 h 279"/>
                <a:gd name="T70" fmla="*/ 278 w 278"/>
                <a:gd name="T7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8" h="279">
                  <a:moveTo>
                    <a:pt x="96" y="0"/>
                  </a:moveTo>
                  <a:cubicBezTo>
                    <a:pt x="65" y="0"/>
                    <a:pt x="65" y="0"/>
                    <a:pt x="65" y="0"/>
                  </a:cubicBezTo>
                  <a:cubicBezTo>
                    <a:pt x="65" y="15"/>
                    <a:pt x="65" y="15"/>
                    <a:pt x="65" y="15"/>
                  </a:cubicBezTo>
                  <a:cubicBezTo>
                    <a:pt x="65" y="43"/>
                    <a:pt x="43" y="65"/>
                    <a:pt x="15" y="65"/>
                  </a:cubicBezTo>
                  <a:cubicBezTo>
                    <a:pt x="0" y="65"/>
                    <a:pt x="0" y="65"/>
                    <a:pt x="0" y="65"/>
                  </a:cubicBezTo>
                  <a:cubicBezTo>
                    <a:pt x="0" y="96"/>
                    <a:pt x="0" y="96"/>
                    <a:pt x="0" y="96"/>
                  </a:cubicBezTo>
                  <a:cubicBezTo>
                    <a:pt x="15" y="96"/>
                    <a:pt x="15" y="96"/>
                    <a:pt x="15" y="96"/>
                  </a:cubicBezTo>
                  <a:cubicBezTo>
                    <a:pt x="60" y="96"/>
                    <a:pt x="96" y="60"/>
                    <a:pt x="96" y="15"/>
                  </a:cubicBezTo>
                  <a:cubicBezTo>
                    <a:pt x="96" y="0"/>
                    <a:pt x="96" y="0"/>
                    <a:pt x="96" y="0"/>
                  </a:cubicBezTo>
                  <a:moveTo>
                    <a:pt x="157" y="0"/>
                  </a:moveTo>
                  <a:cubicBezTo>
                    <a:pt x="126" y="0"/>
                    <a:pt x="126" y="0"/>
                    <a:pt x="126" y="0"/>
                  </a:cubicBezTo>
                  <a:cubicBezTo>
                    <a:pt x="126" y="15"/>
                    <a:pt x="126" y="15"/>
                    <a:pt x="126" y="15"/>
                  </a:cubicBezTo>
                  <a:cubicBezTo>
                    <a:pt x="126" y="76"/>
                    <a:pt x="76" y="126"/>
                    <a:pt x="15" y="126"/>
                  </a:cubicBezTo>
                  <a:cubicBezTo>
                    <a:pt x="0" y="126"/>
                    <a:pt x="0" y="126"/>
                    <a:pt x="0" y="126"/>
                  </a:cubicBezTo>
                  <a:cubicBezTo>
                    <a:pt x="0" y="157"/>
                    <a:pt x="0" y="157"/>
                    <a:pt x="0" y="157"/>
                  </a:cubicBezTo>
                  <a:cubicBezTo>
                    <a:pt x="15" y="157"/>
                    <a:pt x="15" y="157"/>
                    <a:pt x="15" y="157"/>
                  </a:cubicBezTo>
                  <a:cubicBezTo>
                    <a:pt x="93" y="157"/>
                    <a:pt x="157" y="93"/>
                    <a:pt x="157" y="15"/>
                  </a:cubicBezTo>
                  <a:cubicBezTo>
                    <a:pt x="157" y="0"/>
                    <a:pt x="157" y="0"/>
                    <a:pt x="157" y="0"/>
                  </a:cubicBezTo>
                  <a:moveTo>
                    <a:pt x="217" y="0"/>
                  </a:moveTo>
                  <a:cubicBezTo>
                    <a:pt x="187" y="0"/>
                    <a:pt x="187" y="0"/>
                    <a:pt x="187" y="0"/>
                  </a:cubicBezTo>
                  <a:cubicBezTo>
                    <a:pt x="187" y="15"/>
                    <a:pt x="187" y="15"/>
                    <a:pt x="187" y="15"/>
                  </a:cubicBezTo>
                  <a:cubicBezTo>
                    <a:pt x="187" y="110"/>
                    <a:pt x="110" y="187"/>
                    <a:pt x="15" y="187"/>
                  </a:cubicBezTo>
                  <a:cubicBezTo>
                    <a:pt x="0" y="187"/>
                    <a:pt x="0" y="187"/>
                    <a:pt x="0" y="187"/>
                  </a:cubicBezTo>
                  <a:cubicBezTo>
                    <a:pt x="0" y="217"/>
                    <a:pt x="0" y="217"/>
                    <a:pt x="0" y="217"/>
                  </a:cubicBezTo>
                  <a:cubicBezTo>
                    <a:pt x="15" y="217"/>
                    <a:pt x="15" y="217"/>
                    <a:pt x="15" y="217"/>
                  </a:cubicBezTo>
                  <a:cubicBezTo>
                    <a:pt x="127" y="217"/>
                    <a:pt x="217" y="127"/>
                    <a:pt x="217" y="15"/>
                  </a:cubicBezTo>
                  <a:cubicBezTo>
                    <a:pt x="217" y="0"/>
                    <a:pt x="217" y="0"/>
                    <a:pt x="217" y="0"/>
                  </a:cubicBezTo>
                  <a:moveTo>
                    <a:pt x="278" y="0"/>
                  </a:moveTo>
                  <a:cubicBezTo>
                    <a:pt x="248" y="0"/>
                    <a:pt x="248" y="0"/>
                    <a:pt x="248" y="0"/>
                  </a:cubicBezTo>
                  <a:cubicBezTo>
                    <a:pt x="248" y="15"/>
                    <a:pt x="248" y="15"/>
                    <a:pt x="248" y="15"/>
                  </a:cubicBezTo>
                  <a:cubicBezTo>
                    <a:pt x="248" y="143"/>
                    <a:pt x="143" y="248"/>
                    <a:pt x="15" y="248"/>
                  </a:cubicBezTo>
                  <a:cubicBezTo>
                    <a:pt x="0" y="248"/>
                    <a:pt x="0" y="248"/>
                    <a:pt x="0" y="248"/>
                  </a:cubicBezTo>
                  <a:cubicBezTo>
                    <a:pt x="0" y="279"/>
                    <a:pt x="0" y="279"/>
                    <a:pt x="0" y="279"/>
                  </a:cubicBezTo>
                  <a:cubicBezTo>
                    <a:pt x="15" y="279"/>
                    <a:pt x="15" y="279"/>
                    <a:pt x="15" y="279"/>
                  </a:cubicBezTo>
                  <a:cubicBezTo>
                    <a:pt x="160" y="279"/>
                    <a:pt x="278" y="160"/>
                    <a:pt x="278" y="15"/>
                  </a:cubicBezTo>
                  <a:cubicBezTo>
                    <a:pt x="278" y="0"/>
                    <a:pt x="278" y="0"/>
                    <a:pt x="2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072" name="Freeform 32">
              <a:extLst>
                <a:ext uri="{FF2B5EF4-FFF2-40B4-BE49-F238E27FC236}">
                  <a16:creationId xmlns:a16="http://schemas.microsoft.com/office/drawing/2014/main" id="{0E46349E-47B0-4DC5-8322-9E50E4B3A3A9}"/>
                </a:ext>
              </a:extLst>
            </p:cNvPr>
            <p:cNvSpPr>
              <a:spLocks noEditPoints="1"/>
            </p:cNvSpPr>
            <p:nvPr userDrawn="1"/>
          </p:nvSpPr>
          <p:spPr bwMode="auto">
            <a:xfrm>
              <a:off x="3916" y="2894"/>
              <a:ext cx="1094" cy="1091"/>
            </a:xfrm>
            <a:custGeom>
              <a:avLst/>
              <a:gdLst>
                <a:gd name="T0" fmla="*/ 804 w 1094"/>
                <a:gd name="T1" fmla="*/ 285 h 1091"/>
                <a:gd name="T2" fmla="*/ 392 w 1094"/>
                <a:gd name="T3" fmla="*/ 285 h 1091"/>
                <a:gd name="T4" fmla="*/ 392 w 1094"/>
                <a:gd name="T5" fmla="*/ 406 h 1091"/>
                <a:gd name="T6" fmla="*/ 682 w 1094"/>
                <a:gd name="T7" fmla="*/ 406 h 1091"/>
                <a:gd name="T8" fmla="*/ 682 w 1094"/>
                <a:gd name="T9" fmla="*/ 700 h 1091"/>
                <a:gd name="T10" fmla="*/ 804 w 1094"/>
                <a:gd name="T11" fmla="*/ 700 h 1091"/>
                <a:gd name="T12" fmla="*/ 804 w 1094"/>
                <a:gd name="T13" fmla="*/ 285 h 1091"/>
                <a:gd name="T14" fmla="*/ 329 w 1094"/>
                <a:gd name="T15" fmla="*/ 226 h 1091"/>
                <a:gd name="T16" fmla="*/ 208 w 1094"/>
                <a:gd name="T17" fmla="*/ 226 h 1091"/>
                <a:gd name="T18" fmla="*/ 208 w 1094"/>
                <a:gd name="T19" fmla="*/ 880 h 1091"/>
                <a:gd name="T20" fmla="*/ 866 w 1094"/>
                <a:gd name="T21" fmla="*/ 880 h 1091"/>
                <a:gd name="T22" fmla="*/ 866 w 1094"/>
                <a:gd name="T23" fmla="*/ 762 h 1091"/>
                <a:gd name="T24" fmla="*/ 329 w 1094"/>
                <a:gd name="T25" fmla="*/ 762 h 1091"/>
                <a:gd name="T26" fmla="*/ 329 w 1094"/>
                <a:gd name="T27" fmla="*/ 226 h 1091"/>
                <a:gd name="T28" fmla="*/ 1051 w 1094"/>
                <a:gd name="T29" fmla="*/ 39 h 1091"/>
                <a:gd name="T30" fmla="*/ 169 w 1094"/>
                <a:gd name="T31" fmla="*/ 39 h 1091"/>
                <a:gd name="T32" fmla="*/ 169 w 1094"/>
                <a:gd name="T33" fmla="*/ 160 h 1091"/>
                <a:gd name="T34" fmla="*/ 933 w 1094"/>
                <a:gd name="T35" fmla="*/ 160 h 1091"/>
                <a:gd name="T36" fmla="*/ 933 w 1094"/>
                <a:gd name="T37" fmla="*/ 923 h 1091"/>
                <a:gd name="T38" fmla="*/ 1051 w 1094"/>
                <a:gd name="T39" fmla="*/ 923 h 1091"/>
                <a:gd name="T40" fmla="*/ 1051 w 1094"/>
                <a:gd name="T41" fmla="*/ 39 h 1091"/>
                <a:gd name="T42" fmla="*/ 122 w 1094"/>
                <a:gd name="T43" fmla="*/ 0 h 1091"/>
                <a:gd name="T44" fmla="*/ 0 w 1094"/>
                <a:gd name="T45" fmla="*/ 0 h 1091"/>
                <a:gd name="T46" fmla="*/ 0 w 1094"/>
                <a:gd name="T47" fmla="*/ 1091 h 1091"/>
                <a:gd name="T48" fmla="*/ 1094 w 1094"/>
                <a:gd name="T49" fmla="*/ 1091 h 1091"/>
                <a:gd name="T50" fmla="*/ 1094 w 1094"/>
                <a:gd name="T51" fmla="*/ 970 h 1091"/>
                <a:gd name="T52" fmla="*/ 122 w 1094"/>
                <a:gd name="T53" fmla="*/ 970 h 1091"/>
                <a:gd name="T54" fmla="*/ 122 w 1094"/>
                <a:gd name="T55"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94" h="1091">
                  <a:moveTo>
                    <a:pt x="804" y="285"/>
                  </a:moveTo>
                  <a:lnTo>
                    <a:pt x="392" y="285"/>
                  </a:lnTo>
                  <a:lnTo>
                    <a:pt x="392" y="406"/>
                  </a:lnTo>
                  <a:lnTo>
                    <a:pt x="682" y="406"/>
                  </a:lnTo>
                  <a:lnTo>
                    <a:pt x="682" y="700"/>
                  </a:lnTo>
                  <a:lnTo>
                    <a:pt x="804" y="700"/>
                  </a:lnTo>
                  <a:lnTo>
                    <a:pt x="804" y="285"/>
                  </a:lnTo>
                  <a:close/>
                  <a:moveTo>
                    <a:pt x="329" y="226"/>
                  </a:moveTo>
                  <a:lnTo>
                    <a:pt x="208" y="226"/>
                  </a:lnTo>
                  <a:lnTo>
                    <a:pt x="208" y="880"/>
                  </a:lnTo>
                  <a:lnTo>
                    <a:pt x="866" y="880"/>
                  </a:lnTo>
                  <a:lnTo>
                    <a:pt x="866" y="762"/>
                  </a:lnTo>
                  <a:lnTo>
                    <a:pt x="329" y="762"/>
                  </a:lnTo>
                  <a:lnTo>
                    <a:pt x="329" y="226"/>
                  </a:lnTo>
                  <a:close/>
                  <a:moveTo>
                    <a:pt x="1051" y="39"/>
                  </a:moveTo>
                  <a:lnTo>
                    <a:pt x="169" y="39"/>
                  </a:lnTo>
                  <a:lnTo>
                    <a:pt x="169" y="160"/>
                  </a:lnTo>
                  <a:lnTo>
                    <a:pt x="933" y="160"/>
                  </a:lnTo>
                  <a:lnTo>
                    <a:pt x="933" y="923"/>
                  </a:lnTo>
                  <a:lnTo>
                    <a:pt x="1051" y="923"/>
                  </a:lnTo>
                  <a:lnTo>
                    <a:pt x="1051" y="39"/>
                  </a:lnTo>
                  <a:close/>
                  <a:moveTo>
                    <a:pt x="122" y="0"/>
                  </a:moveTo>
                  <a:lnTo>
                    <a:pt x="0" y="0"/>
                  </a:lnTo>
                  <a:lnTo>
                    <a:pt x="0" y="1091"/>
                  </a:lnTo>
                  <a:lnTo>
                    <a:pt x="1094" y="1091"/>
                  </a:lnTo>
                  <a:lnTo>
                    <a:pt x="1094" y="970"/>
                  </a:lnTo>
                  <a:lnTo>
                    <a:pt x="122" y="970"/>
                  </a:lnTo>
                  <a:lnTo>
                    <a:pt x="1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074" name="Freeform 34">
              <a:extLst>
                <a:ext uri="{FF2B5EF4-FFF2-40B4-BE49-F238E27FC236}">
                  <a16:creationId xmlns:a16="http://schemas.microsoft.com/office/drawing/2014/main" id="{66ADBC4D-ED6C-447C-BA88-AD86D51B1116}"/>
                </a:ext>
              </a:extLst>
            </p:cNvPr>
            <p:cNvSpPr>
              <a:spLocks noEditPoints="1"/>
            </p:cNvSpPr>
            <p:nvPr userDrawn="1"/>
          </p:nvSpPr>
          <p:spPr bwMode="auto">
            <a:xfrm>
              <a:off x="6448" y="2894"/>
              <a:ext cx="1093" cy="1091"/>
            </a:xfrm>
            <a:custGeom>
              <a:avLst/>
              <a:gdLst>
                <a:gd name="T0" fmla="*/ 415 w 1093"/>
                <a:gd name="T1" fmla="*/ 676 h 1091"/>
                <a:gd name="T2" fmla="*/ 278 w 1093"/>
                <a:gd name="T3" fmla="*/ 676 h 1091"/>
                <a:gd name="T4" fmla="*/ 278 w 1093"/>
                <a:gd name="T5" fmla="*/ 813 h 1091"/>
                <a:gd name="T6" fmla="*/ 415 w 1093"/>
                <a:gd name="T7" fmla="*/ 813 h 1091"/>
                <a:gd name="T8" fmla="*/ 415 w 1093"/>
                <a:gd name="T9" fmla="*/ 676 h 1091"/>
                <a:gd name="T10" fmla="*/ 815 w 1093"/>
                <a:gd name="T11" fmla="*/ 676 h 1091"/>
                <a:gd name="T12" fmla="*/ 678 w 1093"/>
                <a:gd name="T13" fmla="*/ 676 h 1091"/>
                <a:gd name="T14" fmla="*/ 678 w 1093"/>
                <a:gd name="T15" fmla="*/ 813 h 1091"/>
                <a:gd name="T16" fmla="*/ 815 w 1093"/>
                <a:gd name="T17" fmla="*/ 813 h 1091"/>
                <a:gd name="T18" fmla="*/ 815 w 1093"/>
                <a:gd name="T19" fmla="*/ 676 h 1091"/>
                <a:gd name="T20" fmla="*/ 411 w 1093"/>
                <a:gd name="T21" fmla="*/ 277 h 1091"/>
                <a:gd name="T22" fmla="*/ 278 w 1093"/>
                <a:gd name="T23" fmla="*/ 277 h 1091"/>
                <a:gd name="T24" fmla="*/ 278 w 1093"/>
                <a:gd name="T25" fmla="*/ 410 h 1091"/>
                <a:gd name="T26" fmla="*/ 411 w 1093"/>
                <a:gd name="T27" fmla="*/ 410 h 1091"/>
                <a:gd name="T28" fmla="*/ 411 w 1093"/>
                <a:gd name="T29" fmla="*/ 277 h 1091"/>
                <a:gd name="T30" fmla="*/ 815 w 1093"/>
                <a:gd name="T31" fmla="*/ 277 h 1091"/>
                <a:gd name="T32" fmla="*/ 678 w 1093"/>
                <a:gd name="T33" fmla="*/ 277 h 1091"/>
                <a:gd name="T34" fmla="*/ 678 w 1093"/>
                <a:gd name="T35" fmla="*/ 410 h 1091"/>
                <a:gd name="T36" fmla="*/ 815 w 1093"/>
                <a:gd name="T37" fmla="*/ 410 h 1091"/>
                <a:gd name="T38" fmla="*/ 815 w 1093"/>
                <a:gd name="T39" fmla="*/ 277 h 1091"/>
                <a:gd name="T40" fmla="*/ 607 w 1093"/>
                <a:gd name="T41" fmla="*/ 0 h 1091"/>
                <a:gd name="T42" fmla="*/ 486 w 1093"/>
                <a:gd name="T43" fmla="*/ 0 h 1091"/>
                <a:gd name="T44" fmla="*/ 486 w 1093"/>
                <a:gd name="T45" fmla="*/ 485 h 1091"/>
                <a:gd name="T46" fmla="*/ 0 w 1093"/>
                <a:gd name="T47" fmla="*/ 485 h 1091"/>
                <a:gd name="T48" fmla="*/ 0 w 1093"/>
                <a:gd name="T49" fmla="*/ 606 h 1091"/>
                <a:gd name="T50" fmla="*/ 486 w 1093"/>
                <a:gd name="T51" fmla="*/ 606 h 1091"/>
                <a:gd name="T52" fmla="*/ 486 w 1093"/>
                <a:gd name="T53" fmla="*/ 1091 h 1091"/>
                <a:gd name="T54" fmla="*/ 607 w 1093"/>
                <a:gd name="T55" fmla="*/ 1091 h 1091"/>
                <a:gd name="T56" fmla="*/ 607 w 1093"/>
                <a:gd name="T57" fmla="*/ 606 h 1091"/>
                <a:gd name="T58" fmla="*/ 1093 w 1093"/>
                <a:gd name="T59" fmla="*/ 606 h 1091"/>
                <a:gd name="T60" fmla="*/ 1093 w 1093"/>
                <a:gd name="T61" fmla="*/ 485 h 1091"/>
                <a:gd name="T62" fmla="*/ 607 w 1093"/>
                <a:gd name="T63" fmla="*/ 485 h 1091"/>
                <a:gd name="T64" fmla="*/ 607 w 1093"/>
                <a:gd name="T65"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3" h="1091">
                  <a:moveTo>
                    <a:pt x="415" y="676"/>
                  </a:moveTo>
                  <a:lnTo>
                    <a:pt x="278" y="676"/>
                  </a:lnTo>
                  <a:lnTo>
                    <a:pt x="278" y="813"/>
                  </a:lnTo>
                  <a:lnTo>
                    <a:pt x="415" y="813"/>
                  </a:lnTo>
                  <a:lnTo>
                    <a:pt x="415" y="676"/>
                  </a:lnTo>
                  <a:close/>
                  <a:moveTo>
                    <a:pt x="815" y="676"/>
                  </a:moveTo>
                  <a:lnTo>
                    <a:pt x="678" y="676"/>
                  </a:lnTo>
                  <a:lnTo>
                    <a:pt x="678" y="813"/>
                  </a:lnTo>
                  <a:lnTo>
                    <a:pt x="815" y="813"/>
                  </a:lnTo>
                  <a:lnTo>
                    <a:pt x="815" y="676"/>
                  </a:lnTo>
                  <a:close/>
                  <a:moveTo>
                    <a:pt x="411" y="277"/>
                  </a:moveTo>
                  <a:lnTo>
                    <a:pt x="278" y="277"/>
                  </a:lnTo>
                  <a:lnTo>
                    <a:pt x="278" y="410"/>
                  </a:lnTo>
                  <a:lnTo>
                    <a:pt x="411" y="410"/>
                  </a:lnTo>
                  <a:lnTo>
                    <a:pt x="411" y="277"/>
                  </a:lnTo>
                  <a:close/>
                  <a:moveTo>
                    <a:pt x="815" y="277"/>
                  </a:moveTo>
                  <a:lnTo>
                    <a:pt x="678" y="277"/>
                  </a:lnTo>
                  <a:lnTo>
                    <a:pt x="678" y="410"/>
                  </a:lnTo>
                  <a:lnTo>
                    <a:pt x="815" y="410"/>
                  </a:lnTo>
                  <a:lnTo>
                    <a:pt x="815" y="277"/>
                  </a:lnTo>
                  <a:close/>
                  <a:moveTo>
                    <a:pt x="607" y="0"/>
                  </a:moveTo>
                  <a:lnTo>
                    <a:pt x="486" y="0"/>
                  </a:lnTo>
                  <a:lnTo>
                    <a:pt x="486" y="485"/>
                  </a:lnTo>
                  <a:lnTo>
                    <a:pt x="0" y="485"/>
                  </a:lnTo>
                  <a:lnTo>
                    <a:pt x="0" y="606"/>
                  </a:lnTo>
                  <a:lnTo>
                    <a:pt x="486" y="606"/>
                  </a:lnTo>
                  <a:lnTo>
                    <a:pt x="486" y="1091"/>
                  </a:lnTo>
                  <a:lnTo>
                    <a:pt x="607" y="1091"/>
                  </a:lnTo>
                  <a:lnTo>
                    <a:pt x="607" y="606"/>
                  </a:lnTo>
                  <a:lnTo>
                    <a:pt x="1093" y="606"/>
                  </a:lnTo>
                  <a:lnTo>
                    <a:pt x="1093" y="485"/>
                  </a:lnTo>
                  <a:lnTo>
                    <a:pt x="607" y="485"/>
                  </a:lnTo>
                  <a:lnTo>
                    <a:pt x="6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grpSp>
    </p:spTree>
    <p:extLst>
      <p:ext uri="{BB962C8B-B14F-4D97-AF65-F5344CB8AC3E}">
        <p14:creationId xmlns:p14="http://schemas.microsoft.com/office/powerpoint/2010/main" val="463798961"/>
      </p:ext>
    </p:extLst>
  </p:cSld>
  <p:clrMap bg1="lt1" tx1="dk1" bg2="lt2" tx2="dk2" accent1="accent1" accent2="accent2" accent3="accent3" accent4="accent4" accent5="accent5" accent6="accent6" hlink="hlink" folHlink="folHlink"/>
  <p:sldLayoutIdLst>
    <p:sldLayoutId id="2147483673" r:id="rId1"/>
    <p:sldLayoutId id="2147483688" r:id="rId2"/>
    <p:sldLayoutId id="2147483672" r:id="rId3"/>
    <p:sldLayoutId id="2147483674" r:id="rId4"/>
    <p:sldLayoutId id="2147483675" r:id="rId5"/>
    <p:sldLayoutId id="2147483714" r:id="rId6"/>
    <p:sldLayoutId id="2147483698" r:id="rId7"/>
    <p:sldLayoutId id="2147483712"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5" name="Picture 5">
            <a:extLst>
              <a:ext uri="{FF2B5EF4-FFF2-40B4-BE49-F238E27FC236}">
                <a16:creationId xmlns:a16="http://schemas.microsoft.com/office/drawing/2014/main" id="{6D054A25-F468-4CFF-9930-10713086328A}"/>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8">
            <a:extLst>
              <a:ext uri="{FF2B5EF4-FFF2-40B4-BE49-F238E27FC236}">
                <a16:creationId xmlns:a16="http://schemas.microsoft.com/office/drawing/2014/main" id="{65421560-6771-43EE-9566-06CED7056116}"/>
              </a:ext>
            </a:extLst>
          </p:cNvPr>
          <p:cNvGrpSpPr>
            <a:grpSpLocks noChangeAspect="1"/>
          </p:cNvGrpSpPr>
          <p:nvPr userDrawn="1"/>
        </p:nvGrpSpPr>
        <p:grpSpPr bwMode="auto">
          <a:xfrm>
            <a:off x="415925" y="638242"/>
            <a:ext cx="11372850" cy="5568816"/>
            <a:chOff x="119" y="339"/>
            <a:chExt cx="7446" cy="3646"/>
          </a:xfrm>
          <a:solidFill>
            <a:srgbClr val="00757D">
              <a:alpha val="5098"/>
            </a:srgbClr>
          </a:solidFill>
        </p:grpSpPr>
        <p:sp>
          <p:nvSpPr>
            <p:cNvPr id="8" name="Freeform 9">
              <a:extLst>
                <a:ext uri="{FF2B5EF4-FFF2-40B4-BE49-F238E27FC236}">
                  <a16:creationId xmlns:a16="http://schemas.microsoft.com/office/drawing/2014/main" id="{48C5146C-5A7E-474B-9F98-D30179088291}"/>
                </a:ext>
              </a:extLst>
            </p:cNvPr>
            <p:cNvSpPr>
              <a:spLocks noEditPoints="1"/>
            </p:cNvSpPr>
            <p:nvPr userDrawn="1"/>
          </p:nvSpPr>
          <p:spPr bwMode="auto">
            <a:xfrm>
              <a:off x="119" y="366"/>
              <a:ext cx="1093" cy="1092"/>
            </a:xfrm>
            <a:custGeom>
              <a:avLst/>
              <a:gdLst>
                <a:gd name="T0" fmla="*/ 58 w 279"/>
                <a:gd name="T1" fmla="*/ 139 h 279"/>
                <a:gd name="T2" fmla="*/ 0 w 279"/>
                <a:gd name="T3" fmla="*/ 208 h 279"/>
                <a:gd name="T4" fmla="*/ 70 w 279"/>
                <a:gd name="T5" fmla="*/ 279 h 279"/>
                <a:gd name="T6" fmla="*/ 141 w 279"/>
                <a:gd name="T7" fmla="*/ 208 h 279"/>
                <a:gd name="T8" fmla="*/ 110 w 279"/>
                <a:gd name="T9" fmla="*/ 208 h 279"/>
                <a:gd name="T10" fmla="*/ 70 w 279"/>
                <a:gd name="T11" fmla="*/ 248 h 279"/>
                <a:gd name="T12" fmla="*/ 31 w 279"/>
                <a:gd name="T13" fmla="*/ 208 h 279"/>
                <a:gd name="T14" fmla="*/ 70 w 279"/>
                <a:gd name="T15" fmla="*/ 169 h 279"/>
                <a:gd name="T16" fmla="*/ 70 w 279"/>
                <a:gd name="T17" fmla="*/ 140 h 279"/>
                <a:gd name="T18" fmla="*/ 70 w 279"/>
                <a:gd name="T19" fmla="*/ 140 h 279"/>
                <a:gd name="T20" fmla="*/ 58 w 279"/>
                <a:gd name="T21" fmla="*/ 139 h 279"/>
                <a:gd name="T22" fmla="*/ 70 w 279"/>
                <a:gd name="T23" fmla="*/ 0 h 279"/>
                <a:gd name="T24" fmla="*/ 0 w 279"/>
                <a:gd name="T25" fmla="*/ 70 h 279"/>
                <a:gd name="T26" fmla="*/ 58 w 279"/>
                <a:gd name="T27" fmla="*/ 139 h 279"/>
                <a:gd name="T28" fmla="*/ 70 w 279"/>
                <a:gd name="T29" fmla="*/ 138 h 279"/>
                <a:gd name="T30" fmla="*/ 70 w 279"/>
                <a:gd name="T31" fmla="*/ 140 h 279"/>
                <a:gd name="T32" fmla="*/ 141 w 279"/>
                <a:gd name="T33" fmla="*/ 70 h 279"/>
                <a:gd name="T34" fmla="*/ 110 w 279"/>
                <a:gd name="T35" fmla="*/ 70 h 279"/>
                <a:gd name="T36" fmla="*/ 70 w 279"/>
                <a:gd name="T37" fmla="*/ 110 h 279"/>
                <a:gd name="T38" fmla="*/ 31 w 279"/>
                <a:gd name="T39" fmla="*/ 70 h 279"/>
                <a:gd name="T40" fmla="*/ 70 w 279"/>
                <a:gd name="T41" fmla="*/ 31 h 279"/>
                <a:gd name="T42" fmla="*/ 70 w 279"/>
                <a:gd name="T43" fmla="*/ 0 h 279"/>
                <a:gd name="T44" fmla="*/ 209 w 279"/>
                <a:gd name="T45" fmla="*/ 0 h 279"/>
                <a:gd name="T46" fmla="*/ 138 w 279"/>
                <a:gd name="T47" fmla="*/ 70 h 279"/>
                <a:gd name="T48" fmla="*/ 169 w 279"/>
                <a:gd name="T49" fmla="*/ 70 h 279"/>
                <a:gd name="T50" fmla="*/ 209 w 279"/>
                <a:gd name="T51" fmla="*/ 31 h 279"/>
                <a:gd name="T52" fmla="*/ 248 w 279"/>
                <a:gd name="T53" fmla="*/ 70 h 279"/>
                <a:gd name="T54" fmla="*/ 209 w 279"/>
                <a:gd name="T55" fmla="*/ 109 h 279"/>
                <a:gd name="T56" fmla="*/ 209 w 279"/>
                <a:gd name="T57" fmla="*/ 138 h 279"/>
                <a:gd name="T58" fmla="*/ 138 w 279"/>
                <a:gd name="T59" fmla="*/ 208 h 279"/>
                <a:gd name="T60" fmla="*/ 169 w 279"/>
                <a:gd name="T61" fmla="*/ 208 h 279"/>
                <a:gd name="T62" fmla="*/ 209 w 279"/>
                <a:gd name="T63" fmla="*/ 169 h 279"/>
                <a:gd name="T64" fmla="*/ 248 w 279"/>
                <a:gd name="T65" fmla="*/ 208 h 279"/>
                <a:gd name="T66" fmla="*/ 209 w 279"/>
                <a:gd name="T67" fmla="*/ 248 h 279"/>
                <a:gd name="T68" fmla="*/ 209 w 279"/>
                <a:gd name="T69" fmla="*/ 278 h 279"/>
                <a:gd name="T70" fmla="*/ 279 w 279"/>
                <a:gd name="T71" fmla="*/ 208 h 279"/>
                <a:gd name="T72" fmla="*/ 221 w 279"/>
                <a:gd name="T73" fmla="*/ 139 h 279"/>
                <a:gd name="T74" fmla="*/ 279 w 279"/>
                <a:gd name="T75" fmla="*/ 70 h 279"/>
                <a:gd name="T76" fmla="*/ 209 w 279"/>
                <a:gd name="T7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9" h="279">
                  <a:moveTo>
                    <a:pt x="58" y="139"/>
                  </a:moveTo>
                  <a:cubicBezTo>
                    <a:pt x="25" y="145"/>
                    <a:pt x="0" y="174"/>
                    <a:pt x="0" y="208"/>
                  </a:cubicBezTo>
                  <a:cubicBezTo>
                    <a:pt x="0" y="247"/>
                    <a:pt x="32" y="279"/>
                    <a:pt x="70" y="279"/>
                  </a:cubicBezTo>
                  <a:cubicBezTo>
                    <a:pt x="109" y="279"/>
                    <a:pt x="141" y="247"/>
                    <a:pt x="141" y="208"/>
                  </a:cubicBezTo>
                  <a:cubicBezTo>
                    <a:pt x="110" y="208"/>
                    <a:pt x="110" y="208"/>
                    <a:pt x="110" y="208"/>
                  </a:cubicBezTo>
                  <a:cubicBezTo>
                    <a:pt x="110" y="230"/>
                    <a:pt x="92" y="248"/>
                    <a:pt x="70" y="248"/>
                  </a:cubicBezTo>
                  <a:cubicBezTo>
                    <a:pt x="49" y="248"/>
                    <a:pt x="31" y="230"/>
                    <a:pt x="31" y="208"/>
                  </a:cubicBezTo>
                  <a:cubicBezTo>
                    <a:pt x="31" y="187"/>
                    <a:pt x="49" y="169"/>
                    <a:pt x="70" y="169"/>
                  </a:cubicBezTo>
                  <a:cubicBezTo>
                    <a:pt x="70" y="140"/>
                    <a:pt x="70" y="140"/>
                    <a:pt x="70" y="140"/>
                  </a:cubicBezTo>
                  <a:cubicBezTo>
                    <a:pt x="70" y="140"/>
                    <a:pt x="70" y="140"/>
                    <a:pt x="70" y="140"/>
                  </a:cubicBezTo>
                  <a:cubicBezTo>
                    <a:pt x="66" y="140"/>
                    <a:pt x="62" y="140"/>
                    <a:pt x="58" y="139"/>
                  </a:cubicBezTo>
                  <a:moveTo>
                    <a:pt x="70" y="0"/>
                  </a:moveTo>
                  <a:cubicBezTo>
                    <a:pt x="32" y="0"/>
                    <a:pt x="0" y="32"/>
                    <a:pt x="0" y="70"/>
                  </a:cubicBezTo>
                  <a:cubicBezTo>
                    <a:pt x="0" y="105"/>
                    <a:pt x="25" y="133"/>
                    <a:pt x="58" y="139"/>
                  </a:cubicBezTo>
                  <a:cubicBezTo>
                    <a:pt x="62" y="139"/>
                    <a:pt x="66" y="138"/>
                    <a:pt x="70" y="138"/>
                  </a:cubicBezTo>
                  <a:cubicBezTo>
                    <a:pt x="70" y="140"/>
                    <a:pt x="70" y="140"/>
                    <a:pt x="70" y="140"/>
                  </a:cubicBezTo>
                  <a:cubicBezTo>
                    <a:pt x="109" y="140"/>
                    <a:pt x="141" y="109"/>
                    <a:pt x="141" y="70"/>
                  </a:cubicBezTo>
                  <a:cubicBezTo>
                    <a:pt x="110" y="70"/>
                    <a:pt x="110" y="70"/>
                    <a:pt x="110" y="70"/>
                  </a:cubicBezTo>
                  <a:cubicBezTo>
                    <a:pt x="110" y="92"/>
                    <a:pt x="92" y="110"/>
                    <a:pt x="70" y="110"/>
                  </a:cubicBezTo>
                  <a:cubicBezTo>
                    <a:pt x="49" y="110"/>
                    <a:pt x="31" y="92"/>
                    <a:pt x="31" y="70"/>
                  </a:cubicBezTo>
                  <a:cubicBezTo>
                    <a:pt x="31" y="49"/>
                    <a:pt x="49" y="31"/>
                    <a:pt x="70" y="31"/>
                  </a:cubicBezTo>
                  <a:cubicBezTo>
                    <a:pt x="70" y="0"/>
                    <a:pt x="70" y="0"/>
                    <a:pt x="70" y="0"/>
                  </a:cubicBezTo>
                  <a:moveTo>
                    <a:pt x="209" y="0"/>
                  </a:moveTo>
                  <a:cubicBezTo>
                    <a:pt x="170" y="0"/>
                    <a:pt x="138" y="31"/>
                    <a:pt x="138" y="70"/>
                  </a:cubicBezTo>
                  <a:cubicBezTo>
                    <a:pt x="169" y="70"/>
                    <a:pt x="169" y="70"/>
                    <a:pt x="169" y="70"/>
                  </a:cubicBezTo>
                  <a:cubicBezTo>
                    <a:pt x="169" y="48"/>
                    <a:pt x="187" y="31"/>
                    <a:pt x="209" y="31"/>
                  </a:cubicBezTo>
                  <a:cubicBezTo>
                    <a:pt x="230" y="31"/>
                    <a:pt x="248" y="48"/>
                    <a:pt x="248" y="70"/>
                  </a:cubicBezTo>
                  <a:cubicBezTo>
                    <a:pt x="248" y="92"/>
                    <a:pt x="230" y="109"/>
                    <a:pt x="209" y="109"/>
                  </a:cubicBezTo>
                  <a:cubicBezTo>
                    <a:pt x="209" y="138"/>
                    <a:pt x="209" y="138"/>
                    <a:pt x="209" y="138"/>
                  </a:cubicBezTo>
                  <a:cubicBezTo>
                    <a:pt x="170" y="138"/>
                    <a:pt x="138" y="170"/>
                    <a:pt x="138" y="208"/>
                  </a:cubicBezTo>
                  <a:cubicBezTo>
                    <a:pt x="169" y="208"/>
                    <a:pt x="169" y="208"/>
                    <a:pt x="169" y="208"/>
                  </a:cubicBezTo>
                  <a:cubicBezTo>
                    <a:pt x="169" y="187"/>
                    <a:pt x="187" y="169"/>
                    <a:pt x="209" y="169"/>
                  </a:cubicBezTo>
                  <a:cubicBezTo>
                    <a:pt x="230" y="169"/>
                    <a:pt x="248" y="187"/>
                    <a:pt x="248" y="208"/>
                  </a:cubicBezTo>
                  <a:cubicBezTo>
                    <a:pt x="248" y="230"/>
                    <a:pt x="230" y="248"/>
                    <a:pt x="209" y="248"/>
                  </a:cubicBezTo>
                  <a:cubicBezTo>
                    <a:pt x="209" y="278"/>
                    <a:pt x="209" y="278"/>
                    <a:pt x="209" y="278"/>
                  </a:cubicBezTo>
                  <a:cubicBezTo>
                    <a:pt x="247" y="278"/>
                    <a:pt x="279" y="247"/>
                    <a:pt x="279" y="208"/>
                  </a:cubicBezTo>
                  <a:cubicBezTo>
                    <a:pt x="279" y="174"/>
                    <a:pt x="254" y="145"/>
                    <a:pt x="221" y="139"/>
                  </a:cubicBezTo>
                  <a:cubicBezTo>
                    <a:pt x="254" y="133"/>
                    <a:pt x="279" y="104"/>
                    <a:pt x="279" y="70"/>
                  </a:cubicBezTo>
                  <a:cubicBezTo>
                    <a:pt x="279" y="31"/>
                    <a:pt x="247" y="0"/>
                    <a:pt x="2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9" name="Freeform 10">
              <a:extLst>
                <a:ext uri="{FF2B5EF4-FFF2-40B4-BE49-F238E27FC236}">
                  <a16:creationId xmlns:a16="http://schemas.microsoft.com/office/drawing/2014/main" id="{D5802724-ECB6-4214-A874-3A36E5B1FEB4}"/>
                </a:ext>
              </a:extLst>
            </p:cNvPr>
            <p:cNvSpPr>
              <a:spLocks noEditPoints="1"/>
            </p:cNvSpPr>
            <p:nvPr userDrawn="1"/>
          </p:nvSpPr>
          <p:spPr bwMode="auto">
            <a:xfrm>
              <a:off x="1385" y="366"/>
              <a:ext cx="1093" cy="1088"/>
            </a:xfrm>
            <a:custGeom>
              <a:avLst/>
              <a:gdLst>
                <a:gd name="T0" fmla="*/ 121 w 1093"/>
                <a:gd name="T1" fmla="*/ 971 h 1088"/>
                <a:gd name="T2" fmla="*/ 121 w 1093"/>
                <a:gd name="T3" fmla="*/ 607 h 1088"/>
                <a:gd name="T4" fmla="*/ 486 w 1093"/>
                <a:gd name="T5" fmla="*/ 607 h 1088"/>
                <a:gd name="T6" fmla="*/ 486 w 1093"/>
                <a:gd name="T7" fmla="*/ 971 h 1088"/>
                <a:gd name="T8" fmla="*/ 121 w 1093"/>
                <a:gd name="T9" fmla="*/ 971 h 1088"/>
                <a:gd name="T10" fmla="*/ 607 w 1093"/>
                <a:gd name="T11" fmla="*/ 485 h 1088"/>
                <a:gd name="T12" fmla="*/ 607 w 1093"/>
                <a:gd name="T13" fmla="*/ 122 h 1088"/>
                <a:gd name="T14" fmla="*/ 972 w 1093"/>
                <a:gd name="T15" fmla="*/ 122 h 1088"/>
                <a:gd name="T16" fmla="*/ 972 w 1093"/>
                <a:gd name="T17" fmla="*/ 485 h 1088"/>
                <a:gd name="T18" fmla="*/ 607 w 1093"/>
                <a:gd name="T19" fmla="*/ 485 h 1088"/>
                <a:gd name="T20" fmla="*/ 1093 w 1093"/>
                <a:gd name="T21" fmla="*/ 0 h 1088"/>
                <a:gd name="T22" fmla="*/ 486 w 1093"/>
                <a:gd name="T23" fmla="*/ 0 h 1088"/>
                <a:gd name="T24" fmla="*/ 486 w 1093"/>
                <a:gd name="T25" fmla="*/ 485 h 1088"/>
                <a:gd name="T26" fmla="*/ 0 w 1093"/>
                <a:gd name="T27" fmla="*/ 485 h 1088"/>
                <a:gd name="T28" fmla="*/ 0 w 1093"/>
                <a:gd name="T29" fmla="*/ 1088 h 1088"/>
                <a:gd name="T30" fmla="*/ 607 w 1093"/>
                <a:gd name="T31" fmla="*/ 1088 h 1088"/>
                <a:gd name="T32" fmla="*/ 607 w 1093"/>
                <a:gd name="T33" fmla="*/ 607 h 1088"/>
                <a:gd name="T34" fmla="*/ 1093 w 1093"/>
                <a:gd name="T35" fmla="*/ 607 h 1088"/>
                <a:gd name="T36" fmla="*/ 1093 w 1093"/>
                <a:gd name="T37" fmla="*/ 0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93" h="1088">
                  <a:moveTo>
                    <a:pt x="121" y="971"/>
                  </a:moveTo>
                  <a:lnTo>
                    <a:pt x="121" y="607"/>
                  </a:lnTo>
                  <a:lnTo>
                    <a:pt x="486" y="607"/>
                  </a:lnTo>
                  <a:lnTo>
                    <a:pt x="486" y="971"/>
                  </a:lnTo>
                  <a:lnTo>
                    <a:pt x="121" y="971"/>
                  </a:lnTo>
                  <a:close/>
                  <a:moveTo>
                    <a:pt x="607" y="485"/>
                  </a:moveTo>
                  <a:lnTo>
                    <a:pt x="607" y="122"/>
                  </a:lnTo>
                  <a:lnTo>
                    <a:pt x="972" y="122"/>
                  </a:lnTo>
                  <a:lnTo>
                    <a:pt x="972" y="485"/>
                  </a:lnTo>
                  <a:lnTo>
                    <a:pt x="607" y="485"/>
                  </a:lnTo>
                  <a:close/>
                  <a:moveTo>
                    <a:pt x="1093" y="0"/>
                  </a:moveTo>
                  <a:lnTo>
                    <a:pt x="486" y="0"/>
                  </a:lnTo>
                  <a:lnTo>
                    <a:pt x="486" y="485"/>
                  </a:lnTo>
                  <a:lnTo>
                    <a:pt x="0" y="485"/>
                  </a:lnTo>
                  <a:lnTo>
                    <a:pt x="0" y="1088"/>
                  </a:lnTo>
                  <a:lnTo>
                    <a:pt x="607" y="1088"/>
                  </a:lnTo>
                  <a:lnTo>
                    <a:pt x="607" y="607"/>
                  </a:lnTo>
                  <a:lnTo>
                    <a:pt x="1093" y="607"/>
                  </a:lnTo>
                  <a:lnTo>
                    <a:pt x="10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2" name="Freeform 12">
              <a:extLst>
                <a:ext uri="{FF2B5EF4-FFF2-40B4-BE49-F238E27FC236}">
                  <a16:creationId xmlns:a16="http://schemas.microsoft.com/office/drawing/2014/main" id="{7773630C-A111-4E66-938D-B03491CB7F2C}"/>
                </a:ext>
              </a:extLst>
            </p:cNvPr>
            <p:cNvSpPr>
              <a:spLocks noEditPoints="1"/>
            </p:cNvSpPr>
            <p:nvPr userDrawn="1"/>
          </p:nvSpPr>
          <p:spPr bwMode="auto">
            <a:xfrm>
              <a:off x="3916" y="366"/>
              <a:ext cx="1094" cy="1088"/>
            </a:xfrm>
            <a:custGeom>
              <a:avLst/>
              <a:gdLst>
                <a:gd name="T0" fmla="*/ 275 w 1094"/>
                <a:gd name="T1" fmla="*/ 818 h 1088"/>
                <a:gd name="T2" fmla="*/ 0 w 1094"/>
                <a:gd name="T3" fmla="*/ 818 h 1088"/>
                <a:gd name="T4" fmla="*/ 0 w 1094"/>
                <a:gd name="T5" fmla="*/ 1088 h 1088"/>
                <a:gd name="T6" fmla="*/ 275 w 1094"/>
                <a:gd name="T7" fmla="*/ 1088 h 1088"/>
                <a:gd name="T8" fmla="*/ 275 w 1094"/>
                <a:gd name="T9" fmla="*/ 818 h 1088"/>
                <a:gd name="T10" fmla="*/ 1094 w 1094"/>
                <a:gd name="T11" fmla="*/ 818 h 1088"/>
                <a:gd name="T12" fmla="*/ 819 w 1094"/>
                <a:gd name="T13" fmla="*/ 818 h 1088"/>
                <a:gd name="T14" fmla="*/ 819 w 1094"/>
                <a:gd name="T15" fmla="*/ 1088 h 1088"/>
                <a:gd name="T16" fmla="*/ 1094 w 1094"/>
                <a:gd name="T17" fmla="*/ 1088 h 1088"/>
                <a:gd name="T18" fmla="*/ 1094 w 1094"/>
                <a:gd name="T19" fmla="*/ 818 h 1088"/>
                <a:gd name="T20" fmla="*/ 275 w 1094"/>
                <a:gd name="T21" fmla="*/ 274 h 1088"/>
                <a:gd name="T22" fmla="*/ 0 w 1094"/>
                <a:gd name="T23" fmla="*/ 274 h 1088"/>
                <a:gd name="T24" fmla="*/ 0 w 1094"/>
                <a:gd name="T25" fmla="*/ 544 h 1088"/>
                <a:gd name="T26" fmla="*/ 275 w 1094"/>
                <a:gd name="T27" fmla="*/ 544 h 1088"/>
                <a:gd name="T28" fmla="*/ 275 w 1094"/>
                <a:gd name="T29" fmla="*/ 274 h 1088"/>
                <a:gd name="T30" fmla="*/ 1094 w 1094"/>
                <a:gd name="T31" fmla="*/ 274 h 1088"/>
                <a:gd name="T32" fmla="*/ 819 w 1094"/>
                <a:gd name="T33" fmla="*/ 274 h 1088"/>
                <a:gd name="T34" fmla="*/ 819 w 1094"/>
                <a:gd name="T35" fmla="*/ 544 h 1088"/>
                <a:gd name="T36" fmla="*/ 545 w 1094"/>
                <a:gd name="T37" fmla="*/ 544 h 1088"/>
                <a:gd name="T38" fmla="*/ 545 w 1094"/>
                <a:gd name="T39" fmla="*/ 818 h 1088"/>
                <a:gd name="T40" fmla="*/ 819 w 1094"/>
                <a:gd name="T41" fmla="*/ 818 h 1088"/>
                <a:gd name="T42" fmla="*/ 819 w 1094"/>
                <a:gd name="T43" fmla="*/ 544 h 1088"/>
                <a:gd name="T44" fmla="*/ 1094 w 1094"/>
                <a:gd name="T45" fmla="*/ 544 h 1088"/>
                <a:gd name="T46" fmla="*/ 1094 w 1094"/>
                <a:gd name="T47" fmla="*/ 274 h 1088"/>
                <a:gd name="T48" fmla="*/ 545 w 1094"/>
                <a:gd name="T49" fmla="*/ 0 h 1088"/>
                <a:gd name="T50" fmla="*/ 275 w 1094"/>
                <a:gd name="T51" fmla="*/ 0 h 1088"/>
                <a:gd name="T52" fmla="*/ 275 w 1094"/>
                <a:gd name="T53" fmla="*/ 274 h 1088"/>
                <a:gd name="T54" fmla="*/ 545 w 1094"/>
                <a:gd name="T55" fmla="*/ 274 h 1088"/>
                <a:gd name="T56" fmla="*/ 545 w 1094"/>
                <a:gd name="T57" fmla="*/ 0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4" h="1088">
                  <a:moveTo>
                    <a:pt x="275" y="818"/>
                  </a:moveTo>
                  <a:lnTo>
                    <a:pt x="0" y="818"/>
                  </a:lnTo>
                  <a:lnTo>
                    <a:pt x="0" y="1088"/>
                  </a:lnTo>
                  <a:lnTo>
                    <a:pt x="275" y="1088"/>
                  </a:lnTo>
                  <a:lnTo>
                    <a:pt x="275" y="818"/>
                  </a:lnTo>
                  <a:close/>
                  <a:moveTo>
                    <a:pt x="1094" y="818"/>
                  </a:moveTo>
                  <a:lnTo>
                    <a:pt x="819" y="818"/>
                  </a:lnTo>
                  <a:lnTo>
                    <a:pt x="819" y="1088"/>
                  </a:lnTo>
                  <a:lnTo>
                    <a:pt x="1094" y="1088"/>
                  </a:lnTo>
                  <a:lnTo>
                    <a:pt x="1094" y="818"/>
                  </a:lnTo>
                  <a:close/>
                  <a:moveTo>
                    <a:pt x="275" y="274"/>
                  </a:moveTo>
                  <a:lnTo>
                    <a:pt x="0" y="274"/>
                  </a:lnTo>
                  <a:lnTo>
                    <a:pt x="0" y="544"/>
                  </a:lnTo>
                  <a:lnTo>
                    <a:pt x="275" y="544"/>
                  </a:lnTo>
                  <a:lnTo>
                    <a:pt x="275" y="274"/>
                  </a:lnTo>
                  <a:close/>
                  <a:moveTo>
                    <a:pt x="1094" y="274"/>
                  </a:moveTo>
                  <a:lnTo>
                    <a:pt x="819" y="274"/>
                  </a:lnTo>
                  <a:lnTo>
                    <a:pt x="819" y="544"/>
                  </a:lnTo>
                  <a:lnTo>
                    <a:pt x="545" y="544"/>
                  </a:lnTo>
                  <a:lnTo>
                    <a:pt x="545" y="818"/>
                  </a:lnTo>
                  <a:lnTo>
                    <a:pt x="819" y="818"/>
                  </a:lnTo>
                  <a:lnTo>
                    <a:pt x="819" y="544"/>
                  </a:lnTo>
                  <a:lnTo>
                    <a:pt x="1094" y="544"/>
                  </a:lnTo>
                  <a:lnTo>
                    <a:pt x="1094" y="274"/>
                  </a:lnTo>
                  <a:close/>
                  <a:moveTo>
                    <a:pt x="545" y="0"/>
                  </a:moveTo>
                  <a:lnTo>
                    <a:pt x="275" y="0"/>
                  </a:lnTo>
                  <a:lnTo>
                    <a:pt x="275" y="274"/>
                  </a:lnTo>
                  <a:lnTo>
                    <a:pt x="545" y="274"/>
                  </a:lnTo>
                  <a:lnTo>
                    <a:pt x="5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4" name="Freeform 14">
              <a:extLst>
                <a:ext uri="{FF2B5EF4-FFF2-40B4-BE49-F238E27FC236}">
                  <a16:creationId xmlns:a16="http://schemas.microsoft.com/office/drawing/2014/main" id="{894B98E2-1EF3-45F5-8D8F-693F3D861B40}"/>
                </a:ext>
              </a:extLst>
            </p:cNvPr>
            <p:cNvSpPr>
              <a:spLocks noEditPoints="1"/>
            </p:cNvSpPr>
            <p:nvPr userDrawn="1"/>
          </p:nvSpPr>
          <p:spPr bwMode="auto">
            <a:xfrm>
              <a:off x="6421" y="339"/>
              <a:ext cx="1144" cy="1142"/>
            </a:xfrm>
            <a:custGeom>
              <a:avLst/>
              <a:gdLst>
                <a:gd name="T0" fmla="*/ 834 w 1144"/>
                <a:gd name="T1" fmla="*/ 712 h 1142"/>
                <a:gd name="T2" fmla="*/ 697 w 1144"/>
                <a:gd name="T3" fmla="*/ 571 h 1142"/>
                <a:gd name="T4" fmla="*/ 834 w 1144"/>
                <a:gd name="T5" fmla="*/ 434 h 1142"/>
                <a:gd name="T6" fmla="*/ 971 w 1144"/>
                <a:gd name="T7" fmla="*/ 571 h 1142"/>
                <a:gd name="T8" fmla="*/ 834 w 1144"/>
                <a:gd name="T9" fmla="*/ 712 h 1142"/>
                <a:gd name="T10" fmla="*/ 834 w 1144"/>
                <a:gd name="T11" fmla="*/ 262 h 1142"/>
                <a:gd name="T12" fmla="*/ 525 w 1144"/>
                <a:gd name="T13" fmla="*/ 571 h 1142"/>
                <a:gd name="T14" fmla="*/ 834 w 1144"/>
                <a:gd name="T15" fmla="*/ 880 h 1142"/>
                <a:gd name="T16" fmla="*/ 1144 w 1144"/>
                <a:gd name="T17" fmla="*/ 571 h 1142"/>
                <a:gd name="T18" fmla="*/ 834 w 1144"/>
                <a:gd name="T19" fmla="*/ 262 h 1142"/>
                <a:gd name="T20" fmla="*/ 309 w 1144"/>
                <a:gd name="T21" fmla="*/ 970 h 1142"/>
                <a:gd name="T22" fmla="*/ 172 w 1144"/>
                <a:gd name="T23" fmla="*/ 833 h 1142"/>
                <a:gd name="T24" fmla="*/ 309 w 1144"/>
                <a:gd name="T25" fmla="*/ 696 h 1142"/>
                <a:gd name="T26" fmla="*/ 450 w 1144"/>
                <a:gd name="T27" fmla="*/ 833 h 1142"/>
                <a:gd name="T28" fmla="*/ 309 w 1144"/>
                <a:gd name="T29" fmla="*/ 970 h 1142"/>
                <a:gd name="T30" fmla="*/ 309 w 1144"/>
                <a:gd name="T31" fmla="*/ 450 h 1142"/>
                <a:gd name="T32" fmla="*/ 172 w 1144"/>
                <a:gd name="T33" fmla="*/ 309 h 1142"/>
                <a:gd name="T34" fmla="*/ 309 w 1144"/>
                <a:gd name="T35" fmla="*/ 172 h 1142"/>
                <a:gd name="T36" fmla="*/ 450 w 1144"/>
                <a:gd name="T37" fmla="*/ 309 h 1142"/>
                <a:gd name="T38" fmla="*/ 309 w 1144"/>
                <a:gd name="T39" fmla="*/ 450 h 1142"/>
                <a:gd name="T40" fmla="*/ 309 w 1144"/>
                <a:gd name="T41" fmla="*/ 0 h 1142"/>
                <a:gd name="T42" fmla="*/ 0 w 1144"/>
                <a:gd name="T43" fmla="*/ 309 h 1142"/>
                <a:gd name="T44" fmla="*/ 262 w 1144"/>
                <a:gd name="T45" fmla="*/ 571 h 1142"/>
                <a:gd name="T46" fmla="*/ 0 w 1144"/>
                <a:gd name="T47" fmla="*/ 833 h 1142"/>
                <a:gd name="T48" fmla="*/ 309 w 1144"/>
                <a:gd name="T49" fmla="*/ 1142 h 1142"/>
                <a:gd name="T50" fmla="*/ 619 w 1144"/>
                <a:gd name="T51" fmla="*/ 833 h 1142"/>
                <a:gd name="T52" fmla="*/ 356 w 1144"/>
                <a:gd name="T53" fmla="*/ 571 h 1142"/>
                <a:gd name="T54" fmla="*/ 619 w 1144"/>
                <a:gd name="T55" fmla="*/ 309 h 1142"/>
                <a:gd name="T56" fmla="*/ 309 w 1144"/>
                <a:gd name="T57"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4" h="1142">
                  <a:moveTo>
                    <a:pt x="834" y="712"/>
                  </a:moveTo>
                  <a:lnTo>
                    <a:pt x="697" y="571"/>
                  </a:lnTo>
                  <a:lnTo>
                    <a:pt x="834" y="434"/>
                  </a:lnTo>
                  <a:lnTo>
                    <a:pt x="971" y="571"/>
                  </a:lnTo>
                  <a:lnTo>
                    <a:pt x="834" y="712"/>
                  </a:lnTo>
                  <a:close/>
                  <a:moveTo>
                    <a:pt x="834" y="262"/>
                  </a:moveTo>
                  <a:lnTo>
                    <a:pt x="525" y="571"/>
                  </a:lnTo>
                  <a:lnTo>
                    <a:pt x="834" y="880"/>
                  </a:lnTo>
                  <a:lnTo>
                    <a:pt x="1144" y="571"/>
                  </a:lnTo>
                  <a:lnTo>
                    <a:pt x="834" y="262"/>
                  </a:lnTo>
                  <a:close/>
                  <a:moveTo>
                    <a:pt x="309" y="970"/>
                  </a:moveTo>
                  <a:lnTo>
                    <a:pt x="172" y="833"/>
                  </a:lnTo>
                  <a:lnTo>
                    <a:pt x="309" y="696"/>
                  </a:lnTo>
                  <a:lnTo>
                    <a:pt x="450" y="833"/>
                  </a:lnTo>
                  <a:lnTo>
                    <a:pt x="309" y="970"/>
                  </a:lnTo>
                  <a:close/>
                  <a:moveTo>
                    <a:pt x="309" y="450"/>
                  </a:moveTo>
                  <a:lnTo>
                    <a:pt x="172" y="309"/>
                  </a:lnTo>
                  <a:lnTo>
                    <a:pt x="309" y="172"/>
                  </a:lnTo>
                  <a:lnTo>
                    <a:pt x="450" y="309"/>
                  </a:lnTo>
                  <a:lnTo>
                    <a:pt x="309" y="450"/>
                  </a:lnTo>
                  <a:close/>
                  <a:moveTo>
                    <a:pt x="309" y="0"/>
                  </a:moveTo>
                  <a:lnTo>
                    <a:pt x="0" y="309"/>
                  </a:lnTo>
                  <a:lnTo>
                    <a:pt x="262" y="571"/>
                  </a:lnTo>
                  <a:lnTo>
                    <a:pt x="0" y="833"/>
                  </a:lnTo>
                  <a:lnTo>
                    <a:pt x="309" y="1142"/>
                  </a:lnTo>
                  <a:lnTo>
                    <a:pt x="619" y="833"/>
                  </a:lnTo>
                  <a:lnTo>
                    <a:pt x="356" y="571"/>
                  </a:lnTo>
                  <a:lnTo>
                    <a:pt x="619" y="309"/>
                  </a:lnTo>
                  <a:lnTo>
                    <a:pt x="3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6" name="Freeform 16">
              <a:extLst>
                <a:ext uri="{FF2B5EF4-FFF2-40B4-BE49-F238E27FC236}">
                  <a16:creationId xmlns:a16="http://schemas.microsoft.com/office/drawing/2014/main" id="{98F2B692-ED3E-4347-8C84-9F5F54185525}"/>
                </a:ext>
              </a:extLst>
            </p:cNvPr>
            <p:cNvSpPr>
              <a:spLocks noEditPoints="1"/>
            </p:cNvSpPr>
            <p:nvPr userDrawn="1"/>
          </p:nvSpPr>
          <p:spPr bwMode="auto">
            <a:xfrm>
              <a:off x="119" y="1630"/>
              <a:ext cx="1093" cy="1091"/>
            </a:xfrm>
            <a:custGeom>
              <a:avLst/>
              <a:gdLst>
                <a:gd name="T0" fmla="*/ 56 w 279"/>
                <a:gd name="T1" fmla="*/ 203 h 279"/>
                <a:gd name="T2" fmla="*/ 0 w 279"/>
                <a:gd name="T3" fmla="*/ 212 h 279"/>
                <a:gd name="T4" fmla="*/ 0 w 279"/>
                <a:gd name="T5" fmla="*/ 244 h 279"/>
                <a:gd name="T6" fmla="*/ 56 w 279"/>
                <a:gd name="T7" fmla="*/ 233 h 279"/>
                <a:gd name="T8" fmla="*/ 132 w 279"/>
                <a:gd name="T9" fmla="*/ 254 h 279"/>
                <a:gd name="T10" fmla="*/ 223 w 279"/>
                <a:gd name="T11" fmla="*/ 279 h 279"/>
                <a:gd name="T12" fmla="*/ 279 w 279"/>
                <a:gd name="T13" fmla="*/ 270 h 279"/>
                <a:gd name="T14" fmla="*/ 279 w 279"/>
                <a:gd name="T15" fmla="*/ 237 h 279"/>
                <a:gd name="T16" fmla="*/ 223 w 279"/>
                <a:gd name="T17" fmla="*/ 248 h 279"/>
                <a:gd name="T18" fmla="*/ 147 w 279"/>
                <a:gd name="T19" fmla="*/ 227 h 279"/>
                <a:gd name="T20" fmla="*/ 56 w 279"/>
                <a:gd name="T21" fmla="*/ 203 h 279"/>
                <a:gd name="T22" fmla="*/ 56 w 279"/>
                <a:gd name="T23" fmla="*/ 152 h 279"/>
                <a:gd name="T24" fmla="*/ 0 w 279"/>
                <a:gd name="T25" fmla="*/ 161 h 279"/>
                <a:gd name="T26" fmla="*/ 0 w 279"/>
                <a:gd name="T27" fmla="*/ 193 h 279"/>
                <a:gd name="T28" fmla="*/ 56 w 279"/>
                <a:gd name="T29" fmla="*/ 183 h 279"/>
                <a:gd name="T30" fmla="*/ 132 w 279"/>
                <a:gd name="T31" fmla="*/ 203 h 279"/>
                <a:gd name="T32" fmla="*/ 223 w 279"/>
                <a:gd name="T33" fmla="*/ 228 h 279"/>
                <a:gd name="T34" fmla="*/ 223 w 279"/>
                <a:gd name="T35" fmla="*/ 228 h 279"/>
                <a:gd name="T36" fmla="*/ 279 w 279"/>
                <a:gd name="T37" fmla="*/ 219 h 279"/>
                <a:gd name="T38" fmla="*/ 279 w 279"/>
                <a:gd name="T39" fmla="*/ 187 h 279"/>
                <a:gd name="T40" fmla="*/ 223 w 279"/>
                <a:gd name="T41" fmla="*/ 197 h 279"/>
                <a:gd name="T42" fmla="*/ 147 w 279"/>
                <a:gd name="T43" fmla="*/ 176 h 279"/>
                <a:gd name="T44" fmla="*/ 56 w 279"/>
                <a:gd name="T45" fmla="*/ 152 h 279"/>
                <a:gd name="T46" fmla="*/ 56 w 279"/>
                <a:gd name="T47" fmla="*/ 101 h 279"/>
                <a:gd name="T48" fmla="*/ 0 w 279"/>
                <a:gd name="T49" fmla="*/ 110 h 279"/>
                <a:gd name="T50" fmla="*/ 0 w 279"/>
                <a:gd name="T51" fmla="*/ 143 h 279"/>
                <a:gd name="T52" fmla="*/ 56 w 279"/>
                <a:gd name="T53" fmla="*/ 132 h 279"/>
                <a:gd name="T54" fmla="*/ 132 w 279"/>
                <a:gd name="T55" fmla="*/ 153 h 279"/>
                <a:gd name="T56" fmla="*/ 223 w 279"/>
                <a:gd name="T57" fmla="*/ 177 h 279"/>
                <a:gd name="T58" fmla="*/ 279 w 279"/>
                <a:gd name="T59" fmla="*/ 168 h 279"/>
                <a:gd name="T60" fmla="*/ 279 w 279"/>
                <a:gd name="T61" fmla="*/ 136 h 279"/>
                <a:gd name="T62" fmla="*/ 222 w 279"/>
                <a:gd name="T63" fmla="*/ 146 h 279"/>
                <a:gd name="T64" fmla="*/ 147 w 279"/>
                <a:gd name="T65" fmla="*/ 126 h 279"/>
                <a:gd name="T66" fmla="*/ 56 w 279"/>
                <a:gd name="T67" fmla="*/ 101 h 279"/>
                <a:gd name="T68" fmla="*/ 56 w 279"/>
                <a:gd name="T69" fmla="*/ 51 h 279"/>
                <a:gd name="T70" fmla="*/ 0 w 279"/>
                <a:gd name="T71" fmla="*/ 59 h 279"/>
                <a:gd name="T72" fmla="*/ 0 w 279"/>
                <a:gd name="T73" fmla="*/ 92 h 279"/>
                <a:gd name="T74" fmla="*/ 56 w 279"/>
                <a:gd name="T75" fmla="*/ 82 h 279"/>
                <a:gd name="T76" fmla="*/ 132 w 279"/>
                <a:gd name="T77" fmla="*/ 102 h 279"/>
                <a:gd name="T78" fmla="*/ 223 w 279"/>
                <a:gd name="T79" fmla="*/ 126 h 279"/>
                <a:gd name="T80" fmla="*/ 223 w 279"/>
                <a:gd name="T81" fmla="*/ 126 h 279"/>
                <a:gd name="T82" fmla="*/ 279 w 279"/>
                <a:gd name="T83" fmla="*/ 118 h 279"/>
                <a:gd name="T84" fmla="*/ 279 w 279"/>
                <a:gd name="T85" fmla="*/ 85 h 279"/>
                <a:gd name="T86" fmla="*/ 222 w 279"/>
                <a:gd name="T87" fmla="*/ 95 h 279"/>
                <a:gd name="T88" fmla="*/ 147 w 279"/>
                <a:gd name="T89" fmla="*/ 75 h 279"/>
                <a:gd name="T90" fmla="*/ 56 w 279"/>
                <a:gd name="T91" fmla="*/ 51 h 279"/>
                <a:gd name="T92" fmla="*/ 56 w 279"/>
                <a:gd name="T93" fmla="*/ 0 h 279"/>
                <a:gd name="T94" fmla="*/ 0 w 279"/>
                <a:gd name="T95" fmla="*/ 9 h 279"/>
                <a:gd name="T96" fmla="*/ 0 w 279"/>
                <a:gd name="T97" fmla="*/ 41 h 279"/>
                <a:gd name="T98" fmla="*/ 56 w 279"/>
                <a:gd name="T99" fmla="*/ 31 h 279"/>
                <a:gd name="T100" fmla="*/ 132 w 279"/>
                <a:gd name="T101" fmla="*/ 51 h 279"/>
                <a:gd name="T102" fmla="*/ 223 w 279"/>
                <a:gd name="T103" fmla="*/ 76 h 279"/>
                <a:gd name="T104" fmla="*/ 223 w 279"/>
                <a:gd name="T105" fmla="*/ 76 h 279"/>
                <a:gd name="T106" fmla="*/ 279 w 279"/>
                <a:gd name="T107" fmla="*/ 67 h 279"/>
                <a:gd name="T108" fmla="*/ 279 w 279"/>
                <a:gd name="T109" fmla="*/ 35 h 279"/>
                <a:gd name="T110" fmla="*/ 223 w 279"/>
                <a:gd name="T111" fmla="*/ 45 h 279"/>
                <a:gd name="T112" fmla="*/ 147 w 279"/>
                <a:gd name="T113" fmla="*/ 24 h 279"/>
                <a:gd name="T114" fmla="*/ 56 w 279"/>
                <a:gd name="T11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9" h="279">
                  <a:moveTo>
                    <a:pt x="56" y="203"/>
                  </a:moveTo>
                  <a:cubicBezTo>
                    <a:pt x="38" y="203"/>
                    <a:pt x="19" y="206"/>
                    <a:pt x="0" y="212"/>
                  </a:cubicBezTo>
                  <a:cubicBezTo>
                    <a:pt x="0" y="244"/>
                    <a:pt x="0" y="244"/>
                    <a:pt x="0" y="244"/>
                  </a:cubicBezTo>
                  <a:cubicBezTo>
                    <a:pt x="16" y="238"/>
                    <a:pt x="35" y="233"/>
                    <a:pt x="56" y="233"/>
                  </a:cubicBezTo>
                  <a:cubicBezTo>
                    <a:pt x="79" y="233"/>
                    <a:pt x="105" y="239"/>
                    <a:pt x="132" y="254"/>
                  </a:cubicBezTo>
                  <a:cubicBezTo>
                    <a:pt x="161" y="270"/>
                    <a:pt x="192" y="279"/>
                    <a:pt x="223" y="279"/>
                  </a:cubicBezTo>
                  <a:cubicBezTo>
                    <a:pt x="241" y="279"/>
                    <a:pt x="260" y="276"/>
                    <a:pt x="279" y="270"/>
                  </a:cubicBezTo>
                  <a:cubicBezTo>
                    <a:pt x="279" y="237"/>
                    <a:pt x="279" y="237"/>
                    <a:pt x="279" y="237"/>
                  </a:cubicBezTo>
                  <a:cubicBezTo>
                    <a:pt x="263" y="243"/>
                    <a:pt x="244" y="248"/>
                    <a:pt x="223" y="248"/>
                  </a:cubicBezTo>
                  <a:cubicBezTo>
                    <a:pt x="200" y="248"/>
                    <a:pt x="174" y="242"/>
                    <a:pt x="147" y="227"/>
                  </a:cubicBezTo>
                  <a:cubicBezTo>
                    <a:pt x="118" y="211"/>
                    <a:pt x="87" y="203"/>
                    <a:pt x="56" y="203"/>
                  </a:cubicBezTo>
                  <a:moveTo>
                    <a:pt x="56" y="152"/>
                  </a:moveTo>
                  <a:cubicBezTo>
                    <a:pt x="38" y="152"/>
                    <a:pt x="19" y="155"/>
                    <a:pt x="0" y="161"/>
                  </a:cubicBezTo>
                  <a:cubicBezTo>
                    <a:pt x="0" y="193"/>
                    <a:pt x="0" y="193"/>
                    <a:pt x="0" y="193"/>
                  </a:cubicBezTo>
                  <a:cubicBezTo>
                    <a:pt x="16" y="188"/>
                    <a:pt x="35" y="183"/>
                    <a:pt x="56" y="183"/>
                  </a:cubicBezTo>
                  <a:cubicBezTo>
                    <a:pt x="80" y="183"/>
                    <a:pt x="105" y="188"/>
                    <a:pt x="132" y="203"/>
                  </a:cubicBezTo>
                  <a:cubicBezTo>
                    <a:pt x="161" y="220"/>
                    <a:pt x="192" y="228"/>
                    <a:pt x="223" y="228"/>
                  </a:cubicBezTo>
                  <a:cubicBezTo>
                    <a:pt x="223" y="228"/>
                    <a:pt x="223" y="228"/>
                    <a:pt x="223" y="228"/>
                  </a:cubicBezTo>
                  <a:cubicBezTo>
                    <a:pt x="241" y="228"/>
                    <a:pt x="260" y="225"/>
                    <a:pt x="279" y="219"/>
                  </a:cubicBezTo>
                  <a:cubicBezTo>
                    <a:pt x="279" y="187"/>
                    <a:pt x="279" y="187"/>
                    <a:pt x="279" y="187"/>
                  </a:cubicBezTo>
                  <a:cubicBezTo>
                    <a:pt x="263" y="193"/>
                    <a:pt x="244" y="197"/>
                    <a:pt x="223" y="197"/>
                  </a:cubicBezTo>
                  <a:cubicBezTo>
                    <a:pt x="200" y="197"/>
                    <a:pt x="174" y="192"/>
                    <a:pt x="147" y="176"/>
                  </a:cubicBezTo>
                  <a:cubicBezTo>
                    <a:pt x="118" y="160"/>
                    <a:pt x="87" y="152"/>
                    <a:pt x="56" y="152"/>
                  </a:cubicBezTo>
                  <a:moveTo>
                    <a:pt x="56" y="101"/>
                  </a:moveTo>
                  <a:cubicBezTo>
                    <a:pt x="38" y="101"/>
                    <a:pt x="19" y="104"/>
                    <a:pt x="0" y="110"/>
                  </a:cubicBezTo>
                  <a:cubicBezTo>
                    <a:pt x="0" y="143"/>
                    <a:pt x="0" y="143"/>
                    <a:pt x="0" y="143"/>
                  </a:cubicBezTo>
                  <a:cubicBezTo>
                    <a:pt x="16" y="137"/>
                    <a:pt x="35" y="132"/>
                    <a:pt x="56" y="132"/>
                  </a:cubicBezTo>
                  <a:cubicBezTo>
                    <a:pt x="80" y="132"/>
                    <a:pt x="105" y="138"/>
                    <a:pt x="132" y="153"/>
                  </a:cubicBezTo>
                  <a:cubicBezTo>
                    <a:pt x="161" y="169"/>
                    <a:pt x="192" y="177"/>
                    <a:pt x="223" y="177"/>
                  </a:cubicBezTo>
                  <a:cubicBezTo>
                    <a:pt x="241" y="177"/>
                    <a:pt x="260" y="174"/>
                    <a:pt x="279" y="168"/>
                  </a:cubicBezTo>
                  <a:cubicBezTo>
                    <a:pt x="279" y="136"/>
                    <a:pt x="279" y="136"/>
                    <a:pt x="279" y="136"/>
                  </a:cubicBezTo>
                  <a:cubicBezTo>
                    <a:pt x="263" y="142"/>
                    <a:pt x="244" y="146"/>
                    <a:pt x="222" y="146"/>
                  </a:cubicBezTo>
                  <a:cubicBezTo>
                    <a:pt x="199" y="146"/>
                    <a:pt x="174" y="141"/>
                    <a:pt x="147" y="126"/>
                  </a:cubicBezTo>
                  <a:cubicBezTo>
                    <a:pt x="118" y="109"/>
                    <a:pt x="87" y="101"/>
                    <a:pt x="56" y="101"/>
                  </a:cubicBezTo>
                  <a:moveTo>
                    <a:pt x="56" y="51"/>
                  </a:moveTo>
                  <a:cubicBezTo>
                    <a:pt x="38" y="51"/>
                    <a:pt x="19" y="53"/>
                    <a:pt x="0" y="59"/>
                  </a:cubicBezTo>
                  <a:cubicBezTo>
                    <a:pt x="0" y="92"/>
                    <a:pt x="0" y="92"/>
                    <a:pt x="0" y="92"/>
                  </a:cubicBezTo>
                  <a:cubicBezTo>
                    <a:pt x="16" y="86"/>
                    <a:pt x="35" y="82"/>
                    <a:pt x="56" y="82"/>
                  </a:cubicBezTo>
                  <a:cubicBezTo>
                    <a:pt x="80" y="82"/>
                    <a:pt x="105" y="87"/>
                    <a:pt x="132" y="102"/>
                  </a:cubicBezTo>
                  <a:cubicBezTo>
                    <a:pt x="161" y="118"/>
                    <a:pt x="192" y="126"/>
                    <a:pt x="223" y="126"/>
                  </a:cubicBezTo>
                  <a:cubicBezTo>
                    <a:pt x="223" y="126"/>
                    <a:pt x="223" y="126"/>
                    <a:pt x="223" y="126"/>
                  </a:cubicBezTo>
                  <a:cubicBezTo>
                    <a:pt x="241" y="126"/>
                    <a:pt x="260" y="123"/>
                    <a:pt x="279" y="118"/>
                  </a:cubicBezTo>
                  <a:cubicBezTo>
                    <a:pt x="279" y="85"/>
                    <a:pt x="279" y="85"/>
                    <a:pt x="279" y="85"/>
                  </a:cubicBezTo>
                  <a:cubicBezTo>
                    <a:pt x="263" y="91"/>
                    <a:pt x="244" y="95"/>
                    <a:pt x="222" y="95"/>
                  </a:cubicBezTo>
                  <a:cubicBezTo>
                    <a:pt x="199" y="95"/>
                    <a:pt x="174" y="90"/>
                    <a:pt x="147" y="75"/>
                  </a:cubicBezTo>
                  <a:cubicBezTo>
                    <a:pt x="118" y="59"/>
                    <a:pt x="87" y="51"/>
                    <a:pt x="56" y="51"/>
                  </a:cubicBezTo>
                  <a:moveTo>
                    <a:pt x="56" y="0"/>
                  </a:moveTo>
                  <a:cubicBezTo>
                    <a:pt x="38" y="0"/>
                    <a:pt x="19" y="3"/>
                    <a:pt x="0" y="9"/>
                  </a:cubicBezTo>
                  <a:cubicBezTo>
                    <a:pt x="0" y="41"/>
                    <a:pt x="0" y="41"/>
                    <a:pt x="0" y="41"/>
                  </a:cubicBezTo>
                  <a:cubicBezTo>
                    <a:pt x="16" y="35"/>
                    <a:pt x="35" y="31"/>
                    <a:pt x="56" y="31"/>
                  </a:cubicBezTo>
                  <a:cubicBezTo>
                    <a:pt x="80" y="31"/>
                    <a:pt x="105" y="36"/>
                    <a:pt x="132" y="51"/>
                  </a:cubicBezTo>
                  <a:cubicBezTo>
                    <a:pt x="161" y="67"/>
                    <a:pt x="192" y="76"/>
                    <a:pt x="223" y="76"/>
                  </a:cubicBezTo>
                  <a:cubicBezTo>
                    <a:pt x="223" y="76"/>
                    <a:pt x="223" y="76"/>
                    <a:pt x="223" y="76"/>
                  </a:cubicBezTo>
                  <a:cubicBezTo>
                    <a:pt x="241" y="76"/>
                    <a:pt x="260" y="73"/>
                    <a:pt x="279" y="67"/>
                  </a:cubicBezTo>
                  <a:cubicBezTo>
                    <a:pt x="279" y="35"/>
                    <a:pt x="279" y="35"/>
                    <a:pt x="279" y="35"/>
                  </a:cubicBezTo>
                  <a:cubicBezTo>
                    <a:pt x="263" y="40"/>
                    <a:pt x="244" y="45"/>
                    <a:pt x="223" y="45"/>
                  </a:cubicBezTo>
                  <a:cubicBezTo>
                    <a:pt x="200" y="45"/>
                    <a:pt x="174" y="39"/>
                    <a:pt x="147" y="24"/>
                  </a:cubicBezTo>
                  <a:cubicBezTo>
                    <a:pt x="118" y="8"/>
                    <a:pt x="87" y="0"/>
                    <a:pt x="5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7" name="Freeform 17">
              <a:extLst>
                <a:ext uri="{FF2B5EF4-FFF2-40B4-BE49-F238E27FC236}">
                  <a16:creationId xmlns:a16="http://schemas.microsoft.com/office/drawing/2014/main" id="{949FBBDA-6F35-499D-9290-FD4DB8E7F036}"/>
                </a:ext>
              </a:extLst>
            </p:cNvPr>
            <p:cNvSpPr>
              <a:spLocks noEditPoints="1"/>
            </p:cNvSpPr>
            <p:nvPr userDrawn="1"/>
          </p:nvSpPr>
          <p:spPr bwMode="auto">
            <a:xfrm>
              <a:off x="1385" y="1630"/>
              <a:ext cx="1093" cy="1088"/>
            </a:xfrm>
            <a:custGeom>
              <a:avLst/>
              <a:gdLst>
                <a:gd name="T0" fmla="*/ 32 w 279"/>
                <a:gd name="T1" fmla="*/ 215 h 278"/>
                <a:gd name="T2" fmla="*/ 0 w 279"/>
                <a:gd name="T3" fmla="*/ 247 h 278"/>
                <a:gd name="T4" fmla="*/ 32 w 279"/>
                <a:gd name="T5" fmla="*/ 278 h 278"/>
                <a:gd name="T6" fmla="*/ 63 w 279"/>
                <a:gd name="T7" fmla="*/ 247 h 278"/>
                <a:gd name="T8" fmla="*/ 32 w 279"/>
                <a:gd name="T9" fmla="*/ 215 h 278"/>
                <a:gd name="T10" fmla="*/ 247 w 279"/>
                <a:gd name="T11" fmla="*/ 215 h 278"/>
                <a:gd name="T12" fmla="*/ 215 w 279"/>
                <a:gd name="T13" fmla="*/ 247 h 278"/>
                <a:gd name="T14" fmla="*/ 247 w 279"/>
                <a:gd name="T15" fmla="*/ 278 h 278"/>
                <a:gd name="T16" fmla="*/ 279 w 279"/>
                <a:gd name="T17" fmla="*/ 247 h 278"/>
                <a:gd name="T18" fmla="*/ 247 w 279"/>
                <a:gd name="T19" fmla="*/ 215 h 278"/>
                <a:gd name="T20" fmla="*/ 139 w 279"/>
                <a:gd name="T21" fmla="*/ 108 h 278"/>
                <a:gd name="T22" fmla="*/ 108 w 279"/>
                <a:gd name="T23" fmla="*/ 139 h 278"/>
                <a:gd name="T24" fmla="*/ 139 w 279"/>
                <a:gd name="T25" fmla="*/ 171 h 278"/>
                <a:gd name="T26" fmla="*/ 171 w 279"/>
                <a:gd name="T27" fmla="*/ 139 h 278"/>
                <a:gd name="T28" fmla="*/ 139 w 279"/>
                <a:gd name="T29" fmla="*/ 108 h 278"/>
                <a:gd name="T30" fmla="*/ 32 w 279"/>
                <a:gd name="T31" fmla="*/ 0 h 278"/>
                <a:gd name="T32" fmla="*/ 0 w 279"/>
                <a:gd name="T33" fmla="*/ 32 h 278"/>
                <a:gd name="T34" fmla="*/ 32 w 279"/>
                <a:gd name="T35" fmla="*/ 63 h 278"/>
                <a:gd name="T36" fmla="*/ 63 w 279"/>
                <a:gd name="T37" fmla="*/ 32 h 278"/>
                <a:gd name="T38" fmla="*/ 32 w 279"/>
                <a:gd name="T39" fmla="*/ 0 h 278"/>
                <a:gd name="T40" fmla="*/ 247 w 279"/>
                <a:gd name="T41" fmla="*/ 0 h 278"/>
                <a:gd name="T42" fmla="*/ 215 w 279"/>
                <a:gd name="T43" fmla="*/ 32 h 278"/>
                <a:gd name="T44" fmla="*/ 247 w 279"/>
                <a:gd name="T45" fmla="*/ 63 h 278"/>
                <a:gd name="T46" fmla="*/ 279 w 279"/>
                <a:gd name="T47" fmla="*/ 32 h 278"/>
                <a:gd name="T48" fmla="*/ 247 w 279"/>
                <a:gd name="T4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9" h="278">
                  <a:moveTo>
                    <a:pt x="32" y="215"/>
                  </a:moveTo>
                  <a:cubicBezTo>
                    <a:pt x="14" y="215"/>
                    <a:pt x="0" y="229"/>
                    <a:pt x="0" y="247"/>
                  </a:cubicBezTo>
                  <a:cubicBezTo>
                    <a:pt x="0" y="264"/>
                    <a:pt x="14" y="278"/>
                    <a:pt x="32" y="278"/>
                  </a:cubicBezTo>
                  <a:cubicBezTo>
                    <a:pt x="49" y="278"/>
                    <a:pt x="63" y="264"/>
                    <a:pt x="63" y="247"/>
                  </a:cubicBezTo>
                  <a:cubicBezTo>
                    <a:pt x="63" y="229"/>
                    <a:pt x="49" y="215"/>
                    <a:pt x="32" y="215"/>
                  </a:cubicBezTo>
                  <a:moveTo>
                    <a:pt x="247" y="215"/>
                  </a:moveTo>
                  <a:cubicBezTo>
                    <a:pt x="230" y="215"/>
                    <a:pt x="215" y="229"/>
                    <a:pt x="215" y="247"/>
                  </a:cubicBezTo>
                  <a:cubicBezTo>
                    <a:pt x="215" y="264"/>
                    <a:pt x="230" y="278"/>
                    <a:pt x="247" y="278"/>
                  </a:cubicBezTo>
                  <a:cubicBezTo>
                    <a:pt x="264" y="278"/>
                    <a:pt x="279" y="264"/>
                    <a:pt x="279" y="247"/>
                  </a:cubicBezTo>
                  <a:cubicBezTo>
                    <a:pt x="279" y="229"/>
                    <a:pt x="264" y="215"/>
                    <a:pt x="247" y="215"/>
                  </a:cubicBezTo>
                  <a:moveTo>
                    <a:pt x="139" y="108"/>
                  </a:moveTo>
                  <a:cubicBezTo>
                    <a:pt x="122" y="108"/>
                    <a:pt x="108" y="122"/>
                    <a:pt x="108" y="139"/>
                  </a:cubicBezTo>
                  <a:cubicBezTo>
                    <a:pt x="108" y="157"/>
                    <a:pt x="122" y="171"/>
                    <a:pt x="139" y="171"/>
                  </a:cubicBezTo>
                  <a:cubicBezTo>
                    <a:pt x="157" y="171"/>
                    <a:pt x="171" y="157"/>
                    <a:pt x="171" y="139"/>
                  </a:cubicBezTo>
                  <a:cubicBezTo>
                    <a:pt x="171" y="122"/>
                    <a:pt x="157" y="108"/>
                    <a:pt x="139" y="108"/>
                  </a:cubicBezTo>
                  <a:moveTo>
                    <a:pt x="32" y="0"/>
                  </a:moveTo>
                  <a:cubicBezTo>
                    <a:pt x="14" y="0"/>
                    <a:pt x="0" y="14"/>
                    <a:pt x="0" y="32"/>
                  </a:cubicBezTo>
                  <a:cubicBezTo>
                    <a:pt x="0" y="49"/>
                    <a:pt x="14" y="63"/>
                    <a:pt x="32" y="63"/>
                  </a:cubicBezTo>
                  <a:cubicBezTo>
                    <a:pt x="49" y="63"/>
                    <a:pt x="63" y="49"/>
                    <a:pt x="63" y="32"/>
                  </a:cubicBezTo>
                  <a:cubicBezTo>
                    <a:pt x="63" y="14"/>
                    <a:pt x="49" y="0"/>
                    <a:pt x="32" y="0"/>
                  </a:cubicBezTo>
                  <a:moveTo>
                    <a:pt x="247" y="0"/>
                  </a:moveTo>
                  <a:cubicBezTo>
                    <a:pt x="230" y="0"/>
                    <a:pt x="215" y="14"/>
                    <a:pt x="215" y="32"/>
                  </a:cubicBezTo>
                  <a:cubicBezTo>
                    <a:pt x="215" y="49"/>
                    <a:pt x="230" y="63"/>
                    <a:pt x="247" y="63"/>
                  </a:cubicBezTo>
                  <a:cubicBezTo>
                    <a:pt x="264" y="63"/>
                    <a:pt x="279" y="49"/>
                    <a:pt x="279" y="32"/>
                  </a:cubicBezTo>
                  <a:cubicBezTo>
                    <a:pt x="279" y="14"/>
                    <a:pt x="264" y="0"/>
                    <a:pt x="2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8" name="Freeform 18">
              <a:extLst>
                <a:ext uri="{FF2B5EF4-FFF2-40B4-BE49-F238E27FC236}">
                  <a16:creationId xmlns:a16="http://schemas.microsoft.com/office/drawing/2014/main" id="{A725D148-3B61-4108-8E5B-E4AFD1C09766}"/>
                </a:ext>
              </a:extLst>
            </p:cNvPr>
            <p:cNvSpPr>
              <a:spLocks noEditPoints="1"/>
            </p:cNvSpPr>
            <p:nvPr userDrawn="1"/>
          </p:nvSpPr>
          <p:spPr bwMode="auto">
            <a:xfrm>
              <a:off x="2654" y="1630"/>
              <a:ext cx="1090" cy="1088"/>
            </a:xfrm>
            <a:custGeom>
              <a:avLst/>
              <a:gdLst>
                <a:gd name="T0" fmla="*/ 138 w 278"/>
                <a:gd name="T1" fmla="*/ 248 h 278"/>
                <a:gd name="T2" fmla="*/ 123 w 278"/>
                <a:gd name="T3" fmla="*/ 263 h 278"/>
                <a:gd name="T4" fmla="*/ 138 w 278"/>
                <a:gd name="T5" fmla="*/ 278 h 278"/>
                <a:gd name="T6" fmla="*/ 154 w 278"/>
                <a:gd name="T7" fmla="*/ 263 h 278"/>
                <a:gd name="T8" fmla="*/ 138 w 278"/>
                <a:gd name="T9" fmla="*/ 248 h 278"/>
                <a:gd name="T10" fmla="*/ 15 w 278"/>
                <a:gd name="T11" fmla="*/ 124 h 278"/>
                <a:gd name="T12" fmla="*/ 0 w 278"/>
                <a:gd name="T13" fmla="*/ 139 h 278"/>
                <a:gd name="T14" fmla="*/ 15 w 278"/>
                <a:gd name="T15" fmla="*/ 155 h 278"/>
                <a:gd name="T16" fmla="*/ 30 w 278"/>
                <a:gd name="T17" fmla="*/ 139 h 278"/>
                <a:gd name="T18" fmla="*/ 15 w 278"/>
                <a:gd name="T19" fmla="*/ 124 h 278"/>
                <a:gd name="T20" fmla="*/ 263 w 278"/>
                <a:gd name="T21" fmla="*/ 124 h 278"/>
                <a:gd name="T22" fmla="*/ 247 w 278"/>
                <a:gd name="T23" fmla="*/ 139 h 278"/>
                <a:gd name="T24" fmla="*/ 263 w 278"/>
                <a:gd name="T25" fmla="*/ 155 h 278"/>
                <a:gd name="T26" fmla="*/ 278 w 278"/>
                <a:gd name="T27" fmla="*/ 139 h 278"/>
                <a:gd name="T28" fmla="*/ 263 w 278"/>
                <a:gd name="T29" fmla="*/ 124 h 278"/>
                <a:gd name="T30" fmla="*/ 251 w 278"/>
                <a:gd name="T31" fmla="*/ 4 h 278"/>
                <a:gd name="T32" fmla="*/ 138 w 278"/>
                <a:gd name="T33" fmla="*/ 117 h 278"/>
                <a:gd name="T34" fmla="*/ 25 w 278"/>
                <a:gd name="T35" fmla="*/ 4 h 278"/>
                <a:gd name="T36" fmla="*/ 3 w 278"/>
                <a:gd name="T37" fmla="*/ 26 h 278"/>
                <a:gd name="T38" fmla="*/ 117 w 278"/>
                <a:gd name="T39" fmla="*/ 139 h 278"/>
                <a:gd name="T40" fmla="*/ 3 w 278"/>
                <a:gd name="T41" fmla="*/ 252 h 278"/>
                <a:gd name="T42" fmla="*/ 25 w 278"/>
                <a:gd name="T43" fmla="*/ 274 h 278"/>
                <a:gd name="T44" fmla="*/ 138 w 278"/>
                <a:gd name="T45" fmla="*/ 161 h 278"/>
                <a:gd name="T46" fmla="*/ 251 w 278"/>
                <a:gd name="T47" fmla="*/ 274 h 278"/>
                <a:gd name="T48" fmla="*/ 273 w 278"/>
                <a:gd name="T49" fmla="*/ 252 h 278"/>
                <a:gd name="T50" fmla="*/ 160 w 278"/>
                <a:gd name="T51" fmla="*/ 139 h 278"/>
                <a:gd name="T52" fmla="*/ 273 w 278"/>
                <a:gd name="T53" fmla="*/ 26 h 278"/>
                <a:gd name="T54" fmla="*/ 251 w 278"/>
                <a:gd name="T55" fmla="*/ 4 h 278"/>
                <a:gd name="T56" fmla="*/ 138 w 278"/>
                <a:gd name="T57" fmla="*/ 0 h 278"/>
                <a:gd name="T58" fmla="*/ 123 w 278"/>
                <a:gd name="T59" fmla="*/ 15 h 278"/>
                <a:gd name="T60" fmla="*/ 138 w 278"/>
                <a:gd name="T61" fmla="*/ 31 h 278"/>
                <a:gd name="T62" fmla="*/ 154 w 278"/>
                <a:gd name="T63" fmla="*/ 15 h 278"/>
                <a:gd name="T64" fmla="*/ 138 w 278"/>
                <a:gd name="T65"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138" y="248"/>
                  </a:moveTo>
                  <a:cubicBezTo>
                    <a:pt x="130" y="248"/>
                    <a:pt x="123" y="255"/>
                    <a:pt x="123" y="263"/>
                  </a:cubicBezTo>
                  <a:cubicBezTo>
                    <a:pt x="123" y="272"/>
                    <a:pt x="130" y="278"/>
                    <a:pt x="138" y="278"/>
                  </a:cubicBezTo>
                  <a:cubicBezTo>
                    <a:pt x="147" y="278"/>
                    <a:pt x="154" y="272"/>
                    <a:pt x="154" y="263"/>
                  </a:cubicBezTo>
                  <a:cubicBezTo>
                    <a:pt x="154" y="255"/>
                    <a:pt x="147" y="248"/>
                    <a:pt x="138" y="248"/>
                  </a:cubicBezTo>
                  <a:moveTo>
                    <a:pt x="15" y="124"/>
                  </a:moveTo>
                  <a:cubicBezTo>
                    <a:pt x="6" y="124"/>
                    <a:pt x="0" y="131"/>
                    <a:pt x="0" y="139"/>
                  </a:cubicBezTo>
                  <a:cubicBezTo>
                    <a:pt x="0" y="148"/>
                    <a:pt x="6" y="155"/>
                    <a:pt x="15" y="155"/>
                  </a:cubicBezTo>
                  <a:cubicBezTo>
                    <a:pt x="23" y="155"/>
                    <a:pt x="30" y="148"/>
                    <a:pt x="30" y="139"/>
                  </a:cubicBezTo>
                  <a:cubicBezTo>
                    <a:pt x="30" y="131"/>
                    <a:pt x="23" y="124"/>
                    <a:pt x="15" y="124"/>
                  </a:cubicBezTo>
                  <a:moveTo>
                    <a:pt x="263" y="124"/>
                  </a:moveTo>
                  <a:cubicBezTo>
                    <a:pt x="254" y="124"/>
                    <a:pt x="247" y="131"/>
                    <a:pt x="247" y="139"/>
                  </a:cubicBezTo>
                  <a:cubicBezTo>
                    <a:pt x="247" y="148"/>
                    <a:pt x="254" y="155"/>
                    <a:pt x="263" y="155"/>
                  </a:cubicBezTo>
                  <a:cubicBezTo>
                    <a:pt x="271" y="155"/>
                    <a:pt x="278" y="148"/>
                    <a:pt x="278" y="139"/>
                  </a:cubicBezTo>
                  <a:cubicBezTo>
                    <a:pt x="278" y="131"/>
                    <a:pt x="271" y="124"/>
                    <a:pt x="263" y="124"/>
                  </a:cubicBezTo>
                  <a:moveTo>
                    <a:pt x="251" y="4"/>
                  </a:moveTo>
                  <a:cubicBezTo>
                    <a:pt x="138" y="117"/>
                    <a:pt x="138" y="117"/>
                    <a:pt x="138" y="117"/>
                  </a:cubicBezTo>
                  <a:cubicBezTo>
                    <a:pt x="25" y="4"/>
                    <a:pt x="25" y="4"/>
                    <a:pt x="25" y="4"/>
                  </a:cubicBezTo>
                  <a:cubicBezTo>
                    <a:pt x="3" y="26"/>
                    <a:pt x="3" y="26"/>
                    <a:pt x="3" y="26"/>
                  </a:cubicBezTo>
                  <a:cubicBezTo>
                    <a:pt x="117" y="139"/>
                    <a:pt x="117" y="139"/>
                    <a:pt x="117" y="139"/>
                  </a:cubicBezTo>
                  <a:cubicBezTo>
                    <a:pt x="3" y="252"/>
                    <a:pt x="3" y="252"/>
                    <a:pt x="3" y="252"/>
                  </a:cubicBezTo>
                  <a:cubicBezTo>
                    <a:pt x="25" y="274"/>
                    <a:pt x="25" y="274"/>
                    <a:pt x="25" y="274"/>
                  </a:cubicBezTo>
                  <a:cubicBezTo>
                    <a:pt x="138" y="161"/>
                    <a:pt x="138" y="161"/>
                    <a:pt x="138" y="161"/>
                  </a:cubicBezTo>
                  <a:cubicBezTo>
                    <a:pt x="251" y="274"/>
                    <a:pt x="251" y="274"/>
                    <a:pt x="251" y="274"/>
                  </a:cubicBezTo>
                  <a:cubicBezTo>
                    <a:pt x="273" y="252"/>
                    <a:pt x="273" y="252"/>
                    <a:pt x="273" y="252"/>
                  </a:cubicBezTo>
                  <a:cubicBezTo>
                    <a:pt x="160" y="139"/>
                    <a:pt x="160" y="139"/>
                    <a:pt x="160" y="139"/>
                  </a:cubicBezTo>
                  <a:cubicBezTo>
                    <a:pt x="273" y="26"/>
                    <a:pt x="273" y="26"/>
                    <a:pt x="273" y="26"/>
                  </a:cubicBezTo>
                  <a:cubicBezTo>
                    <a:pt x="251" y="4"/>
                    <a:pt x="251" y="4"/>
                    <a:pt x="251" y="4"/>
                  </a:cubicBezTo>
                  <a:moveTo>
                    <a:pt x="138" y="0"/>
                  </a:moveTo>
                  <a:cubicBezTo>
                    <a:pt x="130" y="0"/>
                    <a:pt x="123" y="7"/>
                    <a:pt x="123" y="15"/>
                  </a:cubicBezTo>
                  <a:cubicBezTo>
                    <a:pt x="123" y="24"/>
                    <a:pt x="130" y="31"/>
                    <a:pt x="138" y="31"/>
                  </a:cubicBezTo>
                  <a:cubicBezTo>
                    <a:pt x="147" y="31"/>
                    <a:pt x="154" y="24"/>
                    <a:pt x="154" y="15"/>
                  </a:cubicBezTo>
                  <a:cubicBezTo>
                    <a:pt x="154" y="7"/>
                    <a:pt x="147" y="0"/>
                    <a:pt x="1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9" name="Freeform 19">
              <a:extLst>
                <a:ext uri="{FF2B5EF4-FFF2-40B4-BE49-F238E27FC236}">
                  <a16:creationId xmlns:a16="http://schemas.microsoft.com/office/drawing/2014/main" id="{3120C759-4C7E-48D4-870D-C4D5F24B2245}"/>
                </a:ext>
              </a:extLst>
            </p:cNvPr>
            <p:cNvSpPr>
              <a:spLocks noEditPoints="1"/>
            </p:cNvSpPr>
            <p:nvPr userDrawn="1"/>
          </p:nvSpPr>
          <p:spPr bwMode="auto">
            <a:xfrm>
              <a:off x="3920" y="1634"/>
              <a:ext cx="1086" cy="1080"/>
            </a:xfrm>
            <a:custGeom>
              <a:avLst/>
              <a:gdLst>
                <a:gd name="T0" fmla="*/ 271 w 1086"/>
                <a:gd name="T1" fmla="*/ 970 h 1080"/>
                <a:gd name="T2" fmla="*/ 972 w 1086"/>
                <a:gd name="T3" fmla="*/ 270 h 1080"/>
                <a:gd name="T4" fmla="*/ 972 w 1086"/>
                <a:gd name="T5" fmla="*/ 970 h 1080"/>
                <a:gd name="T6" fmla="*/ 271 w 1086"/>
                <a:gd name="T7" fmla="*/ 970 h 1080"/>
                <a:gd name="T8" fmla="*/ 1086 w 1086"/>
                <a:gd name="T9" fmla="*/ 0 h 1080"/>
                <a:gd name="T10" fmla="*/ 0 w 1086"/>
                <a:gd name="T11" fmla="*/ 1080 h 1080"/>
                <a:gd name="T12" fmla="*/ 1086 w 1086"/>
                <a:gd name="T13" fmla="*/ 1080 h 1080"/>
                <a:gd name="T14" fmla="*/ 1086 w 1086"/>
                <a:gd name="T15" fmla="*/ 0 h 1080"/>
                <a:gd name="T16" fmla="*/ 114 w 1086"/>
                <a:gd name="T17" fmla="*/ 462 h 1080"/>
                <a:gd name="T18" fmla="*/ 114 w 1086"/>
                <a:gd name="T19" fmla="*/ 113 h 1080"/>
                <a:gd name="T20" fmla="*/ 463 w 1086"/>
                <a:gd name="T21" fmla="*/ 113 h 1080"/>
                <a:gd name="T22" fmla="*/ 114 w 1086"/>
                <a:gd name="T23" fmla="*/ 462 h 1080"/>
                <a:gd name="T24" fmla="*/ 733 w 1086"/>
                <a:gd name="T25" fmla="*/ 0 h 1080"/>
                <a:gd name="T26" fmla="*/ 0 w 1086"/>
                <a:gd name="T27" fmla="*/ 0 h 1080"/>
                <a:gd name="T28" fmla="*/ 0 w 1086"/>
                <a:gd name="T29" fmla="*/ 731 h 1080"/>
                <a:gd name="T30" fmla="*/ 733 w 1086"/>
                <a:gd name="T31"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6" h="1080">
                  <a:moveTo>
                    <a:pt x="271" y="970"/>
                  </a:moveTo>
                  <a:lnTo>
                    <a:pt x="972" y="270"/>
                  </a:lnTo>
                  <a:lnTo>
                    <a:pt x="972" y="970"/>
                  </a:lnTo>
                  <a:lnTo>
                    <a:pt x="271" y="970"/>
                  </a:lnTo>
                  <a:close/>
                  <a:moveTo>
                    <a:pt x="1086" y="0"/>
                  </a:moveTo>
                  <a:lnTo>
                    <a:pt x="0" y="1080"/>
                  </a:lnTo>
                  <a:lnTo>
                    <a:pt x="1086" y="1080"/>
                  </a:lnTo>
                  <a:lnTo>
                    <a:pt x="1086" y="0"/>
                  </a:lnTo>
                  <a:close/>
                  <a:moveTo>
                    <a:pt x="114" y="462"/>
                  </a:moveTo>
                  <a:lnTo>
                    <a:pt x="114" y="113"/>
                  </a:lnTo>
                  <a:lnTo>
                    <a:pt x="463" y="113"/>
                  </a:lnTo>
                  <a:lnTo>
                    <a:pt x="114" y="462"/>
                  </a:lnTo>
                  <a:close/>
                  <a:moveTo>
                    <a:pt x="733" y="0"/>
                  </a:moveTo>
                  <a:lnTo>
                    <a:pt x="0" y="0"/>
                  </a:lnTo>
                  <a:lnTo>
                    <a:pt x="0" y="731"/>
                  </a:lnTo>
                  <a:lnTo>
                    <a:pt x="7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1" name="Freeform 21">
              <a:extLst>
                <a:ext uri="{FF2B5EF4-FFF2-40B4-BE49-F238E27FC236}">
                  <a16:creationId xmlns:a16="http://schemas.microsoft.com/office/drawing/2014/main" id="{8846D26F-30CC-4FE9-A902-A1DE5F43C459}"/>
                </a:ext>
              </a:extLst>
            </p:cNvPr>
            <p:cNvSpPr>
              <a:spLocks noEditPoints="1"/>
            </p:cNvSpPr>
            <p:nvPr userDrawn="1"/>
          </p:nvSpPr>
          <p:spPr bwMode="auto">
            <a:xfrm>
              <a:off x="5182" y="1630"/>
              <a:ext cx="1094" cy="1091"/>
            </a:xfrm>
            <a:custGeom>
              <a:avLst/>
              <a:gdLst>
                <a:gd name="T0" fmla="*/ 117 w 279"/>
                <a:gd name="T1" fmla="*/ 161 h 279"/>
                <a:gd name="T2" fmla="*/ 161 w 279"/>
                <a:gd name="T3" fmla="*/ 117 h 279"/>
                <a:gd name="T4" fmla="*/ 117 w 279"/>
                <a:gd name="T5" fmla="*/ 161 h 279"/>
                <a:gd name="T6" fmla="*/ 181 w 279"/>
                <a:gd name="T7" fmla="*/ 248 h 279"/>
                <a:gd name="T8" fmla="*/ 115 w 279"/>
                <a:gd name="T9" fmla="*/ 193 h 279"/>
                <a:gd name="T10" fmla="*/ 193 w 279"/>
                <a:gd name="T11" fmla="*/ 115 h 279"/>
                <a:gd name="T12" fmla="*/ 248 w 279"/>
                <a:gd name="T13" fmla="*/ 181 h 279"/>
                <a:gd name="T14" fmla="*/ 181 w 279"/>
                <a:gd name="T15" fmla="*/ 248 h 279"/>
                <a:gd name="T16" fmla="*/ 85 w 279"/>
                <a:gd name="T17" fmla="*/ 163 h 279"/>
                <a:gd name="T18" fmla="*/ 31 w 279"/>
                <a:gd name="T19" fmla="*/ 97 h 279"/>
                <a:gd name="T20" fmla="*/ 97 w 279"/>
                <a:gd name="T21" fmla="*/ 31 h 279"/>
                <a:gd name="T22" fmla="*/ 163 w 279"/>
                <a:gd name="T23" fmla="*/ 85 h 279"/>
                <a:gd name="T24" fmla="*/ 85 w 279"/>
                <a:gd name="T25" fmla="*/ 163 h 279"/>
                <a:gd name="T26" fmla="*/ 97 w 279"/>
                <a:gd name="T27" fmla="*/ 0 h 279"/>
                <a:gd name="T28" fmla="*/ 0 w 279"/>
                <a:gd name="T29" fmla="*/ 97 h 279"/>
                <a:gd name="T30" fmla="*/ 84 w 279"/>
                <a:gd name="T31" fmla="*/ 194 h 279"/>
                <a:gd name="T32" fmla="*/ 181 w 279"/>
                <a:gd name="T33" fmla="*/ 279 h 279"/>
                <a:gd name="T34" fmla="*/ 279 w 279"/>
                <a:gd name="T35" fmla="*/ 181 h 279"/>
                <a:gd name="T36" fmla="*/ 194 w 279"/>
                <a:gd name="T37" fmla="*/ 84 h 279"/>
                <a:gd name="T38" fmla="*/ 97 w 279"/>
                <a:gd name="T39"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279">
                  <a:moveTo>
                    <a:pt x="117" y="161"/>
                  </a:moveTo>
                  <a:cubicBezTo>
                    <a:pt x="124" y="140"/>
                    <a:pt x="140" y="124"/>
                    <a:pt x="161" y="117"/>
                  </a:cubicBezTo>
                  <a:cubicBezTo>
                    <a:pt x="155" y="138"/>
                    <a:pt x="138" y="155"/>
                    <a:pt x="117" y="161"/>
                  </a:cubicBezTo>
                  <a:moveTo>
                    <a:pt x="181" y="248"/>
                  </a:moveTo>
                  <a:cubicBezTo>
                    <a:pt x="148" y="248"/>
                    <a:pt x="121" y="224"/>
                    <a:pt x="115" y="193"/>
                  </a:cubicBezTo>
                  <a:cubicBezTo>
                    <a:pt x="155" y="186"/>
                    <a:pt x="186" y="155"/>
                    <a:pt x="193" y="115"/>
                  </a:cubicBezTo>
                  <a:cubicBezTo>
                    <a:pt x="224" y="121"/>
                    <a:pt x="248" y="148"/>
                    <a:pt x="248" y="181"/>
                  </a:cubicBezTo>
                  <a:cubicBezTo>
                    <a:pt x="248" y="218"/>
                    <a:pt x="218" y="248"/>
                    <a:pt x="181" y="248"/>
                  </a:cubicBezTo>
                  <a:moveTo>
                    <a:pt x="85" y="163"/>
                  </a:moveTo>
                  <a:cubicBezTo>
                    <a:pt x="54" y="157"/>
                    <a:pt x="31" y="130"/>
                    <a:pt x="31" y="97"/>
                  </a:cubicBezTo>
                  <a:cubicBezTo>
                    <a:pt x="31" y="61"/>
                    <a:pt x="61" y="31"/>
                    <a:pt x="97" y="31"/>
                  </a:cubicBezTo>
                  <a:cubicBezTo>
                    <a:pt x="130" y="31"/>
                    <a:pt x="157" y="54"/>
                    <a:pt x="163" y="85"/>
                  </a:cubicBezTo>
                  <a:cubicBezTo>
                    <a:pt x="124" y="93"/>
                    <a:pt x="93" y="124"/>
                    <a:pt x="85" y="163"/>
                  </a:cubicBezTo>
                  <a:moveTo>
                    <a:pt x="97" y="0"/>
                  </a:moveTo>
                  <a:cubicBezTo>
                    <a:pt x="44" y="0"/>
                    <a:pt x="0" y="44"/>
                    <a:pt x="0" y="97"/>
                  </a:cubicBezTo>
                  <a:cubicBezTo>
                    <a:pt x="0" y="147"/>
                    <a:pt x="37" y="188"/>
                    <a:pt x="84" y="194"/>
                  </a:cubicBezTo>
                  <a:cubicBezTo>
                    <a:pt x="91" y="242"/>
                    <a:pt x="132" y="279"/>
                    <a:pt x="181" y="279"/>
                  </a:cubicBezTo>
                  <a:cubicBezTo>
                    <a:pt x="235" y="279"/>
                    <a:pt x="279" y="235"/>
                    <a:pt x="279" y="181"/>
                  </a:cubicBezTo>
                  <a:cubicBezTo>
                    <a:pt x="279" y="132"/>
                    <a:pt x="242" y="91"/>
                    <a:pt x="194" y="84"/>
                  </a:cubicBezTo>
                  <a:cubicBezTo>
                    <a:pt x="188" y="37"/>
                    <a:pt x="147" y="0"/>
                    <a:pt x="9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2" name="Freeform 22">
              <a:extLst>
                <a:ext uri="{FF2B5EF4-FFF2-40B4-BE49-F238E27FC236}">
                  <a16:creationId xmlns:a16="http://schemas.microsoft.com/office/drawing/2014/main" id="{7B08096F-4712-4492-BA35-FE5A974F7EDD}"/>
                </a:ext>
              </a:extLst>
            </p:cNvPr>
            <p:cNvSpPr>
              <a:spLocks noEditPoints="1"/>
            </p:cNvSpPr>
            <p:nvPr userDrawn="1"/>
          </p:nvSpPr>
          <p:spPr bwMode="auto">
            <a:xfrm>
              <a:off x="6448" y="1630"/>
              <a:ext cx="1093" cy="1091"/>
            </a:xfrm>
            <a:custGeom>
              <a:avLst/>
              <a:gdLst>
                <a:gd name="T0" fmla="*/ 1093 w 1093"/>
                <a:gd name="T1" fmla="*/ 970 h 1091"/>
                <a:gd name="T2" fmla="*/ 0 w 1093"/>
                <a:gd name="T3" fmla="*/ 970 h 1091"/>
                <a:gd name="T4" fmla="*/ 0 w 1093"/>
                <a:gd name="T5" fmla="*/ 1091 h 1091"/>
                <a:gd name="T6" fmla="*/ 1093 w 1093"/>
                <a:gd name="T7" fmla="*/ 1091 h 1091"/>
                <a:gd name="T8" fmla="*/ 1093 w 1093"/>
                <a:gd name="T9" fmla="*/ 970 h 1091"/>
                <a:gd name="T10" fmla="*/ 1093 w 1093"/>
                <a:gd name="T11" fmla="*/ 728 h 1091"/>
                <a:gd name="T12" fmla="*/ 0 w 1093"/>
                <a:gd name="T13" fmla="*/ 728 h 1091"/>
                <a:gd name="T14" fmla="*/ 0 w 1093"/>
                <a:gd name="T15" fmla="*/ 849 h 1091"/>
                <a:gd name="T16" fmla="*/ 1093 w 1093"/>
                <a:gd name="T17" fmla="*/ 849 h 1091"/>
                <a:gd name="T18" fmla="*/ 1093 w 1093"/>
                <a:gd name="T19" fmla="*/ 728 h 1091"/>
                <a:gd name="T20" fmla="*/ 1093 w 1093"/>
                <a:gd name="T21" fmla="*/ 485 h 1091"/>
                <a:gd name="T22" fmla="*/ 0 w 1093"/>
                <a:gd name="T23" fmla="*/ 485 h 1091"/>
                <a:gd name="T24" fmla="*/ 0 w 1093"/>
                <a:gd name="T25" fmla="*/ 606 h 1091"/>
                <a:gd name="T26" fmla="*/ 1093 w 1093"/>
                <a:gd name="T27" fmla="*/ 606 h 1091"/>
                <a:gd name="T28" fmla="*/ 1093 w 1093"/>
                <a:gd name="T29" fmla="*/ 485 h 1091"/>
                <a:gd name="T30" fmla="*/ 1093 w 1093"/>
                <a:gd name="T31" fmla="*/ 243 h 1091"/>
                <a:gd name="T32" fmla="*/ 0 w 1093"/>
                <a:gd name="T33" fmla="*/ 243 h 1091"/>
                <a:gd name="T34" fmla="*/ 0 w 1093"/>
                <a:gd name="T35" fmla="*/ 364 h 1091"/>
                <a:gd name="T36" fmla="*/ 1093 w 1093"/>
                <a:gd name="T37" fmla="*/ 364 h 1091"/>
                <a:gd name="T38" fmla="*/ 1093 w 1093"/>
                <a:gd name="T39" fmla="*/ 243 h 1091"/>
                <a:gd name="T40" fmla="*/ 1093 w 1093"/>
                <a:gd name="T41" fmla="*/ 0 h 1091"/>
                <a:gd name="T42" fmla="*/ 0 w 1093"/>
                <a:gd name="T43" fmla="*/ 0 h 1091"/>
                <a:gd name="T44" fmla="*/ 0 w 1093"/>
                <a:gd name="T45" fmla="*/ 121 h 1091"/>
                <a:gd name="T46" fmla="*/ 1093 w 1093"/>
                <a:gd name="T47" fmla="*/ 121 h 1091"/>
                <a:gd name="T48" fmla="*/ 1093 w 1093"/>
                <a:gd name="T49"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3" h="1091">
                  <a:moveTo>
                    <a:pt x="1093" y="970"/>
                  </a:moveTo>
                  <a:lnTo>
                    <a:pt x="0" y="970"/>
                  </a:lnTo>
                  <a:lnTo>
                    <a:pt x="0" y="1091"/>
                  </a:lnTo>
                  <a:lnTo>
                    <a:pt x="1093" y="1091"/>
                  </a:lnTo>
                  <a:lnTo>
                    <a:pt x="1093" y="970"/>
                  </a:lnTo>
                  <a:close/>
                  <a:moveTo>
                    <a:pt x="1093" y="728"/>
                  </a:moveTo>
                  <a:lnTo>
                    <a:pt x="0" y="728"/>
                  </a:lnTo>
                  <a:lnTo>
                    <a:pt x="0" y="849"/>
                  </a:lnTo>
                  <a:lnTo>
                    <a:pt x="1093" y="849"/>
                  </a:lnTo>
                  <a:lnTo>
                    <a:pt x="1093" y="728"/>
                  </a:lnTo>
                  <a:close/>
                  <a:moveTo>
                    <a:pt x="1093" y="485"/>
                  </a:moveTo>
                  <a:lnTo>
                    <a:pt x="0" y="485"/>
                  </a:lnTo>
                  <a:lnTo>
                    <a:pt x="0" y="606"/>
                  </a:lnTo>
                  <a:lnTo>
                    <a:pt x="1093" y="606"/>
                  </a:lnTo>
                  <a:lnTo>
                    <a:pt x="1093" y="485"/>
                  </a:lnTo>
                  <a:close/>
                  <a:moveTo>
                    <a:pt x="1093" y="243"/>
                  </a:moveTo>
                  <a:lnTo>
                    <a:pt x="0" y="243"/>
                  </a:lnTo>
                  <a:lnTo>
                    <a:pt x="0" y="364"/>
                  </a:lnTo>
                  <a:lnTo>
                    <a:pt x="1093" y="364"/>
                  </a:lnTo>
                  <a:lnTo>
                    <a:pt x="1093" y="243"/>
                  </a:lnTo>
                  <a:close/>
                  <a:moveTo>
                    <a:pt x="1093" y="0"/>
                  </a:moveTo>
                  <a:lnTo>
                    <a:pt x="0" y="0"/>
                  </a:lnTo>
                  <a:lnTo>
                    <a:pt x="0" y="121"/>
                  </a:lnTo>
                  <a:lnTo>
                    <a:pt x="1093" y="121"/>
                  </a:lnTo>
                  <a:lnTo>
                    <a:pt x="10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4" name="Freeform 24">
              <a:extLst>
                <a:ext uri="{FF2B5EF4-FFF2-40B4-BE49-F238E27FC236}">
                  <a16:creationId xmlns:a16="http://schemas.microsoft.com/office/drawing/2014/main" id="{E2BA2E3B-6CD0-4FB8-BEA2-832C8AA7F23A}"/>
                </a:ext>
              </a:extLst>
            </p:cNvPr>
            <p:cNvSpPr>
              <a:spLocks noEditPoints="1"/>
            </p:cNvSpPr>
            <p:nvPr userDrawn="1"/>
          </p:nvSpPr>
          <p:spPr bwMode="auto">
            <a:xfrm>
              <a:off x="2427" y="374"/>
              <a:ext cx="1536" cy="1080"/>
            </a:xfrm>
            <a:custGeom>
              <a:avLst/>
              <a:gdLst>
                <a:gd name="T0" fmla="*/ 584 w 1536"/>
                <a:gd name="T1" fmla="*/ 0 h 1080"/>
                <a:gd name="T2" fmla="*/ 451 w 1536"/>
                <a:gd name="T3" fmla="*/ 0 h 1080"/>
                <a:gd name="T4" fmla="*/ 0 w 1536"/>
                <a:gd name="T5" fmla="*/ 1080 h 1080"/>
                <a:gd name="T6" fmla="*/ 133 w 1536"/>
                <a:gd name="T7" fmla="*/ 1080 h 1080"/>
                <a:gd name="T8" fmla="*/ 584 w 1536"/>
                <a:gd name="T9" fmla="*/ 0 h 1080"/>
                <a:gd name="T10" fmla="*/ 819 w 1536"/>
                <a:gd name="T11" fmla="*/ 0 h 1080"/>
                <a:gd name="T12" fmla="*/ 690 w 1536"/>
                <a:gd name="T13" fmla="*/ 0 h 1080"/>
                <a:gd name="T14" fmla="*/ 239 w 1536"/>
                <a:gd name="T15" fmla="*/ 1080 h 1080"/>
                <a:gd name="T16" fmla="*/ 368 w 1536"/>
                <a:gd name="T17" fmla="*/ 1080 h 1080"/>
                <a:gd name="T18" fmla="*/ 819 w 1536"/>
                <a:gd name="T19" fmla="*/ 0 h 1080"/>
                <a:gd name="T20" fmla="*/ 1058 w 1536"/>
                <a:gd name="T21" fmla="*/ 0 h 1080"/>
                <a:gd name="T22" fmla="*/ 929 w 1536"/>
                <a:gd name="T23" fmla="*/ 0 h 1080"/>
                <a:gd name="T24" fmla="*/ 478 w 1536"/>
                <a:gd name="T25" fmla="*/ 1080 h 1080"/>
                <a:gd name="T26" fmla="*/ 608 w 1536"/>
                <a:gd name="T27" fmla="*/ 1080 h 1080"/>
                <a:gd name="T28" fmla="*/ 1058 w 1536"/>
                <a:gd name="T29" fmla="*/ 0 h 1080"/>
                <a:gd name="T30" fmla="*/ 1297 w 1536"/>
                <a:gd name="T31" fmla="*/ 0 h 1080"/>
                <a:gd name="T32" fmla="*/ 1168 w 1536"/>
                <a:gd name="T33" fmla="*/ 0 h 1080"/>
                <a:gd name="T34" fmla="*/ 717 w 1536"/>
                <a:gd name="T35" fmla="*/ 1080 h 1080"/>
                <a:gd name="T36" fmla="*/ 847 w 1536"/>
                <a:gd name="T37" fmla="*/ 1080 h 1080"/>
                <a:gd name="T38" fmla="*/ 1297 w 1536"/>
                <a:gd name="T39" fmla="*/ 0 h 1080"/>
                <a:gd name="T40" fmla="*/ 1536 w 1536"/>
                <a:gd name="T41" fmla="*/ 0 h 1080"/>
                <a:gd name="T42" fmla="*/ 1403 w 1536"/>
                <a:gd name="T43" fmla="*/ 0 h 1080"/>
                <a:gd name="T44" fmla="*/ 952 w 1536"/>
                <a:gd name="T45" fmla="*/ 1080 h 1080"/>
                <a:gd name="T46" fmla="*/ 1086 w 1536"/>
                <a:gd name="T47" fmla="*/ 1080 h 1080"/>
                <a:gd name="T48" fmla="*/ 1536 w 1536"/>
                <a:gd name="T4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6" h="1080">
                  <a:moveTo>
                    <a:pt x="584" y="0"/>
                  </a:moveTo>
                  <a:lnTo>
                    <a:pt x="451" y="0"/>
                  </a:lnTo>
                  <a:lnTo>
                    <a:pt x="0" y="1080"/>
                  </a:lnTo>
                  <a:lnTo>
                    <a:pt x="133" y="1080"/>
                  </a:lnTo>
                  <a:lnTo>
                    <a:pt x="584" y="0"/>
                  </a:lnTo>
                  <a:close/>
                  <a:moveTo>
                    <a:pt x="819" y="0"/>
                  </a:moveTo>
                  <a:lnTo>
                    <a:pt x="690" y="0"/>
                  </a:lnTo>
                  <a:lnTo>
                    <a:pt x="239" y="1080"/>
                  </a:lnTo>
                  <a:lnTo>
                    <a:pt x="368" y="1080"/>
                  </a:lnTo>
                  <a:lnTo>
                    <a:pt x="819" y="0"/>
                  </a:lnTo>
                  <a:close/>
                  <a:moveTo>
                    <a:pt x="1058" y="0"/>
                  </a:moveTo>
                  <a:lnTo>
                    <a:pt x="929" y="0"/>
                  </a:lnTo>
                  <a:lnTo>
                    <a:pt x="478" y="1080"/>
                  </a:lnTo>
                  <a:lnTo>
                    <a:pt x="608" y="1080"/>
                  </a:lnTo>
                  <a:lnTo>
                    <a:pt x="1058" y="0"/>
                  </a:lnTo>
                  <a:close/>
                  <a:moveTo>
                    <a:pt x="1297" y="0"/>
                  </a:moveTo>
                  <a:lnTo>
                    <a:pt x="1168" y="0"/>
                  </a:lnTo>
                  <a:lnTo>
                    <a:pt x="717" y="1080"/>
                  </a:lnTo>
                  <a:lnTo>
                    <a:pt x="847" y="1080"/>
                  </a:lnTo>
                  <a:lnTo>
                    <a:pt x="1297" y="0"/>
                  </a:lnTo>
                  <a:close/>
                  <a:moveTo>
                    <a:pt x="1536" y="0"/>
                  </a:moveTo>
                  <a:lnTo>
                    <a:pt x="1403" y="0"/>
                  </a:lnTo>
                  <a:lnTo>
                    <a:pt x="952" y="1080"/>
                  </a:lnTo>
                  <a:lnTo>
                    <a:pt x="1086" y="1080"/>
                  </a:lnTo>
                  <a:lnTo>
                    <a:pt x="15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6" name="Freeform 26">
              <a:extLst>
                <a:ext uri="{FF2B5EF4-FFF2-40B4-BE49-F238E27FC236}">
                  <a16:creationId xmlns:a16="http://schemas.microsoft.com/office/drawing/2014/main" id="{A53A003E-1DA3-45BA-B03A-F7402C1614C2}"/>
                </a:ext>
              </a:extLst>
            </p:cNvPr>
            <p:cNvSpPr>
              <a:spLocks noEditPoints="1"/>
            </p:cNvSpPr>
            <p:nvPr userDrawn="1"/>
          </p:nvSpPr>
          <p:spPr bwMode="auto">
            <a:xfrm>
              <a:off x="5182" y="366"/>
              <a:ext cx="1094" cy="1088"/>
            </a:xfrm>
            <a:custGeom>
              <a:avLst/>
              <a:gdLst>
                <a:gd name="T0" fmla="*/ 0 w 279"/>
                <a:gd name="T1" fmla="*/ 263 h 278"/>
                <a:gd name="T2" fmla="*/ 31 w 279"/>
                <a:gd name="T3" fmla="*/ 263 h 278"/>
                <a:gd name="T4" fmla="*/ 98 w 279"/>
                <a:gd name="T5" fmla="*/ 248 h 278"/>
                <a:gd name="T6" fmla="*/ 98 w 279"/>
                <a:gd name="T7" fmla="*/ 278 h 278"/>
                <a:gd name="T8" fmla="*/ 98 w 279"/>
                <a:gd name="T9" fmla="*/ 248 h 278"/>
                <a:gd name="T10" fmla="*/ 165 w 279"/>
                <a:gd name="T11" fmla="*/ 263 h 278"/>
                <a:gd name="T12" fmla="*/ 196 w 279"/>
                <a:gd name="T13" fmla="*/ 263 h 278"/>
                <a:gd name="T14" fmla="*/ 263 w 279"/>
                <a:gd name="T15" fmla="*/ 248 h 278"/>
                <a:gd name="T16" fmla="*/ 263 w 279"/>
                <a:gd name="T17" fmla="*/ 278 h 278"/>
                <a:gd name="T18" fmla="*/ 263 w 279"/>
                <a:gd name="T19" fmla="*/ 248 h 278"/>
                <a:gd name="T20" fmla="*/ 0 w 279"/>
                <a:gd name="T21" fmla="*/ 181 h 278"/>
                <a:gd name="T22" fmla="*/ 31 w 279"/>
                <a:gd name="T23" fmla="*/ 181 h 278"/>
                <a:gd name="T24" fmla="*/ 98 w 279"/>
                <a:gd name="T25" fmla="*/ 165 h 278"/>
                <a:gd name="T26" fmla="*/ 98 w 279"/>
                <a:gd name="T27" fmla="*/ 196 h 278"/>
                <a:gd name="T28" fmla="*/ 98 w 279"/>
                <a:gd name="T29" fmla="*/ 165 h 278"/>
                <a:gd name="T30" fmla="*/ 165 w 279"/>
                <a:gd name="T31" fmla="*/ 181 h 278"/>
                <a:gd name="T32" fmla="*/ 196 w 279"/>
                <a:gd name="T33" fmla="*/ 181 h 278"/>
                <a:gd name="T34" fmla="*/ 263 w 279"/>
                <a:gd name="T35" fmla="*/ 165 h 278"/>
                <a:gd name="T36" fmla="*/ 263 w 279"/>
                <a:gd name="T37" fmla="*/ 196 h 278"/>
                <a:gd name="T38" fmla="*/ 263 w 279"/>
                <a:gd name="T39" fmla="*/ 165 h 278"/>
                <a:gd name="T40" fmla="*/ 0 w 279"/>
                <a:gd name="T41" fmla="*/ 98 h 278"/>
                <a:gd name="T42" fmla="*/ 31 w 279"/>
                <a:gd name="T43" fmla="*/ 98 h 278"/>
                <a:gd name="T44" fmla="*/ 98 w 279"/>
                <a:gd name="T45" fmla="*/ 83 h 278"/>
                <a:gd name="T46" fmla="*/ 98 w 279"/>
                <a:gd name="T47" fmla="*/ 113 h 278"/>
                <a:gd name="T48" fmla="*/ 98 w 279"/>
                <a:gd name="T49" fmla="*/ 83 h 278"/>
                <a:gd name="T50" fmla="*/ 165 w 279"/>
                <a:gd name="T51" fmla="*/ 98 h 278"/>
                <a:gd name="T52" fmla="*/ 196 w 279"/>
                <a:gd name="T53" fmla="*/ 98 h 278"/>
                <a:gd name="T54" fmla="*/ 263 w 279"/>
                <a:gd name="T55" fmla="*/ 83 h 278"/>
                <a:gd name="T56" fmla="*/ 263 w 279"/>
                <a:gd name="T57" fmla="*/ 113 h 278"/>
                <a:gd name="T58" fmla="*/ 263 w 279"/>
                <a:gd name="T59" fmla="*/ 83 h 278"/>
                <a:gd name="T60" fmla="*/ 0 w 279"/>
                <a:gd name="T61" fmla="*/ 15 h 278"/>
                <a:gd name="T62" fmla="*/ 31 w 279"/>
                <a:gd name="T63" fmla="*/ 15 h 278"/>
                <a:gd name="T64" fmla="*/ 98 w 279"/>
                <a:gd name="T65" fmla="*/ 0 h 278"/>
                <a:gd name="T66" fmla="*/ 98 w 279"/>
                <a:gd name="T67" fmla="*/ 31 h 278"/>
                <a:gd name="T68" fmla="*/ 98 w 279"/>
                <a:gd name="T69" fmla="*/ 0 h 278"/>
                <a:gd name="T70" fmla="*/ 165 w 279"/>
                <a:gd name="T71" fmla="*/ 15 h 278"/>
                <a:gd name="T72" fmla="*/ 196 w 279"/>
                <a:gd name="T73" fmla="*/ 15 h 278"/>
                <a:gd name="T74" fmla="*/ 263 w 279"/>
                <a:gd name="T75" fmla="*/ 0 h 278"/>
                <a:gd name="T76" fmla="*/ 263 w 279"/>
                <a:gd name="T77" fmla="*/ 31 h 278"/>
                <a:gd name="T78" fmla="*/ 263 w 279"/>
                <a:gd name="T7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278">
                  <a:moveTo>
                    <a:pt x="15" y="248"/>
                  </a:moveTo>
                  <a:cubicBezTo>
                    <a:pt x="7" y="248"/>
                    <a:pt x="0" y="255"/>
                    <a:pt x="0" y="263"/>
                  </a:cubicBezTo>
                  <a:cubicBezTo>
                    <a:pt x="0" y="272"/>
                    <a:pt x="7" y="278"/>
                    <a:pt x="15" y="278"/>
                  </a:cubicBezTo>
                  <a:cubicBezTo>
                    <a:pt x="24" y="278"/>
                    <a:pt x="31" y="272"/>
                    <a:pt x="31" y="263"/>
                  </a:cubicBezTo>
                  <a:cubicBezTo>
                    <a:pt x="31" y="255"/>
                    <a:pt x="24" y="248"/>
                    <a:pt x="15" y="248"/>
                  </a:cubicBezTo>
                  <a:moveTo>
                    <a:pt x="98" y="248"/>
                  </a:moveTo>
                  <a:cubicBezTo>
                    <a:pt x="90" y="248"/>
                    <a:pt x="83" y="255"/>
                    <a:pt x="83" y="263"/>
                  </a:cubicBezTo>
                  <a:cubicBezTo>
                    <a:pt x="83" y="272"/>
                    <a:pt x="90" y="278"/>
                    <a:pt x="98" y="278"/>
                  </a:cubicBezTo>
                  <a:cubicBezTo>
                    <a:pt x="107" y="278"/>
                    <a:pt x="113" y="272"/>
                    <a:pt x="113" y="263"/>
                  </a:cubicBezTo>
                  <a:cubicBezTo>
                    <a:pt x="113" y="255"/>
                    <a:pt x="107" y="248"/>
                    <a:pt x="98" y="248"/>
                  </a:cubicBezTo>
                  <a:moveTo>
                    <a:pt x="181" y="248"/>
                  </a:moveTo>
                  <a:cubicBezTo>
                    <a:pt x="172" y="248"/>
                    <a:pt x="165" y="255"/>
                    <a:pt x="165" y="263"/>
                  </a:cubicBezTo>
                  <a:cubicBezTo>
                    <a:pt x="165" y="272"/>
                    <a:pt x="172" y="278"/>
                    <a:pt x="181" y="278"/>
                  </a:cubicBezTo>
                  <a:cubicBezTo>
                    <a:pt x="189" y="278"/>
                    <a:pt x="196" y="272"/>
                    <a:pt x="196" y="263"/>
                  </a:cubicBezTo>
                  <a:cubicBezTo>
                    <a:pt x="196" y="255"/>
                    <a:pt x="189" y="248"/>
                    <a:pt x="181" y="248"/>
                  </a:cubicBezTo>
                  <a:moveTo>
                    <a:pt x="263" y="248"/>
                  </a:moveTo>
                  <a:cubicBezTo>
                    <a:pt x="255" y="248"/>
                    <a:pt x="248" y="255"/>
                    <a:pt x="248" y="263"/>
                  </a:cubicBezTo>
                  <a:cubicBezTo>
                    <a:pt x="248" y="272"/>
                    <a:pt x="255" y="278"/>
                    <a:pt x="263" y="278"/>
                  </a:cubicBezTo>
                  <a:cubicBezTo>
                    <a:pt x="272" y="278"/>
                    <a:pt x="279" y="272"/>
                    <a:pt x="279" y="263"/>
                  </a:cubicBezTo>
                  <a:cubicBezTo>
                    <a:pt x="279" y="255"/>
                    <a:pt x="272" y="248"/>
                    <a:pt x="263" y="248"/>
                  </a:cubicBezTo>
                  <a:moveTo>
                    <a:pt x="15" y="165"/>
                  </a:moveTo>
                  <a:cubicBezTo>
                    <a:pt x="7" y="165"/>
                    <a:pt x="0" y="172"/>
                    <a:pt x="0" y="181"/>
                  </a:cubicBezTo>
                  <a:cubicBezTo>
                    <a:pt x="0" y="189"/>
                    <a:pt x="7" y="196"/>
                    <a:pt x="15" y="196"/>
                  </a:cubicBezTo>
                  <a:cubicBezTo>
                    <a:pt x="24" y="196"/>
                    <a:pt x="31" y="189"/>
                    <a:pt x="31" y="181"/>
                  </a:cubicBezTo>
                  <a:cubicBezTo>
                    <a:pt x="31" y="172"/>
                    <a:pt x="24" y="165"/>
                    <a:pt x="15" y="165"/>
                  </a:cubicBezTo>
                  <a:moveTo>
                    <a:pt x="98" y="165"/>
                  </a:moveTo>
                  <a:cubicBezTo>
                    <a:pt x="90" y="165"/>
                    <a:pt x="83" y="172"/>
                    <a:pt x="83" y="181"/>
                  </a:cubicBezTo>
                  <a:cubicBezTo>
                    <a:pt x="83" y="189"/>
                    <a:pt x="90" y="196"/>
                    <a:pt x="98" y="196"/>
                  </a:cubicBezTo>
                  <a:cubicBezTo>
                    <a:pt x="107" y="196"/>
                    <a:pt x="113" y="189"/>
                    <a:pt x="113" y="181"/>
                  </a:cubicBezTo>
                  <a:cubicBezTo>
                    <a:pt x="113" y="172"/>
                    <a:pt x="107" y="165"/>
                    <a:pt x="98" y="165"/>
                  </a:cubicBezTo>
                  <a:moveTo>
                    <a:pt x="181" y="165"/>
                  </a:moveTo>
                  <a:cubicBezTo>
                    <a:pt x="172" y="165"/>
                    <a:pt x="165" y="172"/>
                    <a:pt x="165" y="181"/>
                  </a:cubicBezTo>
                  <a:cubicBezTo>
                    <a:pt x="165" y="189"/>
                    <a:pt x="172" y="196"/>
                    <a:pt x="181" y="196"/>
                  </a:cubicBezTo>
                  <a:cubicBezTo>
                    <a:pt x="189" y="196"/>
                    <a:pt x="196" y="189"/>
                    <a:pt x="196" y="181"/>
                  </a:cubicBezTo>
                  <a:cubicBezTo>
                    <a:pt x="196" y="172"/>
                    <a:pt x="189" y="165"/>
                    <a:pt x="181" y="165"/>
                  </a:cubicBezTo>
                  <a:moveTo>
                    <a:pt x="263" y="165"/>
                  </a:moveTo>
                  <a:cubicBezTo>
                    <a:pt x="255" y="165"/>
                    <a:pt x="248" y="172"/>
                    <a:pt x="248" y="181"/>
                  </a:cubicBezTo>
                  <a:cubicBezTo>
                    <a:pt x="248" y="189"/>
                    <a:pt x="255" y="196"/>
                    <a:pt x="263" y="196"/>
                  </a:cubicBezTo>
                  <a:cubicBezTo>
                    <a:pt x="272" y="196"/>
                    <a:pt x="279" y="189"/>
                    <a:pt x="279" y="181"/>
                  </a:cubicBezTo>
                  <a:cubicBezTo>
                    <a:pt x="279" y="172"/>
                    <a:pt x="272" y="165"/>
                    <a:pt x="263" y="165"/>
                  </a:cubicBezTo>
                  <a:moveTo>
                    <a:pt x="15" y="83"/>
                  </a:moveTo>
                  <a:cubicBezTo>
                    <a:pt x="7" y="83"/>
                    <a:pt x="0" y="89"/>
                    <a:pt x="0" y="98"/>
                  </a:cubicBezTo>
                  <a:cubicBezTo>
                    <a:pt x="0" y="106"/>
                    <a:pt x="7" y="113"/>
                    <a:pt x="15" y="113"/>
                  </a:cubicBezTo>
                  <a:cubicBezTo>
                    <a:pt x="24" y="113"/>
                    <a:pt x="31" y="106"/>
                    <a:pt x="31" y="98"/>
                  </a:cubicBezTo>
                  <a:cubicBezTo>
                    <a:pt x="31" y="89"/>
                    <a:pt x="24" y="83"/>
                    <a:pt x="15" y="83"/>
                  </a:cubicBezTo>
                  <a:moveTo>
                    <a:pt x="98" y="83"/>
                  </a:moveTo>
                  <a:cubicBezTo>
                    <a:pt x="90" y="83"/>
                    <a:pt x="83" y="89"/>
                    <a:pt x="83" y="98"/>
                  </a:cubicBezTo>
                  <a:cubicBezTo>
                    <a:pt x="83" y="106"/>
                    <a:pt x="90" y="113"/>
                    <a:pt x="98" y="113"/>
                  </a:cubicBezTo>
                  <a:cubicBezTo>
                    <a:pt x="107" y="113"/>
                    <a:pt x="113" y="106"/>
                    <a:pt x="113" y="98"/>
                  </a:cubicBezTo>
                  <a:cubicBezTo>
                    <a:pt x="113" y="89"/>
                    <a:pt x="107" y="83"/>
                    <a:pt x="98" y="83"/>
                  </a:cubicBezTo>
                  <a:moveTo>
                    <a:pt x="181" y="83"/>
                  </a:moveTo>
                  <a:cubicBezTo>
                    <a:pt x="172" y="83"/>
                    <a:pt x="165" y="89"/>
                    <a:pt x="165" y="98"/>
                  </a:cubicBezTo>
                  <a:cubicBezTo>
                    <a:pt x="165" y="106"/>
                    <a:pt x="172" y="113"/>
                    <a:pt x="181" y="113"/>
                  </a:cubicBezTo>
                  <a:cubicBezTo>
                    <a:pt x="189" y="113"/>
                    <a:pt x="196" y="106"/>
                    <a:pt x="196" y="98"/>
                  </a:cubicBezTo>
                  <a:cubicBezTo>
                    <a:pt x="196" y="89"/>
                    <a:pt x="189" y="83"/>
                    <a:pt x="181" y="83"/>
                  </a:cubicBezTo>
                  <a:moveTo>
                    <a:pt x="263" y="83"/>
                  </a:moveTo>
                  <a:cubicBezTo>
                    <a:pt x="255" y="83"/>
                    <a:pt x="248" y="89"/>
                    <a:pt x="248" y="98"/>
                  </a:cubicBezTo>
                  <a:cubicBezTo>
                    <a:pt x="248" y="106"/>
                    <a:pt x="255" y="113"/>
                    <a:pt x="263" y="113"/>
                  </a:cubicBezTo>
                  <a:cubicBezTo>
                    <a:pt x="272" y="113"/>
                    <a:pt x="279" y="106"/>
                    <a:pt x="279" y="98"/>
                  </a:cubicBezTo>
                  <a:cubicBezTo>
                    <a:pt x="279" y="89"/>
                    <a:pt x="272" y="83"/>
                    <a:pt x="263" y="83"/>
                  </a:cubicBezTo>
                  <a:moveTo>
                    <a:pt x="15" y="0"/>
                  </a:moveTo>
                  <a:cubicBezTo>
                    <a:pt x="7" y="0"/>
                    <a:pt x="0" y="7"/>
                    <a:pt x="0" y="15"/>
                  </a:cubicBezTo>
                  <a:cubicBezTo>
                    <a:pt x="0" y="24"/>
                    <a:pt x="7" y="31"/>
                    <a:pt x="15" y="31"/>
                  </a:cubicBezTo>
                  <a:cubicBezTo>
                    <a:pt x="24" y="31"/>
                    <a:pt x="31" y="24"/>
                    <a:pt x="31" y="15"/>
                  </a:cubicBezTo>
                  <a:cubicBezTo>
                    <a:pt x="31" y="7"/>
                    <a:pt x="24" y="0"/>
                    <a:pt x="15" y="0"/>
                  </a:cubicBezTo>
                  <a:moveTo>
                    <a:pt x="98" y="0"/>
                  </a:moveTo>
                  <a:cubicBezTo>
                    <a:pt x="90" y="0"/>
                    <a:pt x="83" y="7"/>
                    <a:pt x="83" y="15"/>
                  </a:cubicBezTo>
                  <a:cubicBezTo>
                    <a:pt x="83" y="24"/>
                    <a:pt x="90" y="31"/>
                    <a:pt x="98" y="31"/>
                  </a:cubicBezTo>
                  <a:cubicBezTo>
                    <a:pt x="107" y="31"/>
                    <a:pt x="113" y="24"/>
                    <a:pt x="113" y="15"/>
                  </a:cubicBezTo>
                  <a:cubicBezTo>
                    <a:pt x="113" y="7"/>
                    <a:pt x="107" y="0"/>
                    <a:pt x="98" y="0"/>
                  </a:cubicBezTo>
                  <a:moveTo>
                    <a:pt x="181" y="0"/>
                  </a:moveTo>
                  <a:cubicBezTo>
                    <a:pt x="172" y="0"/>
                    <a:pt x="165" y="7"/>
                    <a:pt x="165" y="15"/>
                  </a:cubicBezTo>
                  <a:cubicBezTo>
                    <a:pt x="165" y="24"/>
                    <a:pt x="172" y="31"/>
                    <a:pt x="181" y="31"/>
                  </a:cubicBezTo>
                  <a:cubicBezTo>
                    <a:pt x="189" y="31"/>
                    <a:pt x="196" y="24"/>
                    <a:pt x="196" y="15"/>
                  </a:cubicBezTo>
                  <a:cubicBezTo>
                    <a:pt x="196" y="7"/>
                    <a:pt x="189" y="0"/>
                    <a:pt x="181" y="0"/>
                  </a:cubicBezTo>
                  <a:moveTo>
                    <a:pt x="263" y="0"/>
                  </a:moveTo>
                  <a:cubicBezTo>
                    <a:pt x="255" y="0"/>
                    <a:pt x="248" y="7"/>
                    <a:pt x="248" y="15"/>
                  </a:cubicBezTo>
                  <a:cubicBezTo>
                    <a:pt x="248" y="24"/>
                    <a:pt x="255" y="31"/>
                    <a:pt x="263" y="31"/>
                  </a:cubicBezTo>
                  <a:cubicBezTo>
                    <a:pt x="272" y="31"/>
                    <a:pt x="279" y="24"/>
                    <a:pt x="279" y="15"/>
                  </a:cubicBezTo>
                  <a:cubicBezTo>
                    <a:pt x="279" y="7"/>
                    <a:pt x="272" y="0"/>
                    <a:pt x="2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7" name="Freeform 27">
              <a:extLst>
                <a:ext uri="{FF2B5EF4-FFF2-40B4-BE49-F238E27FC236}">
                  <a16:creationId xmlns:a16="http://schemas.microsoft.com/office/drawing/2014/main" id="{151F0EF7-9213-4EB9-BA58-386233A504C8}"/>
                </a:ext>
              </a:extLst>
            </p:cNvPr>
            <p:cNvSpPr>
              <a:spLocks noEditPoints="1"/>
            </p:cNvSpPr>
            <p:nvPr userDrawn="1"/>
          </p:nvSpPr>
          <p:spPr bwMode="auto">
            <a:xfrm>
              <a:off x="119" y="2894"/>
              <a:ext cx="1093" cy="1091"/>
            </a:xfrm>
            <a:custGeom>
              <a:avLst/>
              <a:gdLst>
                <a:gd name="T0" fmla="*/ 139 w 279"/>
                <a:gd name="T1" fmla="*/ 166 h 279"/>
                <a:gd name="T2" fmla="*/ 113 w 279"/>
                <a:gd name="T3" fmla="*/ 139 h 279"/>
                <a:gd name="T4" fmla="*/ 139 w 279"/>
                <a:gd name="T5" fmla="*/ 113 h 279"/>
                <a:gd name="T6" fmla="*/ 166 w 279"/>
                <a:gd name="T7" fmla="*/ 139 h 279"/>
                <a:gd name="T8" fmla="*/ 139 w 279"/>
                <a:gd name="T9" fmla="*/ 166 h 279"/>
                <a:gd name="T10" fmla="*/ 139 w 279"/>
                <a:gd name="T11" fmla="*/ 82 h 279"/>
                <a:gd name="T12" fmla="*/ 82 w 279"/>
                <a:gd name="T13" fmla="*/ 139 h 279"/>
                <a:gd name="T14" fmla="*/ 139 w 279"/>
                <a:gd name="T15" fmla="*/ 197 h 279"/>
                <a:gd name="T16" fmla="*/ 197 w 279"/>
                <a:gd name="T17" fmla="*/ 139 h 279"/>
                <a:gd name="T18" fmla="*/ 139 w 279"/>
                <a:gd name="T19" fmla="*/ 82 h 279"/>
                <a:gd name="T20" fmla="*/ 139 w 279"/>
                <a:gd name="T21" fmla="*/ 248 h 279"/>
                <a:gd name="T22" fmla="*/ 31 w 279"/>
                <a:gd name="T23" fmla="*/ 139 h 279"/>
                <a:gd name="T24" fmla="*/ 139 w 279"/>
                <a:gd name="T25" fmla="*/ 31 h 279"/>
                <a:gd name="T26" fmla="*/ 248 w 279"/>
                <a:gd name="T27" fmla="*/ 139 h 279"/>
                <a:gd name="T28" fmla="*/ 139 w 279"/>
                <a:gd name="T29" fmla="*/ 248 h 279"/>
                <a:gd name="T30" fmla="*/ 139 w 279"/>
                <a:gd name="T31" fmla="*/ 0 h 279"/>
                <a:gd name="T32" fmla="*/ 0 w 279"/>
                <a:gd name="T33" fmla="*/ 139 h 279"/>
                <a:gd name="T34" fmla="*/ 139 w 279"/>
                <a:gd name="T35" fmla="*/ 279 h 279"/>
                <a:gd name="T36" fmla="*/ 279 w 279"/>
                <a:gd name="T37" fmla="*/ 139 h 279"/>
                <a:gd name="T38" fmla="*/ 139 w 279"/>
                <a:gd name="T39"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279">
                  <a:moveTo>
                    <a:pt x="139" y="166"/>
                  </a:moveTo>
                  <a:cubicBezTo>
                    <a:pt x="125" y="166"/>
                    <a:pt x="113" y="154"/>
                    <a:pt x="113" y="139"/>
                  </a:cubicBezTo>
                  <a:cubicBezTo>
                    <a:pt x="113" y="124"/>
                    <a:pt x="125" y="113"/>
                    <a:pt x="139" y="113"/>
                  </a:cubicBezTo>
                  <a:cubicBezTo>
                    <a:pt x="154" y="113"/>
                    <a:pt x="166" y="124"/>
                    <a:pt x="166" y="139"/>
                  </a:cubicBezTo>
                  <a:cubicBezTo>
                    <a:pt x="166" y="154"/>
                    <a:pt x="154" y="166"/>
                    <a:pt x="139" y="166"/>
                  </a:cubicBezTo>
                  <a:moveTo>
                    <a:pt x="139" y="82"/>
                  </a:moveTo>
                  <a:cubicBezTo>
                    <a:pt x="108" y="82"/>
                    <a:pt x="82" y="107"/>
                    <a:pt x="82" y="139"/>
                  </a:cubicBezTo>
                  <a:cubicBezTo>
                    <a:pt x="82" y="171"/>
                    <a:pt x="108" y="197"/>
                    <a:pt x="139" y="197"/>
                  </a:cubicBezTo>
                  <a:cubicBezTo>
                    <a:pt x="171" y="197"/>
                    <a:pt x="197" y="171"/>
                    <a:pt x="197" y="139"/>
                  </a:cubicBezTo>
                  <a:cubicBezTo>
                    <a:pt x="197" y="107"/>
                    <a:pt x="171" y="82"/>
                    <a:pt x="139" y="82"/>
                  </a:cubicBezTo>
                  <a:moveTo>
                    <a:pt x="139" y="248"/>
                  </a:moveTo>
                  <a:cubicBezTo>
                    <a:pt x="80" y="248"/>
                    <a:pt x="31" y="199"/>
                    <a:pt x="31" y="139"/>
                  </a:cubicBezTo>
                  <a:cubicBezTo>
                    <a:pt x="31" y="79"/>
                    <a:pt x="80" y="31"/>
                    <a:pt x="139" y="31"/>
                  </a:cubicBezTo>
                  <a:cubicBezTo>
                    <a:pt x="199" y="31"/>
                    <a:pt x="248" y="79"/>
                    <a:pt x="248" y="139"/>
                  </a:cubicBezTo>
                  <a:cubicBezTo>
                    <a:pt x="248" y="199"/>
                    <a:pt x="199" y="248"/>
                    <a:pt x="139" y="248"/>
                  </a:cubicBezTo>
                  <a:moveTo>
                    <a:pt x="139" y="0"/>
                  </a:moveTo>
                  <a:cubicBezTo>
                    <a:pt x="63" y="0"/>
                    <a:pt x="0" y="62"/>
                    <a:pt x="0" y="139"/>
                  </a:cubicBezTo>
                  <a:cubicBezTo>
                    <a:pt x="0" y="216"/>
                    <a:pt x="63" y="279"/>
                    <a:pt x="139" y="279"/>
                  </a:cubicBezTo>
                  <a:cubicBezTo>
                    <a:pt x="216" y="279"/>
                    <a:pt x="279" y="216"/>
                    <a:pt x="279" y="139"/>
                  </a:cubicBezTo>
                  <a:cubicBezTo>
                    <a:pt x="279" y="62"/>
                    <a:pt x="216" y="0"/>
                    <a:pt x="1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8" name="Freeform 28">
              <a:extLst>
                <a:ext uri="{FF2B5EF4-FFF2-40B4-BE49-F238E27FC236}">
                  <a16:creationId xmlns:a16="http://schemas.microsoft.com/office/drawing/2014/main" id="{817A1342-BE39-4E22-A086-6C4AB66C7238}"/>
                </a:ext>
              </a:extLst>
            </p:cNvPr>
            <p:cNvSpPr>
              <a:spLocks noEditPoints="1"/>
            </p:cNvSpPr>
            <p:nvPr userDrawn="1"/>
          </p:nvSpPr>
          <p:spPr bwMode="auto">
            <a:xfrm>
              <a:off x="5182" y="2894"/>
              <a:ext cx="1094" cy="1091"/>
            </a:xfrm>
            <a:custGeom>
              <a:avLst/>
              <a:gdLst>
                <a:gd name="T0" fmla="*/ 124 w 279"/>
                <a:gd name="T1" fmla="*/ 263 h 279"/>
                <a:gd name="T2" fmla="*/ 140 w 279"/>
                <a:gd name="T3" fmla="*/ 279 h 279"/>
                <a:gd name="T4" fmla="*/ 139 w 279"/>
                <a:gd name="T5" fmla="*/ 248 h 279"/>
                <a:gd name="T6" fmla="*/ 64 w 279"/>
                <a:gd name="T7" fmla="*/ 239 h 279"/>
                <a:gd name="T8" fmla="*/ 70 w 279"/>
                <a:gd name="T9" fmla="*/ 260 h 279"/>
                <a:gd name="T10" fmla="*/ 91 w 279"/>
                <a:gd name="T11" fmla="*/ 254 h 279"/>
                <a:gd name="T12" fmla="*/ 77 w 279"/>
                <a:gd name="T13" fmla="*/ 231 h 279"/>
                <a:gd name="T14" fmla="*/ 194 w 279"/>
                <a:gd name="T15" fmla="*/ 233 h 279"/>
                <a:gd name="T16" fmla="*/ 201 w 279"/>
                <a:gd name="T17" fmla="*/ 262 h 279"/>
                <a:gd name="T18" fmla="*/ 209 w 279"/>
                <a:gd name="T19" fmla="*/ 260 h 279"/>
                <a:gd name="T20" fmla="*/ 201 w 279"/>
                <a:gd name="T21" fmla="*/ 231 h 279"/>
                <a:gd name="T22" fmla="*/ 32 w 279"/>
                <a:gd name="T23" fmla="*/ 201 h 279"/>
                <a:gd name="T24" fmla="*/ 32 w 279"/>
                <a:gd name="T25" fmla="*/ 201 h 279"/>
                <a:gd name="T26" fmla="*/ 24 w 279"/>
                <a:gd name="T27" fmla="*/ 188 h 279"/>
                <a:gd name="T28" fmla="*/ 32 w 279"/>
                <a:gd name="T29" fmla="*/ 217 h 279"/>
                <a:gd name="T30" fmla="*/ 46 w 279"/>
                <a:gd name="T31" fmla="*/ 194 h 279"/>
                <a:gd name="T32" fmla="*/ 32 w 279"/>
                <a:gd name="T33" fmla="*/ 186 h 279"/>
                <a:gd name="T34" fmla="*/ 233 w 279"/>
                <a:gd name="T35" fmla="*/ 193 h 279"/>
                <a:gd name="T36" fmla="*/ 247 w 279"/>
                <a:gd name="T37" fmla="*/ 217 h 279"/>
                <a:gd name="T38" fmla="*/ 260 w 279"/>
                <a:gd name="T39" fmla="*/ 209 h 279"/>
                <a:gd name="T40" fmla="*/ 247 w 279"/>
                <a:gd name="T41" fmla="*/ 186 h 279"/>
                <a:gd name="T42" fmla="*/ 0 w 279"/>
                <a:gd name="T43" fmla="*/ 139 h 279"/>
                <a:gd name="T44" fmla="*/ 15 w 279"/>
                <a:gd name="T45" fmla="*/ 155 h 279"/>
                <a:gd name="T46" fmla="*/ 15 w 279"/>
                <a:gd name="T47" fmla="*/ 124 h 279"/>
                <a:gd name="T48" fmla="*/ 248 w 279"/>
                <a:gd name="T49" fmla="*/ 139 h 279"/>
                <a:gd name="T50" fmla="*/ 248 w 279"/>
                <a:gd name="T51" fmla="*/ 139 h 279"/>
                <a:gd name="T52" fmla="*/ 279 w 279"/>
                <a:gd name="T53" fmla="*/ 139 h 279"/>
                <a:gd name="T54" fmla="*/ 279 w 279"/>
                <a:gd name="T55" fmla="*/ 139 h 279"/>
                <a:gd name="T56" fmla="*/ 279 w 279"/>
                <a:gd name="T57" fmla="*/ 139 h 279"/>
                <a:gd name="T58" fmla="*/ 139 w 279"/>
                <a:gd name="T59" fmla="*/ 97 h 279"/>
                <a:gd name="T60" fmla="*/ 139 w 279"/>
                <a:gd name="T61" fmla="*/ 181 h 279"/>
                <a:gd name="T62" fmla="*/ 139 w 279"/>
                <a:gd name="T63" fmla="*/ 97 h 279"/>
                <a:gd name="T64" fmla="*/ 19 w 279"/>
                <a:gd name="T65" fmla="*/ 69 h 279"/>
                <a:gd name="T66" fmla="*/ 24 w 279"/>
                <a:gd name="T67" fmla="*/ 91 h 279"/>
                <a:gd name="T68" fmla="*/ 45 w 279"/>
                <a:gd name="T69" fmla="*/ 85 h 279"/>
                <a:gd name="T70" fmla="*/ 32 w 279"/>
                <a:gd name="T71" fmla="*/ 62 h 279"/>
                <a:gd name="T72" fmla="*/ 239 w 279"/>
                <a:gd name="T73" fmla="*/ 63 h 279"/>
                <a:gd name="T74" fmla="*/ 234 w 279"/>
                <a:gd name="T75" fmla="*/ 85 h 279"/>
                <a:gd name="T76" fmla="*/ 255 w 279"/>
                <a:gd name="T77" fmla="*/ 90 h 279"/>
                <a:gd name="T78" fmla="*/ 247 w 279"/>
                <a:gd name="T79" fmla="*/ 61 h 279"/>
                <a:gd name="T80" fmla="*/ 70 w 279"/>
                <a:gd name="T81" fmla="*/ 18 h 279"/>
                <a:gd name="T82" fmla="*/ 64 w 279"/>
                <a:gd name="T83" fmla="*/ 40 h 279"/>
                <a:gd name="T84" fmla="*/ 85 w 279"/>
                <a:gd name="T85" fmla="*/ 45 h 279"/>
                <a:gd name="T86" fmla="*/ 77 w 279"/>
                <a:gd name="T87" fmla="*/ 16 h 279"/>
                <a:gd name="T88" fmla="*/ 188 w 279"/>
                <a:gd name="T89" fmla="*/ 24 h 279"/>
                <a:gd name="T90" fmla="*/ 201 w 279"/>
                <a:gd name="T91" fmla="*/ 47 h 279"/>
                <a:gd name="T92" fmla="*/ 209 w 279"/>
                <a:gd name="T93" fmla="*/ 18 h 279"/>
                <a:gd name="T94" fmla="*/ 201 w 279"/>
                <a:gd name="T95" fmla="*/ 16 h 279"/>
                <a:gd name="T96" fmla="*/ 139 w 279"/>
                <a:gd name="T97" fmla="*/ 0 h 279"/>
                <a:gd name="T98" fmla="*/ 139 w 279"/>
                <a:gd name="T99" fmla="*/ 31 h 279"/>
                <a:gd name="T100" fmla="*/ 139 w 279"/>
                <a:gd name="T10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9" h="279">
                  <a:moveTo>
                    <a:pt x="139" y="248"/>
                  </a:moveTo>
                  <a:cubicBezTo>
                    <a:pt x="131" y="248"/>
                    <a:pt x="124" y="255"/>
                    <a:pt x="124" y="263"/>
                  </a:cubicBezTo>
                  <a:cubicBezTo>
                    <a:pt x="124" y="272"/>
                    <a:pt x="131" y="279"/>
                    <a:pt x="139" y="279"/>
                  </a:cubicBezTo>
                  <a:cubicBezTo>
                    <a:pt x="140" y="279"/>
                    <a:pt x="140" y="279"/>
                    <a:pt x="140" y="279"/>
                  </a:cubicBezTo>
                  <a:cubicBezTo>
                    <a:pt x="148" y="279"/>
                    <a:pt x="155" y="272"/>
                    <a:pt x="155" y="263"/>
                  </a:cubicBezTo>
                  <a:cubicBezTo>
                    <a:pt x="155" y="255"/>
                    <a:pt x="148" y="248"/>
                    <a:pt x="139" y="248"/>
                  </a:cubicBezTo>
                  <a:moveTo>
                    <a:pt x="77" y="231"/>
                  </a:moveTo>
                  <a:cubicBezTo>
                    <a:pt x="72" y="231"/>
                    <a:pt x="67" y="234"/>
                    <a:pt x="64" y="239"/>
                  </a:cubicBezTo>
                  <a:cubicBezTo>
                    <a:pt x="60" y="246"/>
                    <a:pt x="62" y="256"/>
                    <a:pt x="70" y="260"/>
                  </a:cubicBezTo>
                  <a:cubicBezTo>
                    <a:pt x="70" y="260"/>
                    <a:pt x="70" y="260"/>
                    <a:pt x="70" y="260"/>
                  </a:cubicBezTo>
                  <a:cubicBezTo>
                    <a:pt x="72" y="261"/>
                    <a:pt x="75" y="262"/>
                    <a:pt x="77" y="262"/>
                  </a:cubicBezTo>
                  <a:cubicBezTo>
                    <a:pt x="83" y="262"/>
                    <a:pt x="88" y="259"/>
                    <a:pt x="91" y="254"/>
                  </a:cubicBezTo>
                  <a:cubicBezTo>
                    <a:pt x="95" y="247"/>
                    <a:pt x="92" y="237"/>
                    <a:pt x="85" y="233"/>
                  </a:cubicBezTo>
                  <a:cubicBezTo>
                    <a:pt x="83" y="232"/>
                    <a:pt x="80" y="231"/>
                    <a:pt x="77" y="231"/>
                  </a:cubicBezTo>
                  <a:moveTo>
                    <a:pt x="201" y="231"/>
                  </a:moveTo>
                  <a:cubicBezTo>
                    <a:pt x="199" y="231"/>
                    <a:pt x="196" y="232"/>
                    <a:pt x="194" y="233"/>
                  </a:cubicBezTo>
                  <a:cubicBezTo>
                    <a:pt x="187" y="237"/>
                    <a:pt x="184" y="246"/>
                    <a:pt x="188" y="254"/>
                  </a:cubicBezTo>
                  <a:cubicBezTo>
                    <a:pt x="191" y="259"/>
                    <a:pt x="196" y="262"/>
                    <a:pt x="201" y="262"/>
                  </a:cubicBezTo>
                  <a:cubicBezTo>
                    <a:pt x="204" y="262"/>
                    <a:pt x="206" y="261"/>
                    <a:pt x="209" y="260"/>
                  </a:cubicBezTo>
                  <a:cubicBezTo>
                    <a:pt x="209" y="260"/>
                    <a:pt x="209" y="260"/>
                    <a:pt x="209" y="260"/>
                  </a:cubicBezTo>
                  <a:cubicBezTo>
                    <a:pt x="217" y="255"/>
                    <a:pt x="219" y="246"/>
                    <a:pt x="215" y="239"/>
                  </a:cubicBezTo>
                  <a:cubicBezTo>
                    <a:pt x="212" y="234"/>
                    <a:pt x="207" y="231"/>
                    <a:pt x="201" y="231"/>
                  </a:cubicBezTo>
                  <a:moveTo>
                    <a:pt x="32" y="201"/>
                  </a:moveTo>
                  <a:cubicBezTo>
                    <a:pt x="32" y="201"/>
                    <a:pt x="32" y="201"/>
                    <a:pt x="32" y="201"/>
                  </a:cubicBezTo>
                  <a:cubicBezTo>
                    <a:pt x="32" y="201"/>
                    <a:pt x="32" y="201"/>
                    <a:pt x="32" y="201"/>
                  </a:cubicBezTo>
                  <a:cubicBezTo>
                    <a:pt x="32" y="201"/>
                    <a:pt x="32" y="201"/>
                    <a:pt x="32" y="201"/>
                  </a:cubicBezTo>
                  <a:moveTo>
                    <a:pt x="32" y="186"/>
                  </a:moveTo>
                  <a:cubicBezTo>
                    <a:pt x="29" y="186"/>
                    <a:pt x="26" y="187"/>
                    <a:pt x="24" y="188"/>
                  </a:cubicBezTo>
                  <a:cubicBezTo>
                    <a:pt x="17" y="193"/>
                    <a:pt x="15" y="202"/>
                    <a:pt x="19" y="209"/>
                  </a:cubicBezTo>
                  <a:cubicBezTo>
                    <a:pt x="22" y="214"/>
                    <a:pt x="27" y="217"/>
                    <a:pt x="32" y="217"/>
                  </a:cubicBezTo>
                  <a:cubicBezTo>
                    <a:pt x="35" y="217"/>
                    <a:pt x="37" y="216"/>
                    <a:pt x="40" y="215"/>
                  </a:cubicBezTo>
                  <a:cubicBezTo>
                    <a:pt x="47" y="211"/>
                    <a:pt x="50" y="201"/>
                    <a:pt x="46" y="194"/>
                  </a:cubicBezTo>
                  <a:cubicBezTo>
                    <a:pt x="45" y="193"/>
                    <a:pt x="45" y="193"/>
                    <a:pt x="45" y="193"/>
                  </a:cubicBezTo>
                  <a:cubicBezTo>
                    <a:pt x="42" y="188"/>
                    <a:pt x="37" y="186"/>
                    <a:pt x="32" y="186"/>
                  </a:cubicBezTo>
                  <a:moveTo>
                    <a:pt x="247" y="186"/>
                  </a:moveTo>
                  <a:cubicBezTo>
                    <a:pt x="241" y="186"/>
                    <a:pt x="236" y="189"/>
                    <a:pt x="233" y="193"/>
                  </a:cubicBezTo>
                  <a:cubicBezTo>
                    <a:pt x="229" y="201"/>
                    <a:pt x="232" y="210"/>
                    <a:pt x="239" y="214"/>
                  </a:cubicBezTo>
                  <a:cubicBezTo>
                    <a:pt x="241" y="216"/>
                    <a:pt x="244" y="217"/>
                    <a:pt x="247" y="217"/>
                  </a:cubicBezTo>
                  <a:cubicBezTo>
                    <a:pt x="252" y="217"/>
                    <a:pt x="257" y="214"/>
                    <a:pt x="260" y="209"/>
                  </a:cubicBezTo>
                  <a:cubicBezTo>
                    <a:pt x="260" y="209"/>
                    <a:pt x="260" y="209"/>
                    <a:pt x="260" y="209"/>
                  </a:cubicBezTo>
                  <a:cubicBezTo>
                    <a:pt x="264" y="201"/>
                    <a:pt x="262" y="192"/>
                    <a:pt x="254" y="188"/>
                  </a:cubicBezTo>
                  <a:cubicBezTo>
                    <a:pt x="252" y="186"/>
                    <a:pt x="249" y="186"/>
                    <a:pt x="247" y="186"/>
                  </a:cubicBezTo>
                  <a:moveTo>
                    <a:pt x="15" y="124"/>
                  </a:moveTo>
                  <a:cubicBezTo>
                    <a:pt x="7" y="124"/>
                    <a:pt x="0" y="131"/>
                    <a:pt x="0" y="139"/>
                  </a:cubicBezTo>
                  <a:cubicBezTo>
                    <a:pt x="0" y="139"/>
                    <a:pt x="0" y="139"/>
                    <a:pt x="0" y="139"/>
                  </a:cubicBezTo>
                  <a:cubicBezTo>
                    <a:pt x="0" y="148"/>
                    <a:pt x="7" y="155"/>
                    <a:pt x="15" y="155"/>
                  </a:cubicBezTo>
                  <a:cubicBezTo>
                    <a:pt x="24" y="155"/>
                    <a:pt x="31" y="148"/>
                    <a:pt x="31" y="139"/>
                  </a:cubicBezTo>
                  <a:cubicBezTo>
                    <a:pt x="31" y="131"/>
                    <a:pt x="24" y="124"/>
                    <a:pt x="15" y="124"/>
                  </a:cubicBezTo>
                  <a:moveTo>
                    <a:pt x="263" y="123"/>
                  </a:moveTo>
                  <a:cubicBezTo>
                    <a:pt x="255" y="123"/>
                    <a:pt x="248" y="130"/>
                    <a:pt x="248" y="139"/>
                  </a:cubicBezTo>
                  <a:cubicBezTo>
                    <a:pt x="248" y="139"/>
                    <a:pt x="248" y="139"/>
                    <a:pt x="248" y="139"/>
                  </a:cubicBezTo>
                  <a:cubicBezTo>
                    <a:pt x="248" y="139"/>
                    <a:pt x="248" y="139"/>
                    <a:pt x="248" y="139"/>
                  </a:cubicBezTo>
                  <a:cubicBezTo>
                    <a:pt x="248" y="148"/>
                    <a:pt x="255" y="155"/>
                    <a:pt x="263" y="155"/>
                  </a:cubicBezTo>
                  <a:cubicBezTo>
                    <a:pt x="272" y="155"/>
                    <a:pt x="279" y="148"/>
                    <a:pt x="279" y="139"/>
                  </a:cubicBezTo>
                  <a:cubicBezTo>
                    <a:pt x="279" y="139"/>
                    <a:pt x="279" y="139"/>
                    <a:pt x="279" y="139"/>
                  </a:cubicBezTo>
                  <a:cubicBezTo>
                    <a:pt x="279" y="139"/>
                    <a:pt x="279" y="139"/>
                    <a:pt x="279" y="139"/>
                  </a:cubicBezTo>
                  <a:cubicBezTo>
                    <a:pt x="279" y="139"/>
                    <a:pt x="279" y="139"/>
                    <a:pt x="279" y="139"/>
                  </a:cubicBezTo>
                  <a:cubicBezTo>
                    <a:pt x="279" y="139"/>
                    <a:pt x="279" y="139"/>
                    <a:pt x="279" y="139"/>
                  </a:cubicBezTo>
                  <a:cubicBezTo>
                    <a:pt x="279" y="130"/>
                    <a:pt x="272" y="123"/>
                    <a:pt x="263" y="123"/>
                  </a:cubicBezTo>
                  <a:moveTo>
                    <a:pt x="139" y="97"/>
                  </a:moveTo>
                  <a:cubicBezTo>
                    <a:pt x="116" y="97"/>
                    <a:pt x="97" y="116"/>
                    <a:pt x="97" y="139"/>
                  </a:cubicBezTo>
                  <a:cubicBezTo>
                    <a:pt x="97" y="162"/>
                    <a:pt x="116" y="181"/>
                    <a:pt x="139" y="181"/>
                  </a:cubicBezTo>
                  <a:cubicBezTo>
                    <a:pt x="163" y="181"/>
                    <a:pt x="181" y="162"/>
                    <a:pt x="181" y="139"/>
                  </a:cubicBezTo>
                  <a:cubicBezTo>
                    <a:pt x="181" y="116"/>
                    <a:pt x="163" y="97"/>
                    <a:pt x="139" y="97"/>
                  </a:cubicBezTo>
                  <a:moveTo>
                    <a:pt x="32" y="62"/>
                  </a:moveTo>
                  <a:cubicBezTo>
                    <a:pt x="27" y="62"/>
                    <a:pt x="22" y="64"/>
                    <a:pt x="19" y="69"/>
                  </a:cubicBezTo>
                  <a:cubicBezTo>
                    <a:pt x="18" y="70"/>
                    <a:pt x="18" y="70"/>
                    <a:pt x="18" y="70"/>
                  </a:cubicBezTo>
                  <a:cubicBezTo>
                    <a:pt x="14" y="77"/>
                    <a:pt x="17" y="87"/>
                    <a:pt x="24" y="91"/>
                  </a:cubicBezTo>
                  <a:cubicBezTo>
                    <a:pt x="27" y="92"/>
                    <a:pt x="29" y="93"/>
                    <a:pt x="32" y="93"/>
                  </a:cubicBezTo>
                  <a:cubicBezTo>
                    <a:pt x="37" y="93"/>
                    <a:pt x="42" y="90"/>
                    <a:pt x="45" y="85"/>
                  </a:cubicBezTo>
                  <a:cubicBezTo>
                    <a:pt x="49" y="78"/>
                    <a:pt x="47" y="69"/>
                    <a:pt x="40" y="64"/>
                  </a:cubicBezTo>
                  <a:cubicBezTo>
                    <a:pt x="37" y="63"/>
                    <a:pt x="35" y="62"/>
                    <a:pt x="32" y="62"/>
                  </a:cubicBezTo>
                  <a:moveTo>
                    <a:pt x="247" y="61"/>
                  </a:moveTo>
                  <a:cubicBezTo>
                    <a:pt x="244" y="61"/>
                    <a:pt x="241" y="62"/>
                    <a:pt x="239" y="63"/>
                  </a:cubicBezTo>
                  <a:cubicBezTo>
                    <a:pt x="232" y="67"/>
                    <a:pt x="229" y="77"/>
                    <a:pt x="233" y="84"/>
                  </a:cubicBezTo>
                  <a:cubicBezTo>
                    <a:pt x="234" y="85"/>
                    <a:pt x="234" y="85"/>
                    <a:pt x="234" y="85"/>
                  </a:cubicBezTo>
                  <a:cubicBezTo>
                    <a:pt x="237" y="90"/>
                    <a:pt x="242" y="92"/>
                    <a:pt x="247" y="92"/>
                  </a:cubicBezTo>
                  <a:cubicBezTo>
                    <a:pt x="249" y="92"/>
                    <a:pt x="252" y="91"/>
                    <a:pt x="255" y="90"/>
                  </a:cubicBezTo>
                  <a:cubicBezTo>
                    <a:pt x="262" y="85"/>
                    <a:pt x="264" y="76"/>
                    <a:pt x="260" y="69"/>
                  </a:cubicBezTo>
                  <a:cubicBezTo>
                    <a:pt x="257" y="64"/>
                    <a:pt x="252" y="61"/>
                    <a:pt x="247" y="61"/>
                  </a:cubicBezTo>
                  <a:moveTo>
                    <a:pt x="77" y="16"/>
                  </a:moveTo>
                  <a:cubicBezTo>
                    <a:pt x="75" y="16"/>
                    <a:pt x="72" y="17"/>
                    <a:pt x="70" y="18"/>
                  </a:cubicBezTo>
                  <a:cubicBezTo>
                    <a:pt x="69" y="19"/>
                    <a:pt x="69" y="19"/>
                    <a:pt x="69" y="19"/>
                  </a:cubicBezTo>
                  <a:cubicBezTo>
                    <a:pt x="62" y="23"/>
                    <a:pt x="60" y="33"/>
                    <a:pt x="64" y="40"/>
                  </a:cubicBezTo>
                  <a:cubicBezTo>
                    <a:pt x="67" y="45"/>
                    <a:pt x="72" y="47"/>
                    <a:pt x="77" y="47"/>
                  </a:cubicBezTo>
                  <a:cubicBezTo>
                    <a:pt x="80" y="47"/>
                    <a:pt x="82" y="47"/>
                    <a:pt x="85" y="45"/>
                  </a:cubicBezTo>
                  <a:cubicBezTo>
                    <a:pt x="92" y="41"/>
                    <a:pt x="95" y="32"/>
                    <a:pt x="91" y="25"/>
                  </a:cubicBezTo>
                  <a:cubicBezTo>
                    <a:pt x="88" y="19"/>
                    <a:pt x="83" y="16"/>
                    <a:pt x="77" y="16"/>
                  </a:cubicBezTo>
                  <a:moveTo>
                    <a:pt x="201" y="16"/>
                  </a:moveTo>
                  <a:cubicBezTo>
                    <a:pt x="196" y="16"/>
                    <a:pt x="191" y="19"/>
                    <a:pt x="188" y="24"/>
                  </a:cubicBezTo>
                  <a:cubicBezTo>
                    <a:pt x="183" y="31"/>
                    <a:pt x="186" y="41"/>
                    <a:pt x="193" y="45"/>
                  </a:cubicBezTo>
                  <a:cubicBezTo>
                    <a:pt x="196" y="46"/>
                    <a:pt x="199" y="47"/>
                    <a:pt x="201" y="47"/>
                  </a:cubicBezTo>
                  <a:cubicBezTo>
                    <a:pt x="206" y="47"/>
                    <a:pt x="212" y="44"/>
                    <a:pt x="215" y="39"/>
                  </a:cubicBezTo>
                  <a:cubicBezTo>
                    <a:pt x="219" y="32"/>
                    <a:pt x="216" y="22"/>
                    <a:pt x="209" y="18"/>
                  </a:cubicBezTo>
                  <a:cubicBezTo>
                    <a:pt x="209" y="18"/>
                    <a:pt x="209" y="18"/>
                    <a:pt x="209" y="18"/>
                  </a:cubicBezTo>
                  <a:cubicBezTo>
                    <a:pt x="206" y="17"/>
                    <a:pt x="204" y="16"/>
                    <a:pt x="201" y="16"/>
                  </a:cubicBezTo>
                  <a:moveTo>
                    <a:pt x="139" y="0"/>
                  </a:moveTo>
                  <a:cubicBezTo>
                    <a:pt x="139" y="0"/>
                    <a:pt x="139" y="0"/>
                    <a:pt x="139" y="0"/>
                  </a:cubicBezTo>
                  <a:cubicBezTo>
                    <a:pt x="130" y="0"/>
                    <a:pt x="124" y="7"/>
                    <a:pt x="124" y="15"/>
                  </a:cubicBezTo>
                  <a:cubicBezTo>
                    <a:pt x="124" y="24"/>
                    <a:pt x="131" y="31"/>
                    <a:pt x="139" y="31"/>
                  </a:cubicBezTo>
                  <a:cubicBezTo>
                    <a:pt x="148" y="31"/>
                    <a:pt x="155" y="24"/>
                    <a:pt x="155" y="15"/>
                  </a:cubicBezTo>
                  <a:cubicBezTo>
                    <a:pt x="155" y="7"/>
                    <a:pt x="148" y="0"/>
                    <a:pt x="1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9" name="Freeform 29">
              <a:extLst>
                <a:ext uri="{FF2B5EF4-FFF2-40B4-BE49-F238E27FC236}">
                  <a16:creationId xmlns:a16="http://schemas.microsoft.com/office/drawing/2014/main" id="{2B359A9C-2F8F-4C73-8545-71F9E8AAF2C9}"/>
                </a:ext>
              </a:extLst>
            </p:cNvPr>
            <p:cNvSpPr>
              <a:spLocks noEditPoints="1"/>
            </p:cNvSpPr>
            <p:nvPr userDrawn="1"/>
          </p:nvSpPr>
          <p:spPr bwMode="auto">
            <a:xfrm>
              <a:off x="1385" y="2894"/>
              <a:ext cx="1093" cy="1091"/>
            </a:xfrm>
            <a:custGeom>
              <a:avLst/>
              <a:gdLst>
                <a:gd name="T0" fmla="*/ 294 w 1093"/>
                <a:gd name="T1" fmla="*/ 625 h 1091"/>
                <a:gd name="T2" fmla="*/ 172 w 1093"/>
                <a:gd name="T3" fmla="*/ 625 h 1091"/>
                <a:gd name="T4" fmla="*/ 172 w 1093"/>
                <a:gd name="T5" fmla="*/ 798 h 1091"/>
                <a:gd name="T6" fmla="*/ 0 w 1093"/>
                <a:gd name="T7" fmla="*/ 798 h 1091"/>
                <a:gd name="T8" fmla="*/ 0 w 1093"/>
                <a:gd name="T9" fmla="*/ 919 h 1091"/>
                <a:gd name="T10" fmla="*/ 172 w 1093"/>
                <a:gd name="T11" fmla="*/ 919 h 1091"/>
                <a:gd name="T12" fmla="*/ 172 w 1093"/>
                <a:gd name="T13" fmla="*/ 1091 h 1091"/>
                <a:gd name="T14" fmla="*/ 294 w 1093"/>
                <a:gd name="T15" fmla="*/ 1091 h 1091"/>
                <a:gd name="T16" fmla="*/ 294 w 1093"/>
                <a:gd name="T17" fmla="*/ 919 h 1091"/>
                <a:gd name="T18" fmla="*/ 466 w 1093"/>
                <a:gd name="T19" fmla="*/ 919 h 1091"/>
                <a:gd name="T20" fmla="*/ 466 w 1093"/>
                <a:gd name="T21" fmla="*/ 798 h 1091"/>
                <a:gd name="T22" fmla="*/ 294 w 1093"/>
                <a:gd name="T23" fmla="*/ 798 h 1091"/>
                <a:gd name="T24" fmla="*/ 294 w 1093"/>
                <a:gd name="T25" fmla="*/ 625 h 1091"/>
                <a:gd name="T26" fmla="*/ 921 w 1093"/>
                <a:gd name="T27" fmla="*/ 625 h 1091"/>
                <a:gd name="T28" fmla="*/ 799 w 1093"/>
                <a:gd name="T29" fmla="*/ 625 h 1091"/>
                <a:gd name="T30" fmla="*/ 799 w 1093"/>
                <a:gd name="T31" fmla="*/ 798 h 1091"/>
                <a:gd name="T32" fmla="*/ 627 w 1093"/>
                <a:gd name="T33" fmla="*/ 798 h 1091"/>
                <a:gd name="T34" fmla="*/ 627 w 1093"/>
                <a:gd name="T35" fmla="*/ 919 h 1091"/>
                <a:gd name="T36" fmla="*/ 799 w 1093"/>
                <a:gd name="T37" fmla="*/ 919 h 1091"/>
                <a:gd name="T38" fmla="*/ 799 w 1093"/>
                <a:gd name="T39" fmla="*/ 1091 h 1091"/>
                <a:gd name="T40" fmla="*/ 921 w 1093"/>
                <a:gd name="T41" fmla="*/ 1091 h 1091"/>
                <a:gd name="T42" fmla="*/ 921 w 1093"/>
                <a:gd name="T43" fmla="*/ 919 h 1091"/>
                <a:gd name="T44" fmla="*/ 1093 w 1093"/>
                <a:gd name="T45" fmla="*/ 919 h 1091"/>
                <a:gd name="T46" fmla="*/ 1093 w 1093"/>
                <a:gd name="T47" fmla="*/ 798 h 1091"/>
                <a:gd name="T48" fmla="*/ 921 w 1093"/>
                <a:gd name="T49" fmla="*/ 798 h 1091"/>
                <a:gd name="T50" fmla="*/ 921 w 1093"/>
                <a:gd name="T51" fmla="*/ 625 h 1091"/>
                <a:gd name="T52" fmla="*/ 294 w 1093"/>
                <a:gd name="T53" fmla="*/ 0 h 1091"/>
                <a:gd name="T54" fmla="*/ 172 w 1093"/>
                <a:gd name="T55" fmla="*/ 0 h 1091"/>
                <a:gd name="T56" fmla="*/ 172 w 1093"/>
                <a:gd name="T57" fmla="*/ 172 h 1091"/>
                <a:gd name="T58" fmla="*/ 0 w 1093"/>
                <a:gd name="T59" fmla="*/ 172 h 1091"/>
                <a:gd name="T60" fmla="*/ 0 w 1093"/>
                <a:gd name="T61" fmla="*/ 293 h 1091"/>
                <a:gd name="T62" fmla="*/ 172 w 1093"/>
                <a:gd name="T63" fmla="*/ 293 h 1091"/>
                <a:gd name="T64" fmla="*/ 172 w 1093"/>
                <a:gd name="T65" fmla="*/ 465 h 1091"/>
                <a:gd name="T66" fmla="*/ 294 w 1093"/>
                <a:gd name="T67" fmla="*/ 465 h 1091"/>
                <a:gd name="T68" fmla="*/ 294 w 1093"/>
                <a:gd name="T69" fmla="*/ 293 h 1091"/>
                <a:gd name="T70" fmla="*/ 466 w 1093"/>
                <a:gd name="T71" fmla="*/ 293 h 1091"/>
                <a:gd name="T72" fmla="*/ 466 w 1093"/>
                <a:gd name="T73" fmla="*/ 172 h 1091"/>
                <a:gd name="T74" fmla="*/ 294 w 1093"/>
                <a:gd name="T75" fmla="*/ 172 h 1091"/>
                <a:gd name="T76" fmla="*/ 294 w 1093"/>
                <a:gd name="T77" fmla="*/ 0 h 1091"/>
                <a:gd name="T78" fmla="*/ 921 w 1093"/>
                <a:gd name="T79" fmla="*/ 0 h 1091"/>
                <a:gd name="T80" fmla="*/ 799 w 1093"/>
                <a:gd name="T81" fmla="*/ 0 h 1091"/>
                <a:gd name="T82" fmla="*/ 799 w 1093"/>
                <a:gd name="T83" fmla="*/ 172 h 1091"/>
                <a:gd name="T84" fmla="*/ 627 w 1093"/>
                <a:gd name="T85" fmla="*/ 172 h 1091"/>
                <a:gd name="T86" fmla="*/ 627 w 1093"/>
                <a:gd name="T87" fmla="*/ 293 h 1091"/>
                <a:gd name="T88" fmla="*/ 799 w 1093"/>
                <a:gd name="T89" fmla="*/ 293 h 1091"/>
                <a:gd name="T90" fmla="*/ 799 w 1093"/>
                <a:gd name="T91" fmla="*/ 465 h 1091"/>
                <a:gd name="T92" fmla="*/ 921 w 1093"/>
                <a:gd name="T93" fmla="*/ 465 h 1091"/>
                <a:gd name="T94" fmla="*/ 921 w 1093"/>
                <a:gd name="T95" fmla="*/ 293 h 1091"/>
                <a:gd name="T96" fmla="*/ 1093 w 1093"/>
                <a:gd name="T97" fmla="*/ 293 h 1091"/>
                <a:gd name="T98" fmla="*/ 1093 w 1093"/>
                <a:gd name="T99" fmla="*/ 172 h 1091"/>
                <a:gd name="T100" fmla="*/ 921 w 1093"/>
                <a:gd name="T101" fmla="*/ 172 h 1091"/>
                <a:gd name="T102" fmla="*/ 921 w 1093"/>
                <a:gd name="T103"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3" h="1091">
                  <a:moveTo>
                    <a:pt x="294" y="625"/>
                  </a:moveTo>
                  <a:lnTo>
                    <a:pt x="172" y="625"/>
                  </a:lnTo>
                  <a:lnTo>
                    <a:pt x="172" y="798"/>
                  </a:lnTo>
                  <a:lnTo>
                    <a:pt x="0" y="798"/>
                  </a:lnTo>
                  <a:lnTo>
                    <a:pt x="0" y="919"/>
                  </a:lnTo>
                  <a:lnTo>
                    <a:pt x="172" y="919"/>
                  </a:lnTo>
                  <a:lnTo>
                    <a:pt x="172" y="1091"/>
                  </a:lnTo>
                  <a:lnTo>
                    <a:pt x="294" y="1091"/>
                  </a:lnTo>
                  <a:lnTo>
                    <a:pt x="294" y="919"/>
                  </a:lnTo>
                  <a:lnTo>
                    <a:pt x="466" y="919"/>
                  </a:lnTo>
                  <a:lnTo>
                    <a:pt x="466" y="798"/>
                  </a:lnTo>
                  <a:lnTo>
                    <a:pt x="294" y="798"/>
                  </a:lnTo>
                  <a:lnTo>
                    <a:pt x="294" y="625"/>
                  </a:lnTo>
                  <a:close/>
                  <a:moveTo>
                    <a:pt x="921" y="625"/>
                  </a:moveTo>
                  <a:lnTo>
                    <a:pt x="799" y="625"/>
                  </a:lnTo>
                  <a:lnTo>
                    <a:pt x="799" y="798"/>
                  </a:lnTo>
                  <a:lnTo>
                    <a:pt x="627" y="798"/>
                  </a:lnTo>
                  <a:lnTo>
                    <a:pt x="627" y="919"/>
                  </a:lnTo>
                  <a:lnTo>
                    <a:pt x="799" y="919"/>
                  </a:lnTo>
                  <a:lnTo>
                    <a:pt x="799" y="1091"/>
                  </a:lnTo>
                  <a:lnTo>
                    <a:pt x="921" y="1091"/>
                  </a:lnTo>
                  <a:lnTo>
                    <a:pt x="921" y="919"/>
                  </a:lnTo>
                  <a:lnTo>
                    <a:pt x="1093" y="919"/>
                  </a:lnTo>
                  <a:lnTo>
                    <a:pt x="1093" y="798"/>
                  </a:lnTo>
                  <a:lnTo>
                    <a:pt x="921" y="798"/>
                  </a:lnTo>
                  <a:lnTo>
                    <a:pt x="921" y="625"/>
                  </a:lnTo>
                  <a:close/>
                  <a:moveTo>
                    <a:pt x="294" y="0"/>
                  </a:moveTo>
                  <a:lnTo>
                    <a:pt x="172" y="0"/>
                  </a:lnTo>
                  <a:lnTo>
                    <a:pt x="172" y="172"/>
                  </a:lnTo>
                  <a:lnTo>
                    <a:pt x="0" y="172"/>
                  </a:lnTo>
                  <a:lnTo>
                    <a:pt x="0" y="293"/>
                  </a:lnTo>
                  <a:lnTo>
                    <a:pt x="172" y="293"/>
                  </a:lnTo>
                  <a:lnTo>
                    <a:pt x="172" y="465"/>
                  </a:lnTo>
                  <a:lnTo>
                    <a:pt x="294" y="465"/>
                  </a:lnTo>
                  <a:lnTo>
                    <a:pt x="294" y="293"/>
                  </a:lnTo>
                  <a:lnTo>
                    <a:pt x="466" y="293"/>
                  </a:lnTo>
                  <a:lnTo>
                    <a:pt x="466" y="172"/>
                  </a:lnTo>
                  <a:lnTo>
                    <a:pt x="294" y="172"/>
                  </a:lnTo>
                  <a:lnTo>
                    <a:pt x="294" y="0"/>
                  </a:lnTo>
                  <a:close/>
                  <a:moveTo>
                    <a:pt x="921" y="0"/>
                  </a:moveTo>
                  <a:lnTo>
                    <a:pt x="799" y="0"/>
                  </a:lnTo>
                  <a:lnTo>
                    <a:pt x="799" y="172"/>
                  </a:lnTo>
                  <a:lnTo>
                    <a:pt x="627" y="172"/>
                  </a:lnTo>
                  <a:lnTo>
                    <a:pt x="627" y="293"/>
                  </a:lnTo>
                  <a:lnTo>
                    <a:pt x="799" y="293"/>
                  </a:lnTo>
                  <a:lnTo>
                    <a:pt x="799" y="465"/>
                  </a:lnTo>
                  <a:lnTo>
                    <a:pt x="921" y="465"/>
                  </a:lnTo>
                  <a:lnTo>
                    <a:pt x="921" y="293"/>
                  </a:lnTo>
                  <a:lnTo>
                    <a:pt x="1093" y="293"/>
                  </a:lnTo>
                  <a:lnTo>
                    <a:pt x="1093" y="172"/>
                  </a:lnTo>
                  <a:lnTo>
                    <a:pt x="921" y="172"/>
                  </a:lnTo>
                  <a:lnTo>
                    <a:pt x="9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1" name="Freeform 31">
              <a:extLst>
                <a:ext uri="{FF2B5EF4-FFF2-40B4-BE49-F238E27FC236}">
                  <a16:creationId xmlns:a16="http://schemas.microsoft.com/office/drawing/2014/main" id="{CB078BDE-E649-4C90-A1D3-953A0F4BC3E2}"/>
                </a:ext>
              </a:extLst>
            </p:cNvPr>
            <p:cNvSpPr>
              <a:spLocks noEditPoints="1"/>
            </p:cNvSpPr>
            <p:nvPr userDrawn="1"/>
          </p:nvSpPr>
          <p:spPr bwMode="auto">
            <a:xfrm>
              <a:off x="2650" y="2894"/>
              <a:ext cx="1090" cy="1091"/>
            </a:xfrm>
            <a:custGeom>
              <a:avLst/>
              <a:gdLst>
                <a:gd name="T0" fmla="*/ 96 w 278"/>
                <a:gd name="T1" fmla="*/ 0 h 279"/>
                <a:gd name="T2" fmla="*/ 65 w 278"/>
                <a:gd name="T3" fmla="*/ 0 h 279"/>
                <a:gd name="T4" fmla="*/ 65 w 278"/>
                <a:gd name="T5" fmla="*/ 15 h 279"/>
                <a:gd name="T6" fmla="*/ 15 w 278"/>
                <a:gd name="T7" fmla="*/ 65 h 279"/>
                <a:gd name="T8" fmla="*/ 0 w 278"/>
                <a:gd name="T9" fmla="*/ 65 h 279"/>
                <a:gd name="T10" fmla="*/ 0 w 278"/>
                <a:gd name="T11" fmla="*/ 96 h 279"/>
                <a:gd name="T12" fmla="*/ 15 w 278"/>
                <a:gd name="T13" fmla="*/ 96 h 279"/>
                <a:gd name="T14" fmla="*/ 96 w 278"/>
                <a:gd name="T15" fmla="*/ 15 h 279"/>
                <a:gd name="T16" fmla="*/ 96 w 278"/>
                <a:gd name="T17" fmla="*/ 0 h 279"/>
                <a:gd name="T18" fmla="*/ 157 w 278"/>
                <a:gd name="T19" fmla="*/ 0 h 279"/>
                <a:gd name="T20" fmla="*/ 126 w 278"/>
                <a:gd name="T21" fmla="*/ 0 h 279"/>
                <a:gd name="T22" fmla="*/ 126 w 278"/>
                <a:gd name="T23" fmla="*/ 15 h 279"/>
                <a:gd name="T24" fmla="*/ 15 w 278"/>
                <a:gd name="T25" fmla="*/ 126 h 279"/>
                <a:gd name="T26" fmla="*/ 0 w 278"/>
                <a:gd name="T27" fmla="*/ 126 h 279"/>
                <a:gd name="T28" fmla="*/ 0 w 278"/>
                <a:gd name="T29" fmla="*/ 157 h 279"/>
                <a:gd name="T30" fmla="*/ 15 w 278"/>
                <a:gd name="T31" fmla="*/ 157 h 279"/>
                <a:gd name="T32" fmla="*/ 157 w 278"/>
                <a:gd name="T33" fmla="*/ 15 h 279"/>
                <a:gd name="T34" fmla="*/ 157 w 278"/>
                <a:gd name="T35" fmla="*/ 0 h 279"/>
                <a:gd name="T36" fmla="*/ 217 w 278"/>
                <a:gd name="T37" fmla="*/ 0 h 279"/>
                <a:gd name="T38" fmla="*/ 187 w 278"/>
                <a:gd name="T39" fmla="*/ 0 h 279"/>
                <a:gd name="T40" fmla="*/ 187 w 278"/>
                <a:gd name="T41" fmla="*/ 15 h 279"/>
                <a:gd name="T42" fmla="*/ 15 w 278"/>
                <a:gd name="T43" fmla="*/ 187 h 279"/>
                <a:gd name="T44" fmla="*/ 0 w 278"/>
                <a:gd name="T45" fmla="*/ 187 h 279"/>
                <a:gd name="T46" fmla="*/ 0 w 278"/>
                <a:gd name="T47" fmla="*/ 217 h 279"/>
                <a:gd name="T48" fmla="*/ 15 w 278"/>
                <a:gd name="T49" fmla="*/ 217 h 279"/>
                <a:gd name="T50" fmla="*/ 217 w 278"/>
                <a:gd name="T51" fmla="*/ 15 h 279"/>
                <a:gd name="T52" fmla="*/ 217 w 278"/>
                <a:gd name="T53" fmla="*/ 0 h 279"/>
                <a:gd name="T54" fmla="*/ 278 w 278"/>
                <a:gd name="T55" fmla="*/ 0 h 279"/>
                <a:gd name="T56" fmla="*/ 248 w 278"/>
                <a:gd name="T57" fmla="*/ 0 h 279"/>
                <a:gd name="T58" fmla="*/ 248 w 278"/>
                <a:gd name="T59" fmla="*/ 15 h 279"/>
                <a:gd name="T60" fmla="*/ 15 w 278"/>
                <a:gd name="T61" fmla="*/ 248 h 279"/>
                <a:gd name="T62" fmla="*/ 0 w 278"/>
                <a:gd name="T63" fmla="*/ 248 h 279"/>
                <a:gd name="T64" fmla="*/ 0 w 278"/>
                <a:gd name="T65" fmla="*/ 279 h 279"/>
                <a:gd name="T66" fmla="*/ 15 w 278"/>
                <a:gd name="T67" fmla="*/ 279 h 279"/>
                <a:gd name="T68" fmla="*/ 278 w 278"/>
                <a:gd name="T69" fmla="*/ 15 h 279"/>
                <a:gd name="T70" fmla="*/ 278 w 278"/>
                <a:gd name="T7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8" h="279">
                  <a:moveTo>
                    <a:pt x="96" y="0"/>
                  </a:moveTo>
                  <a:cubicBezTo>
                    <a:pt x="65" y="0"/>
                    <a:pt x="65" y="0"/>
                    <a:pt x="65" y="0"/>
                  </a:cubicBezTo>
                  <a:cubicBezTo>
                    <a:pt x="65" y="15"/>
                    <a:pt x="65" y="15"/>
                    <a:pt x="65" y="15"/>
                  </a:cubicBezTo>
                  <a:cubicBezTo>
                    <a:pt x="65" y="43"/>
                    <a:pt x="43" y="65"/>
                    <a:pt x="15" y="65"/>
                  </a:cubicBezTo>
                  <a:cubicBezTo>
                    <a:pt x="0" y="65"/>
                    <a:pt x="0" y="65"/>
                    <a:pt x="0" y="65"/>
                  </a:cubicBezTo>
                  <a:cubicBezTo>
                    <a:pt x="0" y="96"/>
                    <a:pt x="0" y="96"/>
                    <a:pt x="0" y="96"/>
                  </a:cubicBezTo>
                  <a:cubicBezTo>
                    <a:pt x="15" y="96"/>
                    <a:pt x="15" y="96"/>
                    <a:pt x="15" y="96"/>
                  </a:cubicBezTo>
                  <a:cubicBezTo>
                    <a:pt x="60" y="96"/>
                    <a:pt x="96" y="60"/>
                    <a:pt x="96" y="15"/>
                  </a:cubicBezTo>
                  <a:cubicBezTo>
                    <a:pt x="96" y="0"/>
                    <a:pt x="96" y="0"/>
                    <a:pt x="96" y="0"/>
                  </a:cubicBezTo>
                  <a:moveTo>
                    <a:pt x="157" y="0"/>
                  </a:moveTo>
                  <a:cubicBezTo>
                    <a:pt x="126" y="0"/>
                    <a:pt x="126" y="0"/>
                    <a:pt x="126" y="0"/>
                  </a:cubicBezTo>
                  <a:cubicBezTo>
                    <a:pt x="126" y="15"/>
                    <a:pt x="126" y="15"/>
                    <a:pt x="126" y="15"/>
                  </a:cubicBezTo>
                  <a:cubicBezTo>
                    <a:pt x="126" y="76"/>
                    <a:pt x="76" y="126"/>
                    <a:pt x="15" y="126"/>
                  </a:cubicBezTo>
                  <a:cubicBezTo>
                    <a:pt x="0" y="126"/>
                    <a:pt x="0" y="126"/>
                    <a:pt x="0" y="126"/>
                  </a:cubicBezTo>
                  <a:cubicBezTo>
                    <a:pt x="0" y="157"/>
                    <a:pt x="0" y="157"/>
                    <a:pt x="0" y="157"/>
                  </a:cubicBezTo>
                  <a:cubicBezTo>
                    <a:pt x="15" y="157"/>
                    <a:pt x="15" y="157"/>
                    <a:pt x="15" y="157"/>
                  </a:cubicBezTo>
                  <a:cubicBezTo>
                    <a:pt x="93" y="157"/>
                    <a:pt x="157" y="93"/>
                    <a:pt x="157" y="15"/>
                  </a:cubicBezTo>
                  <a:cubicBezTo>
                    <a:pt x="157" y="0"/>
                    <a:pt x="157" y="0"/>
                    <a:pt x="157" y="0"/>
                  </a:cubicBezTo>
                  <a:moveTo>
                    <a:pt x="217" y="0"/>
                  </a:moveTo>
                  <a:cubicBezTo>
                    <a:pt x="187" y="0"/>
                    <a:pt x="187" y="0"/>
                    <a:pt x="187" y="0"/>
                  </a:cubicBezTo>
                  <a:cubicBezTo>
                    <a:pt x="187" y="15"/>
                    <a:pt x="187" y="15"/>
                    <a:pt x="187" y="15"/>
                  </a:cubicBezTo>
                  <a:cubicBezTo>
                    <a:pt x="187" y="110"/>
                    <a:pt x="110" y="187"/>
                    <a:pt x="15" y="187"/>
                  </a:cubicBezTo>
                  <a:cubicBezTo>
                    <a:pt x="0" y="187"/>
                    <a:pt x="0" y="187"/>
                    <a:pt x="0" y="187"/>
                  </a:cubicBezTo>
                  <a:cubicBezTo>
                    <a:pt x="0" y="217"/>
                    <a:pt x="0" y="217"/>
                    <a:pt x="0" y="217"/>
                  </a:cubicBezTo>
                  <a:cubicBezTo>
                    <a:pt x="15" y="217"/>
                    <a:pt x="15" y="217"/>
                    <a:pt x="15" y="217"/>
                  </a:cubicBezTo>
                  <a:cubicBezTo>
                    <a:pt x="127" y="217"/>
                    <a:pt x="217" y="127"/>
                    <a:pt x="217" y="15"/>
                  </a:cubicBezTo>
                  <a:cubicBezTo>
                    <a:pt x="217" y="0"/>
                    <a:pt x="217" y="0"/>
                    <a:pt x="217" y="0"/>
                  </a:cubicBezTo>
                  <a:moveTo>
                    <a:pt x="278" y="0"/>
                  </a:moveTo>
                  <a:cubicBezTo>
                    <a:pt x="248" y="0"/>
                    <a:pt x="248" y="0"/>
                    <a:pt x="248" y="0"/>
                  </a:cubicBezTo>
                  <a:cubicBezTo>
                    <a:pt x="248" y="15"/>
                    <a:pt x="248" y="15"/>
                    <a:pt x="248" y="15"/>
                  </a:cubicBezTo>
                  <a:cubicBezTo>
                    <a:pt x="248" y="143"/>
                    <a:pt x="143" y="248"/>
                    <a:pt x="15" y="248"/>
                  </a:cubicBezTo>
                  <a:cubicBezTo>
                    <a:pt x="0" y="248"/>
                    <a:pt x="0" y="248"/>
                    <a:pt x="0" y="248"/>
                  </a:cubicBezTo>
                  <a:cubicBezTo>
                    <a:pt x="0" y="279"/>
                    <a:pt x="0" y="279"/>
                    <a:pt x="0" y="279"/>
                  </a:cubicBezTo>
                  <a:cubicBezTo>
                    <a:pt x="15" y="279"/>
                    <a:pt x="15" y="279"/>
                    <a:pt x="15" y="279"/>
                  </a:cubicBezTo>
                  <a:cubicBezTo>
                    <a:pt x="160" y="279"/>
                    <a:pt x="278" y="160"/>
                    <a:pt x="278" y="15"/>
                  </a:cubicBezTo>
                  <a:cubicBezTo>
                    <a:pt x="278" y="0"/>
                    <a:pt x="278" y="0"/>
                    <a:pt x="2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072" name="Freeform 32">
              <a:extLst>
                <a:ext uri="{FF2B5EF4-FFF2-40B4-BE49-F238E27FC236}">
                  <a16:creationId xmlns:a16="http://schemas.microsoft.com/office/drawing/2014/main" id="{0E46349E-47B0-4DC5-8322-9E50E4B3A3A9}"/>
                </a:ext>
              </a:extLst>
            </p:cNvPr>
            <p:cNvSpPr>
              <a:spLocks noEditPoints="1"/>
            </p:cNvSpPr>
            <p:nvPr userDrawn="1"/>
          </p:nvSpPr>
          <p:spPr bwMode="auto">
            <a:xfrm>
              <a:off x="3916" y="2894"/>
              <a:ext cx="1094" cy="1091"/>
            </a:xfrm>
            <a:custGeom>
              <a:avLst/>
              <a:gdLst>
                <a:gd name="T0" fmla="*/ 804 w 1094"/>
                <a:gd name="T1" fmla="*/ 285 h 1091"/>
                <a:gd name="T2" fmla="*/ 392 w 1094"/>
                <a:gd name="T3" fmla="*/ 285 h 1091"/>
                <a:gd name="T4" fmla="*/ 392 w 1094"/>
                <a:gd name="T5" fmla="*/ 406 h 1091"/>
                <a:gd name="T6" fmla="*/ 682 w 1094"/>
                <a:gd name="T7" fmla="*/ 406 h 1091"/>
                <a:gd name="T8" fmla="*/ 682 w 1094"/>
                <a:gd name="T9" fmla="*/ 700 h 1091"/>
                <a:gd name="T10" fmla="*/ 804 w 1094"/>
                <a:gd name="T11" fmla="*/ 700 h 1091"/>
                <a:gd name="T12" fmla="*/ 804 w 1094"/>
                <a:gd name="T13" fmla="*/ 285 h 1091"/>
                <a:gd name="T14" fmla="*/ 329 w 1094"/>
                <a:gd name="T15" fmla="*/ 226 h 1091"/>
                <a:gd name="T16" fmla="*/ 208 w 1094"/>
                <a:gd name="T17" fmla="*/ 226 h 1091"/>
                <a:gd name="T18" fmla="*/ 208 w 1094"/>
                <a:gd name="T19" fmla="*/ 880 h 1091"/>
                <a:gd name="T20" fmla="*/ 866 w 1094"/>
                <a:gd name="T21" fmla="*/ 880 h 1091"/>
                <a:gd name="T22" fmla="*/ 866 w 1094"/>
                <a:gd name="T23" fmla="*/ 762 h 1091"/>
                <a:gd name="T24" fmla="*/ 329 w 1094"/>
                <a:gd name="T25" fmla="*/ 762 h 1091"/>
                <a:gd name="T26" fmla="*/ 329 w 1094"/>
                <a:gd name="T27" fmla="*/ 226 h 1091"/>
                <a:gd name="T28" fmla="*/ 1051 w 1094"/>
                <a:gd name="T29" fmla="*/ 39 h 1091"/>
                <a:gd name="T30" fmla="*/ 169 w 1094"/>
                <a:gd name="T31" fmla="*/ 39 h 1091"/>
                <a:gd name="T32" fmla="*/ 169 w 1094"/>
                <a:gd name="T33" fmla="*/ 160 h 1091"/>
                <a:gd name="T34" fmla="*/ 933 w 1094"/>
                <a:gd name="T35" fmla="*/ 160 h 1091"/>
                <a:gd name="T36" fmla="*/ 933 w 1094"/>
                <a:gd name="T37" fmla="*/ 923 h 1091"/>
                <a:gd name="T38" fmla="*/ 1051 w 1094"/>
                <a:gd name="T39" fmla="*/ 923 h 1091"/>
                <a:gd name="T40" fmla="*/ 1051 w 1094"/>
                <a:gd name="T41" fmla="*/ 39 h 1091"/>
                <a:gd name="T42" fmla="*/ 122 w 1094"/>
                <a:gd name="T43" fmla="*/ 0 h 1091"/>
                <a:gd name="T44" fmla="*/ 0 w 1094"/>
                <a:gd name="T45" fmla="*/ 0 h 1091"/>
                <a:gd name="T46" fmla="*/ 0 w 1094"/>
                <a:gd name="T47" fmla="*/ 1091 h 1091"/>
                <a:gd name="T48" fmla="*/ 1094 w 1094"/>
                <a:gd name="T49" fmla="*/ 1091 h 1091"/>
                <a:gd name="T50" fmla="*/ 1094 w 1094"/>
                <a:gd name="T51" fmla="*/ 970 h 1091"/>
                <a:gd name="T52" fmla="*/ 122 w 1094"/>
                <a:gd name="T53" fmla="*/ 970 h 1091"/>
                <a:gd name="T54" fmla="*/ 122 w 1094"/>
                <a:gd name="T55"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94" h="1091">
                  <a:moveTo>
                    <a:pt x="804" y="285"/>
                  </a:moveTo>
                  <a:lnTo>
                    <a:pt x="392" y="285"/>
                  </a:lnTo>
                  <a:lnTo>
                    <a:pt x="392" y="406"/>
                  </a:lnTo>
                  <a:lnTo>
                    <a:pt x="682" y="406"/>
                  </a:lnTo>
                  <a:lnTo>
                    <a:pt x="682" y="700"/>
                  </a:lnTo>
                  <a:lnTo>
                    <a:pt x="804" y="700"/>
                  </a:lnTo>
                  <a:lnTo>
                    <a:pt x="804" y="285"/>
                  </a:lnTo>
                  <a:close/>
                  <a:moveTo>
                    <a:pt x="329" y="226"/>
                  </a:moveTo>
                  <a:lnTo>
                    <a:pt x="208" y="226"/>
                  </a:lnTo>
                  <a:lnTo>
                    <a:pt x="208" y="880"/>
                  </a:lnTo>
                  <a:lnTo>
                    <a:pt x="866" y="880"/>
                  </a:lnTo>
                  <a:lnTo>
                    <a:pt x="866" y="762"/>
                  </a:lnTo>
                  <a:lnTo>
                    <a:pt x="329" y="762"/>
                  </a:lnTo>
                  <a:lnTo>
                    <a:pt x="329" y="226"/>
                  </a:lnTo>
                  <a:close/>
                  <a:moveTo>
                    <a:pt x="1051" y="39"/>
                  </a:moveTo>
                  <a:lnTo>
                    <a:pt x="169" y="39"/>
                  </a:lnTo>
                  <a:lnTo>
                    <a:pt x="169" y="160"/>
                  </a:lnTo>
                  <a:lnTo>
                    <a:pt x="933" y="160"/>
                  </a:lnTo>
                  <a:lnTo>
                    <a:pt x="933" y="923"/>
                  </a:lnTo>
                  <a:lnTo>
                    <a:pt x="1051" y="923"/>
                  </a:lnTo>
                  <a:lnTo>
                    <a:pt x="1051" y="39"/>
                  </a:lnTo>
                  <a:close/>
                  <a:moveTo>
                    <a:pt x="122" y="0"/>
                  </a:moveTo>
                  <a:lnTo>
                    <a:pt x="0" y="0"/>
                  </a:lnTo>
                  <a:lnTo>
                    <a:pt x="0" y="1091"/>
                  </a:lnTo>
                  <a:lnTo>
                    <a:pt x="1094" y="1091"/>
                  </a:lnTo>
                  <a:lnTo>
                    <a:pt x="1094" y="970"/>
                  </a:lnTo>
                  <a:lnTo>
                    <a:pt x="122" y="970"/>
                  </a:lnTo>
                  <a:lnTo>
                    <a:pt x="1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074" name="Freeform 34">
              <a:extLst>
                <a:ext uri="{FF2B5EF4-FFF2-40B4-BE49-F238E27FC236}">
                  <a16:creationId xmlns:a16="http://schemas.microsoft.com/office/drawing/2014/main" id="{66ADBC4D-ED6C-447C-BA88-AD86D51B1116}"/>
                </a:ext>
              </a:extLst>
            </p:cNvPr>
            <p:cNvSpPr>
              <a:spLocks noEditPoints="1"/>
            </p:cNvSpPr>
            <p:nvPr userDrawn="1"/>
          </p:nvSpPr>
          <p:spPr bwMode="auto">
            <a:xfrm>
              <a:off x="6448" y="2894"/>
              <a:ext cx="1093" cy="1091"/>
            </a:xfrm>
            <a:custGeom>
              <a:avLst/>
              <a:gdLst>
                <a:gd name="T0" fmla="*/ 415 w 1093"/>
                <a:gd name="T1" fmla="*/ 676 h 1091"/>
                <a:gd name="T2" fmla="*/ 278 w 1093"/>
                <a:gd name="T3" fmla="*/ 676 h 1091"/>
                <a:gd name="T4" fmla="*/ 278 w 1093"/>
                <a:gd name="T5" fmla="*/ 813 h 1091"/>
                <a:gd name="T6" fmla="*/ 415 w 1093"/>
                <a:gd name="T7" fmla="*/ 813 h 1091"/>
                <a:gd name="T8" fmla="*/ 415 w 1093"/>
                <a:gd name="T9" fmla="*/ 676 h 1091"/>
                <a:gd name="T10" fmla="*/ 815 w 1093"/>
                <a:gd name="T11" fmla="*/ 676 h 1091"/>
                <a:gd name="T12" fmla="*/ 678 w 1093"/>
                <a:gd name="T13" fmla="*/ 676 h 1091"/>
                <a:gd name="T14" fmla="*/ 678 w 1093"/>
                <a:gd name="T15" fmla="*/ 813 h 1091"/>
                <a:gd name="T16" fmla="*/ 815 w 1093"/>
                <a:gd name="T17" fmla="*/ 813 h 1091"/>
                <a:gd name="T18" fmla="*/ 815 w 1093"/>
                <a:gd name="T19" fmla="*/ 676 h 1091"/>
                <a:gd name="T20" fmla="*/ 411 w 1093"/>
                <a:gd name="T21" fmla="*/ 277 h 1091"/>
                <a:gd name="T22" fmla="*/ 278 w 1093"/>
                <a:gd name="T23" fmla="*/ 277 h 1091"/>
                <a:gd name="T24" fmla="*/ 278 w 1093"/>
                <a:gd name="T25" fmla="*/ 410 h 1091"/>
                <a:gd name="T26" fmla="*/ 411 w 1093"/>
                <a:gd name="T27" fmla="*/ 410 h 1091"/>
                <a:gd name="T28" fmla="*/ 411 w 1093"/>
                <a:gd name="T29" fmla="*/ 277 h 1091"/>
                <a:gd name="T30" fmla="*/ 815 w 1093"/>
                <a:gd name="T31" fmla="*/ 277 h 1091"/>
                <a:gd name="T32" fmla="*/ 678 w 1093"/>
                <a:gd name="T33" fmla="*/ 277 h 1091"/>
                <a:gd name="T34" fmla="*/ 678 w 1093"/>
                <a:gd name="T35" fmla="*/ 410 h 1091"/>
                <a:gd name="T36" fmla="*/ 815 w 1093"/>
                <a:gd name="T37" fmla="*/ 410 h 1091"/>
                <a:gd name="T38" fmla="*/ 815 w 1093"/>
                <a:gd name="T39" fmla="*/ 277 h 1091"/>
                <a:gd name="T40" fmla="*/ 607 w 1093"/>
                <a:gd name="T41" fmla="*/ 0 h 1091"/>
                <a:gd name="T42" fmla="*/ 486 w 1093"/>
                <a:gd name="T43" fmla="*/ 0 h 1091"/>
                <a:gd name="T44" fmla="*/ 486 w 1093"/>
                <a:gd name="T45" fmla="*/ 485 h 1091"/>
                <a:gd name="T46" fmla="*/ 0 w 1093"/>
                <a:gd name="T47" fmla="*/ 485 h 1091"/>
                <a:gd name="T48" fmla="*/ 0 w 1093"/>
                <a:gd name="T49" fmla="*/ 606 h 1091"/>
                <a:gd name="T50" fmla="*/ 486 w 1093"/>
                <a:gd name="T51" fmla="*/ 606 h 1091"/>
                <a:gd name="T52" fmla="*/ 486 w 1093"/>
                <a:gd name="T53" fmla="*/ 1091 h 1091"/>
                <a:gd name="T54" fmla="*/ 607 w 1093"/>
                <a:gd name="T55" fmla="*/ 1091 h 1091"/>
                <a:gd name="T56" fmla="*/ 607 w 1093"/>
                <a:gd name="T57" fmla="*/ 606 h 1091"/>
                <a:gd name="T58" fmla="*/ 1093 w 1093"/>
                <a:gd name="T59" fmla="*/ 606 h 1091"/>
                <a:gd name="T60" fmla="*/ 1093 w 1093"/>
                <a:gd name="T61" fmla="*/ 485 h 1091"/>
                <a:gd name="T62" fmla="*/ 607 w 1093"/>
                <a:gd name="T63" fmla="*/ 485 h 1091"/>
                <a:gd name="T64" fmla="*/ 607 w 1093"/>
                <a:gd name="T65"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3" h="1091">
                  <a:moveTo>
                    <a:pt x="415" y="676"/>
                  </a:moveTo>
                  <a:lnTo>
                    <a:pt x="278" y="676"/>
                  </a:lnTo>
                  <a:lnTo>
                    <a:pt x="278" y="813"/>
                  </a:lnTo>
                  <a:lnTo>
                    <a:pt x="415" y="813"/>
                  </a:lnTo>
                  <a:lnTo>
                    <a:pt x="415" y="676"/>
                  </a:lnTo>
                  <a:close/>
                  <a:moveTo>
                    <a:pt x="815" y="676"/>
                  </a:moveTo>
                  <a:lnTo>
                    <a:pt x="678" y="676"/>
                  </a:lnTo>
                  <a:lnTo>
                    <a:pt x="678" y="813"/>
                  </a:lnTo>
                  <a:lnTo>
                    <a:pt x="815" y="813"/>
                  </a:lnTo>
                  <a:lnTo>
                    <a:pt x="815" y="676"/>
                  </a:lnTo>
                  <a:close/>
                  <a:moveTo>
                    <a:pt x="411" y="277"/>
                  </a:moveTo>
                  <a:lnTo>
                    <a:pt x="278" y="277"/>
                  </a:lnTo>
                  <a:lnTo>
                    <a:pt x="278" y="410"/>
                  </a:lnTo>
                  <a:lnTo>
                    <a:pt x="411" y="410"/>
                  </a:lnTo>
                  <a:lnTo>
                    <a:pt x="411" y="277"/>
                  </a:lnTo>
                  <a:close/>
                  <a:moveTo>
                    <a:pt x="815" y="277"/>
                  </a:moveTo>
                  <a:lnTo>
                    <a:pt x="678" y="277"/>
                  </a:lnTo>
                  <a:lnTo>
                    <a:pt x="678" y="410"/>
                  </a:lnTo>
                  <a:lnTo>
                    <a:pt x="815" y="410"/>
                  </a:lnTo>
                  <a:lnTo>
                    <a:pt x="815" y="277"/>
                  </a:lnTo>
                  <a:close/>
                  <a:moveTo>
                    <a:pt x="607" y="0"/>
                  </a:moveTo>
                  <a:lnTo>
                    <a:pt x="486" y="0"/>
                  </a:lnTo>
                  <a:lnTo>
                    <a:pt x="486" y="485"/>
                  </a:lnTo>
                  <a:lnTo>
                    <a:pt x="0" y="485"/>
                  </a:lnTo>
                  <a:lnTo>
                    <a:pt x="0" y="606"/>
                  </a:lnTo>
                  <a:lnTo>
                    <a:pt x="486" y="606"/>
                  </a:lnTo>
                  <a:lnTo>
                    <a:pt x="486" y="1091"/>
                  </a:lnTo>
                  <a:lnTo>
                    <a:pt x="607" y="1091"/>
                  </a:lnTo>
                  <a:lnTo>
                    <a:pt x="607" y="606"/>
                  </a:lnTo>
                  <a:lnTo>
                    <a:pt x="1093" y="606"/>
                  </a:lnTo>
                  <a:lnTo>
                    <a:pt x="1093" y="485"/>
                  </a:lnTo>
                  <a:lnTo>
                    <a:pt x="607" y="485"/>
                  </a:lnTo>
                  <a:lnTo>
                    <a:pt x="6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grpSp>
    </p:spTree>
    <p:extLst>
      <p:ext uri="{BB962C8B-B14F-4D97-AF65-F5344CB8AC3E}">
        <p14:creationId xmlns:p14="http://schemas.microsoft.com/office/powerpoint/2010/main" val="209221153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15" r:id="rId6"/>
    <p:sldLayoutId id="2147483708" r:id="rId7"/>
    <p:sldLayoutId id="2147483709" r:id="rId8"/>
    <p:sldLayoutId id="214748371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601744C3-867D-40C4-AD94-4A2CC44D5689}"/>
              </a:ext>
            </a:extLst>
          </p:cNvPr>
          <p:cNvGrpSpPr>
            <a:grpSpLocks noChangeAspect="1"/>
          </p:cNvGrpSpPr>
          <p:nvPr userDrawn="1"/>
        </p:nvGrpSpPr>
        <p:grpSpPr bwMode="auto">
          <a:xfrm>
            <a:off x="207963" y="552450"/>
            <a:ext cx="11776075" cy="5753100"/>
            <a:chOff x="131" y="348"/>
            <a:chExt cx="7418" cy="3624"/>
          </a:xfrm>
          <a:solidFill>
            <a:srgbClr val="F2F2F2">
              <a:alpha val="14902"/>
            </a:srgbClr>
          </a:solidFill>
        </p:grpSpPr>
        <p:sp>
          <p:nvSpPr>
            <p:cNvPr id="6" name="Freeform 5">
              <a:extLst>
                <a:ext uri="{FF2B5EF4-FFF2-40B4-BE49-F238E27FC236}">
                  <a16:creationId xmlns:a16="http://schemas.microsoft.com/office/drawing/2014/main" id="{09A9C191-CEEB-4DFC-907C-BCABC465AFFD}"/>
                </a:ext>
              </a:extLst>
            </p:cNvPr>
            <p:cNvSpPr>
              <a:spLocks noEditPoints="1"/>
            </p:cNvSpPr>
            <p:nvPr userDrawn="1"/>
          </p:nvSpPr>
          <p:spPr bwMode="auto">
            <a:xfrm>
              <a:off x="131" y="372"/>
              <a:ext cx="1088" cy="1086"/>
            </a:xfrm>
            <a:custGeom>
              <a:avLst/>
              <a:gdLst>
                <a:gd name="T0" fmla="*/ 132 w 638"/>
                <a:gd name="T1" fmla="*/ 320 h 639"/>
                <a:gd name="T2" fmla="*/ 0 w 638"/>
                <a:gd name="T3" fmla="*/ 478 h 639"/>
                <a:gd name="T4" fmla="*/ 161 w 638"/>
                <a:gd name="T5" fmla="*/ 639 h 639"/>
                <a:gd name="T6" fmla="*/ 322 w 638"/>
                <a:gd name="T7" fmla="*/ 478 h 639"/>
                <a:gd name="T8" fmla="*/ 251 w 638"/>
                <a:gd name="T9" fmla="*/ 478 h 639"/>
                <a:gd name="T10" fmla="*/ 161 w 638"/>
                <a:gd name="T11" fmla="*/ 568 h 639"/>
                <a:gd name="T12" fmla="*/ 71 w 638"/>
                <a:gd name="T13" fmla="*/ 478 h 639"/>
                <a:gd name="T14" fmla="*/ 161 w 638"/>
                <a:gd name="T15" fmla="*/ 388 h 639"/>
                <a:gd name="T16" fmla="*/ 161 w 638"/>
                <a:gd name="T17" fmla="*/ 322 h 639"/>
                <a:gd name="T18" fmla="*/ 161 w 638"/>
                <a:gd name="T19" fmla="*/ 322 h 639"/>
                <a:gd name="T20" fmla="*/ 132 w 638"/>
                <a:gd name="T21" fmla="*/ 320 h 639"/>
                <a:gd name="T22" fmla="*/ 161 w 638"/>
                <a:gd name="T23" fmla="*/ 1 h 639"/>
                <a:gd name="T24" fmla="*/ 0 w 638"/>
                <a:gd name="T25" fmla="*/ 162 h 639"/>
                <a:gd name="T26" fmla="*/ 132 w 638"/>
                <a:gd name="T27" fmla="*/ 320 h 639"/>
                <a:gd name="T28" fmla="*/ 161 w 638"/>
                <a:gd name="T29" fmla="*/ 317 h 639"/>
                <a:gd name="T30" fmla="*/ 161 w 638"/>
                <a:gd name="T31" fmla="*/ 322 h 639"/>
                <a:gd name="T32" fmla="*/ 322 w 638"/>
                <a:gd name="T33" fmla="*/ 162 h 639"/>
                <a:gd name="T34" fmla="*/ 251 w 638"/>
                <a:gd name="T35" fmla="*/ 162 h 639"/>
                <a:gd name="T36" fmla="*/ 161 w 638"/>
                <a:gd name="T37" fmla="*/ 252 h 639"/>
                <a:gd name="T38" fmla="*/ 71 w 638"/>
                <a:gd name="T39" fmla="*/ 162 h 639"/>
                <a:gd name="T40" fmla="*/ 161 w 638"/>
                <a:gd name="T41" fmla="*/ 71 h 639"/>
                <a:gd name="T42" fmla="*/ 161 w 638"/>
                <a:gd name="T43" fmla="*/ 1 h 639"/>
                <a:gd name="T44" fmla="*/ 478 w 638"/>
                <a:gd name="T45" fmla="*/ 0 h 639"/>
                <a:gd name="T46" fmla="*/ 317 w 638"/>
                <a:gd name="T47" fmla="*/ 161 h 639"/>
                <a:gd name="T48" fmla="*/ 387 w 638"/>
                <a:gd name="T49" fmla="*/ 161 h 639"/>
                <a:gd name="T50" fmla="*/ 478 w 638"/>
                <a:gd name="T51" fmla="*/ 71 h 639"/>
                <a:gd name="T52" fmla="*/ 568 w 638"/>
                <a:gd name="T53" fmla="*/ 161 h 639"/>
                <a:gd name="T54" fmla="*/ 478 w 638"/>
                <a:gd name="T55" fmla="*/ 251 h 639"/>
                <a:gd name="T56" fmla="*/ 478 w 638"/>
                <a:gd name="T57" fmla="*/ 317 h 639"/>
                <a:gd name="T58" fmla="*/ 317 w 638"/>
                <a:gd name="T59" fmla="*/ 477 h 639"/>
                <a:gd name="T60" fmla="*/ 387 w 638"/>
                <a:gd name="T61" fmla="*/ 477 h 639"/>
                <a:gd name="T62" fmla="*/ 478 w 638"/>
                <a:gd name="T63" fmla="*/ 387 h 639"/>
                <a:gd name="T64" fmla="*/ 568 w 638"/>
                <a:gd name="T65" fmla="*/ 477 h 639"/>
                <a:gd name="T66" fmla="*/ 478 w 638"/>
                <a:gd name="T67" fmla="*/ 568 h 639"/>
                <a:gd name="T68" fmla="*/ 478 w 638"/>
                <a:gd name="T69" fmla="*/ 638 h 639"/>
                <a:gd name="T70" fmla="*/ 638 w 638"/>
                <a:gd name="T71" fmla="*/ 477 h 639"/>
                <a:gd name="T72" fmla="*/ 506 w 638"/>
                <a:gd name="T73" fmla="*/ 319 h 639"/>
                <a:gd name="T74" fmla="*/ 638 w 638"/>
                <a:gd name="T75" fmla="*/ 161 h 639"/>
                <a:gd name="T76" fmla="*/ 478 w 638"/>
                <a:gd name="T77"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8" h="639">
                  <a:moveTo>
                    <a:pt x="132" y="320"/>
                  </a:moveTo>
                  <a:cubicBezTo>
                    <a:pt x="57" y="333"/>
                    <a:pt x="0" y="399"/>
                    <a:pt x="0" y="478"/>
                  </a:cubicBezTo>
                  <a:cubicBezTo>
                    <a:pt x="0" y="567"/>
                    <a:pt x="72" y="639"/>
                    <a:pt x="161" y="639"/>
                  </a:cubicBezTo>
                  <a:cubicBezTo>
                    <a:pt x="250" y="639"/>
                    <a:pt x="322" y="567"/>
                    <a:pt x="322" y="478"/>
                  </a:cubicBezTo>
                  <a:cubicBezTo>
                    <a:pt x="251" y="478"/>
                    <a:pt x="251" y="478"/>
                    <a:pt x="251" y="478"/>
                  </a:cubicBezTo>
                  <a:cubicBezTo>
                    <a:pt x="251" y="528"/>
                    <a:pt x="211" y="568"/>
                    <a:pt x="161" y="568"/>
                  </a:cubicBezTo>
                  <a:cubicBezTo>
                    <a:pt x="111" y="568"/>
                    <a:pt x="71" y="528"/>
                    <a:pt x="71" y="478"/>
                  </a:cubicBezTo>
                  <a:cubicBezTo>
                    <a:pt x="71" y="428"/>
                    <a:pt x="111" y="388"/>
                    <a:pt x="161" y="388"/>
                  </a:cubicBezTo>
                  <a:cubicBezTo>
                    <a:pt x="161" y="322"/>
                    <a:pt x="161" y="322"/>
                    <a:pt x="161" y="322"/>
                  </a:cubicBezTo>
                  <a:cubicBezTo>
                    <a:pt x="161" y="322"/>
                    <a:pt x="161" y="322"/>
                    <a:pt x="161" y="322"/>
                  </a:cubicBezTo>
                  <a:cubicBezTo>
                    <a:pt x="151" y="322"/>
                    <a:pt x="142" y="321"/>
                    <a:pt x="132" y="320"/>
                  </a:cubicBezTo>
                  <a:moveTo>
                    <a:pt x="161" y="1"/>
                  </a:moveTo>
                  <a:cubicBezTo>
                    <a:pt x="72" y="1"/>
                    <a:pt x="0" y="73"/>
                    <a:pt x="0" y="162"/>
                  </a:cubicBezTo>
                  <a:cubicBezTo>
                    <a:pt x="0" y="240"/>
                    <a:pt x="57" y="306"/>
                    <a:pt x="132" y="320"/>
                  </a:cubicBezTo>
                  <a:cubicBezTo>
                    <a:pt x="142" y="318"/>
                    <a:pt x="151" y="317"/>
                    <a:pt x="161" y="317"/>
                  </a:cubicBezTo>
                  <a:cubicBezTo>
                    <a:pt x="161" y="322"/>
                    <a:pt x="161" y="322"/>
                    <a:pt x="161" y="322"/>
                  </a:cubicBezTo>
                  <a:cubicBezTo>
                    <a:pt x="250" y="322"/>
                    <a:pt x="322" y="250"/>
                    <a:pt x="322" y="162"/>
                  </a:cubicBezTo>
                  <a:cubicBezTo>
                    <a:pt x="251" y="162"/>
                    <a:pt x="251" y="162"/>
                    <a:pt x="251" y="162"/>
                  </a:cubicBezTo>
                  <a:cubicBezTo>
                    <a:pt x="251" y="211"/>
                    <a:pt x="211" y="252"/>
                    <a:pt x="161" y="252"/>
                  </a:cubicBezTo>
                  <a:cubicBezTo>
                    <a:pt x="111" y="252"/>
                    <a:pt x="71" y="211"/>
                    <a:pt x="71" y="162"/>
                  </a:cubicBezTo>
                  <a:cubicBezTo>
                    <a:pt x="71" y="112"/>
                    <a:pt x="111" y="71"/>
                    <a:pt x="161" y="71"/>
                  </a:cubicBezTo>
                  <a:cubicBezTo>
                    <a:pt x="161" y="1"/>
                    <a:pt x="161" y="1"/>
                    <a:pt x="161" y="1"/>
                  </a:cubicBezTo>
                  <a:moveTo>
                    <a:pt x="478" y="0"/>
                  </a:moveTo>
                  <a:cubicBezTo>
                    <a:pt x="389" y="0"/>
                    <a:pt x="317" y="73"/>
                    <a:pt x="317" y="161"/>
                  </a:cubicBezTo>
                  <a:cubicBezTo>
                    <a:pt x="387" y="161"/>
                    <a:pt x="387" y="161"/>
                    <a:pt x="387" y="161"/>
                  </a:cubicBezTo>
                  <a:cubicBezTo>
                    <a:pt x="387" y="111"/>
                    <a:pt x="428" y="71"/>
                    <a:pt x="478" y="71"/>
                  </a:cubicBezTo>
                  <a:cubicBezTo>
                    <a:pt x="527" y="71"/>
                    <a:pt x="568" y="111"/>
                    <a:pt x="568" y="161"/>
                  </a:cubicBezTo>
                  <a:cubicBezTo>
                    <a:pt x="568" y="211"/>
                    <a:pt x="527" y="251"/>
                    <a:pt x="478" y="251"/>
                  </a:cubicBezTo>
                  <a:cubicBezTo>
                    <a:pt x="478" y="317"/>
                    <a:pt x="478" y="317"/>
                    <a:pt x="478" y="317"/>
                  </a:cubicBezTo>
                  <a:cubicBezTo>
                    <a:pt x="389" y="317"/>
                    <a:pt x="317" y="389"/>
                    <a:pt x="317" y="477"/>
                  </a:cubicBezTo>
                  <a:cubicBezTo>
                    <a:pt x="387" y="477"/>
                    <a:pt x="387" y="477"/>
                    <a:pt x="387" y="477"/>
                  </a:cubicBezTo>
                  <a:cubicBezTo>
                    <a:pt x="387" y="428"/>
                    <a:pt x="428" y="387"/>
                    <a:pt x="478" y="387"/>
                  </a:cubicBezTo>
                  <a:cubicBezTo>
                    <a:pt x="527" y="387"/>
                    <a:pt x="568" y="428"/>
                    <a:pt x="568" y="477"/>
                  </a:cubicBezTo>
                  <a:cubicBezTo>
                    <a:pt x="568" y="527"/>
                    <a:pt x="527" y="568"/>
                    <a:pt x="478" y="568"/>
                  </a:cubicBezTo>
                  <a:cubicBezTo>
                    <a:pt x="478" y="638"/>
                    <a:pt x="478" y="638"/>
                    <a:pt x="478" y="638"/>
                  </a:cubicBezTo>
                  <a:cubicBezTo>
                    <a:pt x="566" y="638"/>
                    <a:pt x="638" y="566"/>
                    <a:pt x="638" y="477"/>
                  </a:cubicBezTo>
                  <a:cubicBezTo>
                    <a:pt x="638" y="399"/>
                    <a:pt x="581" y="333"/>
                    <a:pt x="506" y="319"/>
                  </a:cubicBezTo>
                  <a:cubicBezTo>
                    <a:pt x="581" y="306"/>
                    <a:pt x="638" y="240"/>
                    <a:pt x="638" y="161"/>
                  </a:cubicBezTo>
                  <a:cubicBezTo>
                    <a:pt x="638" y="73"/>
                    <a:pt x="566" y="0"/>
                    <a:pt x="4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9" name="Freeform 6">
              <a:extLst>
                <a:ext uri="{FF2B5EF4-FFF2-40B4-BE49-F238E27FC236}">
                  <a16:creationId xmlns:a16="http://schemas.microsoft.com/office/drawing/2014/main" id="{B7448A22-0A12-4684-AA31-0EA5ED65FA68}"/>
                </a:ext>
              </a:extLst>
            </p:cNvPr>
            <p:cNvSpPr>
              <a:spLocks noEditPoints="1"/>
            </p:cNvSpPr>
            <p:nvPr userDrawn="1"/>
          </p:nvSpPr>
          <p:spPr bwMode="auto">
            <a:xfrm>
              <a:off x="1393" y="373"/>
              <a:ext cx="1087" cy="1084"/>
            </a:xfrm>
            <a:custGeom>
              <a:avLst/>
              <a:gdLst>
                <a:gd name="T0" fmla="*/ 121 w 1087"/>
                <a:gd name="T1" fmla="*/ 965 h 1084"/>
                <a:gd name="T2" fmla="*/ 121 w 1087"/>
                <a:gd name="T3" fmla="*/ 602 h 1084"/>
                <a:gd name="T4" fmla="*/ 483 w 1087"/>
                <a:gd name="T5" fmla="*/ 602 h 1084"/>
                <a:gd name="T6" fmla="*/ 483 w 1087"/>
                <a:gd name="T7" fmla="*/ 965 h 1084"/>
                <a:gd name="T8" fmla="*/ 121 w 1087"/>
                <a:gd name="T9" fmla="*/ 965 h 1084"/>
                <a:gd name="T10" fmla="*/ 604 w 1087"/>
                <a:gd name="T11" fmla="*/ 482 h 1084"/>
                <a:gd name="T12" fmla="*/ 604 w 1087"/>
                <a:gd name="T13" fmla="*/ 119 h 1084"/>
                <a:gd name="T14" fmla="*/ 967 w 1087"/>
                <a:gd name="T15" fmla="*/ 119 h 1084"/>
                <a:gd name="T16" fmla="*/ 967 w 1087"/>
                <a:gd name="T17" fmla="*/ 482 h 1084"/>
                <a:gd name="T18" fmla="*/ 604 w 1087"/>
                <a:gd name="T19" fmla="*/ 482 h 1084"/>
                <a:gd name="T20" fmla="*/ 1087 w 1087"/>
                <a:gd name="T21" fmla="*/ 0 h 1084"/>
                <a:gd name="T22" fmla="*/ 483 w 1087"/>
                <a:gd name="T23" fmla="*/ 0 h 1084"/>
                <a:gd name="T24" fmla="*/ 483 w 1087"/>
                <a:gd name="T25" fmla="*/ 482 h 1084"/>
                <a:gd name="T26" fmla="*/ 0 w 1087"/>
                <a:gd name="T27" fmla="*/ 482 h 1084"/>
                <a:gd name="T28" fmla="*/ 0 w 1087"/>
                <a:gd name="T29" fmla="*/ 1084 h 1084"/>
                <a:gd name="T30" fmla="*/ 604 w 1087"/>
                <a:gd name="T31" fmla="*/ 1084 h 1084"/>
                <a:gd name="T32" fmla="*/ 604 w 1087"/>
                <a:gd name="T33" fmla="*/ 602 h 1084"/>
                <a:gd name="T34" fmla="*/ 1087 w 1087"/>
                <a:gd name="T35" fmla="*/ 602 h 1084"/>
                <a:gd name="T36" fmla="*/ 1087 w 1087"/>
                <a:gd name="T37" fmla="*/ 0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7" h="1084">
                  <a:moveTo>
                    <a:pt x="121" y="965"/>
                  </a:moveTo>
                  <a:lnTo>
                    <a:pt x="121" y="602"/>
                  </a:lnTo>
                  <a:lnTo>
                    <a:pt x="483" y="602"/>
                  </a:lnTo>
                  <a:lnTo>
                    <a:pt x="483" y="965"/>
                  </a:lnTo>
                  <a:lnTo>
                    <a:pt x="121" y="965"/>
                  </a:lnTo>
                  <a:close/>
                  <a:moveTo>
                    <a:pt x="604" y="482"/>
                  </a:moveTo>
                  <a:lnTo>
                    <a:pt x="604" y="119"/>
                  </a:lnTo>
                  <a:lnTo>
                    <a:pt x="967" y="119"/>
                  </a:lnTo>
                  <a:lnTo>
                    <a:pt x="967" y="482"/>
                  </a:lnTo>
                  <a:lnTo>
                    <a:pt x="604" y="482"/>
                  </a:lnTo>
                  <a:close/>
                  <a:moveTo>
                    <a:pt x="1087" y="0"/>
                  </a:moveTo>
                  <a:lnTo>
                    <a:pt x="483" y="0"/>
                  </a:lnTo>
                  <a:lnTo>
                    <a:pt x="483" y="482"/>
                  </a:lnTo>
                  <a:lnTo>
                    <a:pt x="0" y="482"/>
                  </a:lnTo>
                  <a:lnTo>
                    <a:pt x="0" y="1084"/>
                  </a:lnTo>
                  <a:lnTo>
                    <a:pt x="604" y="1084"/>
                  </a:lnTo>
                  <a:lnTo>
                    <a:pt x="604" y="602"/>
                  </a:lnTo>
                  <a:lnTo>
                    <a:pt x="1087" y="602"/>
                  </a:lnTo>
                  <a:lnTo>
                    <a:pt x="10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1" name="Freeform 7">
              <a:extLst>
                <a:ext uri="{FF2B5EF4-FFF2-40B4-BE49-F238E27FC236}">
                  <a16:creationId xmlns:a16="http://schemas.microsoft.com/office/drawing/2014/main" id="{EE44982A-76D5-486F-B83B-D74360BB1E5A}"/>
                </a:ext>
              </a:extLst>
            </p:cNvPr>
            <p:cNvSpPr>
              <a:spLocks noEditPoints="1"/>
            </p:cNvSpPr>
            <p:nvPr userDrawn="1"/>
          </p:nvSpPr>
          <p:spPr bwMode="auto">
            <a:xfrm>
              <a:off x="1393" y="373"/>
              <a:ext cx="1087" cy="1084"/>
            </a:xfrm>
            <a:custGeom>
              <a:avLst/>
              <a:gdLst>
                <a:gd name="T0" fmla="*/ 121 w 1087"/>
                <a:gd name="T1" fmla="*/ 965 h 1084"/>
                <a:gd name="T2" fmla="*/ 121 w 1087"/>
                <a:gd name="T3" fmla="*/ 602 h 1084"/>
                <a:gd name="T4" fmla="*/ 483 w 1087"/>
                <a:gd name="T5" fmla="*/ 602 h 1084"/>
                <a:gd name="T6" fmla="*/ 483 w 1087"/>
                <a:gd name="T7" fmla="*/ 965 h 1084"/>
                <a:gd name="T8" fmla="*/ 121 w 1087"/>
                <a:gd name="T9" fmla="*/ 965 h 1084"/>
                <a:gd name="T10" fmla="*/ 604 w 1087"/>
                <a:gd name="T11" fmla="*/ 482 h 1084"/>
                <a:gd name="T12" fmla="*/ 604 w 1087"/>
                <a:gd name="T13" fmla="*/ 119 h 1084"/>
                <a:gd name="T14" fmla="*/ 967 w 1087"/>
                <a:gd name="T15" fmla="*/ 119 h 1084"/>
                <a:gd name="T16" fmla="*/ 967 w 1087"/>
                <a:gd name="T17" fmla="*/ 482 h 1084"/>
                <a:gd name="T18" fmla="*/ 604 w 1087"/>
                <a:gd name="T19" fmla="*/ 482 h 1084"/>
                <a:gd name="T20" fmla="*/ 1087 w 1087"/>
                <a:gd name="T21" fmla="*/ 0 h 1084"/>
                <a:gd name="T22" fmla="*/ 483 w 1087"/>
                <a:gd name="T23" fmla="*/ 0 h 1084"/>
                <a:gd name="T24" fmla="*/ 483 w 1087"/>
                <a:gd name="T25" fmla="*/ 482 h 1084"/>
                <a:gd name="T26" fmla="*/ 0 w 1087"/>
                <a:gd name="T27" fmla="*/ 482 h 1084"/>
                <a:gd name="T28" fmla="*/ 0 w 1087"/>
                <a:gd name="T29" fmla="*/ 1084 h 1084"/>
                <a:gd name="T30" fmla="*/ 604 w 1087"/>
                <a:gd name="T31" fmla="*/ 1084 h 1084"/>
                <a:gd name="T32" fmla="*/ 604 w 1087"/>
                <a:gd name="T33" fmla="*/ 602 h 1084"/>
                <a:gd name="T34" fmla="*/ 1087 w 1087"/>
                <a:gd name="T35" fmla="*/ 602 h 1084"/>
                <a:gd name="T36" fmla="*/ 1087 w 1087"/>
                <a:gd name="T37" fmla="*/ 0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7" h="1084">
                  <a:moveTo>
                    <a:pt x="121" y="965"/>
                  </a:moveTo>
                  <a:lnTo>
                    <a:pt x="121" y="602"/>
                  </a:lnTo>
                  <a:lnTo>
                    <a:pt x="483" y="602"/>
                  </a:lnTo>
                  <a:lnTo>
                    <a:pt x="483" y="965"/>
                  </a:lnTo>
                  <a:lnTo>
                    <a:pt x="121" y="965"/>
                  </a:lnTo>
                  <a:moveTo>
                    <a:pt x="604" y="482"/>
                  </a:moveTo>
                  <a:lnTo>
                    <a:pt x="604" y="119"/>
                  </a:lnTo>
                  <a:lnTo>
                    <a:pt x="967" y="119"/>
                  </a:lnTo>
                  <a:lnTo>
                    <a:pt x="967" y="482"/>
                  </a:lnTo>
                  <a:lnTo>
                    <a:pt x="604" y="482"/>
                  </a:lnTo>
                  <a:moveTo>
                    <a:pt x="1087" y="0"/>
                  </a:moveTo>
                  <a:lnTo>
                    <a:pt x="483" y="0"/>
                  </a:lnTo>
                  <a:lnTo>
                    <a:pt x="483" y="482"/>
                  </a:lnTo>
                  <a:lnTo>
                    <a:pt x="0" y="482"/>
                  </a:lnTo>
                  <a:lnTo>
                    <a:pt x="0" y="1084"/>
                  </a:lnTo>
                  <a:lnTo>
                    <a:pt x="604" y="1084"/>
                  </a:lnTo>
                  <a:lnTo>
                    <a:pt x="604" y="602"/>
                  </a:lnTo>
                  <a:lnTo>
                    <a:pt x="1087" y="602"/>
                  </a:lnTo>
                  <a:lnTo>
                    <a:pt x="108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2" name="Freeform 8">
              <a:extLst>
                <a:ext uri="{FF2B5EF4-FFF2-40B4-BE49-F238E27FC236}">
                  <a16:creationId xmlns:a16="http://schemas.microsoft.com/office/drawing/2014/main" id="{3A787FFB-CEB3-4B73-98FA-F78AEE30D870}"/>
                </a:ext>
              </a:extLst>
            </p:cNvPr>
            <p:cNvSpPr>
              <a:spLocks noEditPoints="1"/>
            </p:cNvSpPr>
            <p:nvPr userDrawn="1"/>
          </p:nvSpPr>
          <p:spPr bwMode="auto">
            <a:xfrm>
              <a:off x="3914" y="373"/>
              <a:ext cx="1088" cy="1084"/>
            </a:xfrm>
            <a:custGeom>
              <a:avLst/>
              <a:gdLst>
                <a:gd name="T0" fmla="*/ 273 w 1088"/>
                <a:gd name="T1" fmla="*/ 813 h 1084"/>
                <a:gd name="T2" fmla="*/ 0 w 1088"/>
                <a:gd name="T3" fmla="*/ 813 h 1084"/>
                <a:gd name="T4" fmla="*/ 0 w 1088"/>
                <a:gd name="T5" fmla="*/ 1084 h 1084"/>
                <a:gd name="T6" fmla="*/ 273 w 1088"/>
                <a:gd name="T7" fmla="*/ 1084 h 1084"/>
                <a:gd name="T8" fmla="*/ 273 w 1088"/>
                <a:gd name="T9" fmla="*/ 813 h 1084"/>
                <a:gd name="T10" fmla="*/ 1088 w 1088"/>
                <a:gd name="T11" fmla="*/ 813 h 1084"/>
                <a:gd name="T12" fmla="*/ 815 w 1088"/>
                <a:gd name="T13" fmla="*/ 813 h 1084"/>
                <a:gd name="T14" fmla="*/ 815 w 1088"/>
                <a:gd name="T15" fmla="*/ 1084 h 1084"/>
                <a:gd name="T16" fmla="*/ 1088 w 1088"/>
                <a:gd name="T17" fmla="*/ 1084 h 1084"/>
                <a:gd name="T18" fmla="*/ 1088 w 1088"/>
                <a:gd name="T19" fmla="*/ 813 h 1084"/>
                <a:gd name="T20" fmla="*/ 273 w 1088"/>
                <a:gd name="T21" fmla="*/ 271 h 1084"/>
                <a:gd name="T22" fmla="*/ 0 w 1088"/>
                <a:gd name="T23" fmla="*/ 271 h 1084"/>
                <a:gd name="T24" fmla="*/ 0 w 1088"/>
                <a:gd name="T25" fmla="*/ 543 h 1084"/>
                <a:gd name="T26" fmla="*/ 273 w 1088"/>
                <a:gd name="T27" fmla="*/ 543 h 1084"/>
                <a:gd name="T28" fmla="*/ 273 w 1088"/>
                <a:gd name="T29" fmla="*/ 271 h 1084"/>
                <a:gd name="T30" fmla="*/ 1088 w 1088"/>
                <a:gd name="T31" fmla="*/ 271 h 1084"/>
                <a:gd name="T32" fmla="*/ 815 w 1088"/>
                <a:gd name="T33" fmla="*/ 271 h 1084"/>
                <a:gd name="T34" fmla="*/ 815 w 1088"/>
                <a:gd name="T35" fmla="*/ 543 h 1084"/>
                <a:gd name="T36" fmla="*/ 544 w 1088"/>
                <a:gd name="T37" fmla="*/ 543 h 1084"/>
                <a:gd name="T38" fmla="*/ 544 w 1088"/>
                <a:gd name="T39" fmla="*/ 813 h 1084"/>
                <a:gd name="T40" fmla="*/ 815 w 1088"/>
                <a:gd name="T41" fmla="*/ 813 h 1084"/>
                <a:gd name="T42" fmla="*/ 815 w 1088"/>
                <a:gd name="T43" fmla="*/ 543 h 1084"/>
                <a:gd name="T44" fmla="*/ 1088 w 1088"/>
                <a:gd name="T45" fmla="*/ 543 h 1084"/>
                <a:gd name="T46" fmla="*/ 1088 w 1088"/>
                <a:gd name="T47" fmla="*/ 271 h 1084"/>
                <a:gd name="T48" fmla="*/ 544 w 1088"/>
                <a:gd name="T49" fmla="*/ 0 h 1084"/>
                <a:gd name="T50" fmla="*/ 273 w 1088"/>
                <a:gd name="T51" fmla="*/ 0 h 1084"/>
                <a:gd name="T52" fmla="*/ 273 w 1088"/>
                <a:gd name="T53" fmla="*/ 271 h 1084"/>
                <a:gd name="T54" fmla="*/ 544 w 1088"/>
                <a:gd name="T55" fmla="*/ 271 h 1084"/>
                <a:gd name="T56" fmla="*/ 544 w 1088"/>
                <a:gd name="T57" fmla="*/ 0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8" h="1084">
                  <a:moveTo>
                    <a:pt x="273" y="813"/>
                  </a:moveTo>
                  <a:lnTo>
                    <a:pt x="0" y="813"/>
                  </a:lnTo>
                  <a:lnTo>
                    <a:pt x="0" y="1084"/>
                  </a:lnTo>
                  <a:lnTo>
                    <a:pt x="273" y="1084"/>
                  </a:lnTo>
                  <a:lnTo>
                    <a:pt x="273" y="813"/>
                  </a:lnTo>
                  <a:close/>
                  <a:moveTo>
                    <a:pt x="1088" y="813"/>
                  </a:moveTo>
                  <a:lnTo>
                    <a:pt x="815" y="813"/>
                  </a:lnTo>
                  <a:lnTo>
                    <a:pt x="815" y="1084"/>
                  </a:lnTo>
                  <a:lnTo>
                    <a:pt x="1088" y="1084"/>
                  </a:lnTo>
                  <a:lnTo>
                    <a:pt x="1088" y="813"/>
                  </a:lnTo>
                  <a:close/>
                  <a:moveTo>
                    <a:pt x="273" y="271"/>
                  </a:moveTo>
                  <a:lnTo>
                    <a:pt x="0" y="271"/>
                  </a:lnTo>
                  <a:lnTo>
                    <a:pt x="0" y="543"/>
                  </a:lnTo>
                  <a:lnTo>
                    <a:pt x="273" y="543"/>
                  </a:lnTo>
                  <a:lnTo>
                    <a:pt x="273" y="271"/>
                  </a:lnTo>
                  <a:close/>
                  <a:moveTo>
                    <a:pt x="1088" y="271"/>
                  </a:moveTo>
                  <a:lnTo>
                    <a:pt x="815" y="271"/>
                  </a:lnTo>
                  <a:lnTo>
                    <a:pt x="815" y="543"/>
                  </a:lnTo>
                  <a:lnTo>
                    <a:pt x="544" y="543"/>
                  </a:lnTo>
                  <a:lnTo>
                    <a:pt x="544" y="813"/>
                  </a:lnTo>
                  <a:lnTo>
                    <a:pt x="815" y="813"/>
                  </a:lnTo>
                  <a:lnTo>
                    <a:pt x="815" y="543"/>
                  </a:lnTo>
                  <a:lnTo>
                    <a:pt x="1088" y="543"/>
                  </a:lnTo>
                  <a:lnTo>
                    <a:pt x="1088" y="271"/>
                  </a:lnTo>
                  <a:close/>
                  <a:moveTo>
                    <a:pt x="544" y="0"/>
                  </a:moveTo>
                  <a:lnTo>
                    <a:pt x="273" y="0"/>
                  </a:lnTo>
                  <a:lnTo>
                    <a:pt x="273" y="271"/>
                  </a:lnTo>
                  <a:lnTo>
                    <a:pt x="544" y="271"/>
                  </a:lnTo>
                  <a:lnTo>
                    <a:pt x="5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4" name="Freeform 9">
              <a:extLst>
                <a:ext uri="{FF2B5EF4-FFF2-40B4-BE49-F238E27FC236}">
                  <a16:creationId xmlns:a16="http://schemas.microsoft.com/office/drawing/2014/main" id="{6E7B64C6-084C-4DAC-90F5-E7418AB6501B}"/>
                </a:ext>
              </a:extLst>
            </p:cNvPr>
            <p:cNvSpPr>
              <a:spLocks noEditPoints="1"/>
            </p:cNvSpPr>
            <p:nvPr userDrawn="1"/>
          </p:nvSpPr>
          <p:spPr bwMode="auto">
            <a:xfrm>
              <a:off x="3914" y="373"/>
              <a:ext cx="1088" cy="1084"/>
            </a:xfrm>
            <a:custGeom>
              <a:avLst/>
              <a:gdLst>
                <a:gd name="T0" fmla="*/ 273 w 1088"/>
                <a:gd name="T1" fmla="*/ 813 h 1084"/>
                <a:gd name="T2" fmla="*/ 0 w 1088"/>
                <a:gd name="T3" fmla="*/ 813 h 1084"/>
                <a:gd name="T4" fmla="*/ 0 w 1088"/>
                <a:gd name="T5" fmla="*/ 1084 h 1084"/>
                <a:gd name="T6" fmla="*/ 273 w 1088"/>
                <a:gd name="T7" fmla="*/ 1084 h 1084"/>
                <a:gd name="T8" fmla="*/ 273 w 1088"/>
                <a:gd name="T9" fmla="*/ 813 h 1084"/>
                <a:gd name="T10" fmla="*/ 1088 w 1088"/>
                <a:gd name="T11" fmla="*/ 813 h 1084"/>
                <a:gd name="T12" fmla="*/ 815 w 1088"/>
                <a:gd name="T13" fmla="*/ 813 h 1084"/>
                <a:gd name="T14" fmla="*/ 815 w 1088"/>
                <a:gd name="T15" fmla="*/ 1084 h 1084"/>
                <a:gd name="T16" fmla="*/ 1088 w 1088"/>
                <a:gd name="T17" fmla="*/ 1084 h 1084"/>
                <a:gd name="T18" fmla="*/ 1088 w 1088"/>
                <a:gd name="T19" fmla="*/ 813 h 1084"/>
                <a:gd name="T20" fmla="*/ 273 w 1088"/>
                <a:gd name="T21" fmla="*/ 271 h 1084"/>
                <a:gd name="T22" fmla="*/ 0 w 1088"/>
                <a:gd name="T23" fmla="*/ 271 h 1084"/>
                <a:gd name="T24" fmla="*/ 0 w 1088"/>
                <a:gd name="T25" fmla="*/ 543 h 1084"/>
                <a:gd name="T26" fmla="*/ 273 w 1088"/>
                <a:gd name="T27" fmla="*/ 543 h 1084"/>
                <a:gd name="T28" fmla="*/ 273 w 1088"/>
                <a:gd name="T29" fmla="*/ 271 h 1084"/>
                <a:gd name="T30" fmla="*/ 1088 w 1088"/>
                <a:gd name="T31" fmla="*/ 271 h 1084"/>
                <a:gd name="T32" fmla="*/ 815 w 1088"/>
                <a:gd name="T33" fmla="*/ 271 h 1084"/>
                <a:gd name="T34" fmla="*/ 815 w 1088"/>
                <a:gd name="T35" fmla="*/ 543 h 1084"/>
                <a:gd name="T36" fmla="*/ 544 w 1088"/>
                <a:gd name="T37" fmla="*/ 543 h 1084"/>
                <a:gd name="T38" fmla="*/ 544 w 1088"/>
                <a:gd name="T39" fmla="*/ 813 h 1084"/>
                <a:gd name="T40" fmla="*/ 815 w 1088"/>
                <a:gd name="T41" fmla="*/ 813 h 1084"/>
                <a:gd name="T42" fmla="*/ 815 w 1088"/>
                <a:gd name="T43" fmla="*/ 543 h 1084"/>
                <a:gd name="T44" fmla="*/ 1088 w 1088"/>
                <a:gd name="T45" fmla="*/ 543 h 1084"/>
                <a:gd name="T46" fmla="*/ 1088 w 1088"/>
                <a:gd name="T47" fmla="*/ 271 h 1084"/>
                <a:gd name="T48" fmla="*/ 544 w 1088"/>
                <a:gd name="T49" fmla="*/ 0 h 1084"/>
                <a:gd name="T50" fmla="*/ 273 w 1088"/>
                <a:gd name="T51" fmla="*/ 0 h 1084"/>
                <a:gd name="T52" fmla="*/ 273 w 1088"/>
                <a:gd name="T53" fmla="*/ 271 h 1084"/>
                <a:gd name="T54" fmla="*/ 544 w 1088"/>
                <a:gd name="T55" fmla="*/ 271 h 1084"/>
                <a:gd name="T56" fmla="*/ 544 w 1088"/>
                <a:gd name="T57" fmla="*/ 0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8" h="1084">
                  <a:moveTo>
                    <a:pt x="273" y="813"/>
                  </a:moveTo>
                  <a:lnTo>
                    <a:pt x="0" y="813"/>
                  </a:lnTo>
                  <a:lnTo>
                    <a:pt x="0" y="1084"/>
                  </a:lnTo>
                  <a:lnTo>
                    <a:pt x="273" y="1084"/>
                  </a:lnTo>
                  <a:lnTo>
                    <a:pt x="273" y="813"/>
                  </a:lnTo>
                  <a:moveTo>
                    <a:pt x="1088" y="813"/>
                  </a:moveTo>
                  <a:lnTo>
                    <a:pt x="815" y="813"/>
                  </a:lnTo>
                  <a:lnTo>
                    <a:pt x="815" y="1084"/>
                  </a:lnTo>
                  <a:lnTo>
                    <a:pt x="1088" y="1084"/>
                  </a:lnTo>
                  <a:lnTo>
                    <a:pt x="1088" y="813"/>
                  </a:lnTo>
                  <a:moveTo>
                    <a:pt x="273" y="271"/>
                  </a:moveTo>
                  <a:lnTo>
                    <a:pt x="0" y="271"/>
                  </a:lnTo>
                  <a:lnTo>
                    <a:pt x="0" y="543"/>
                  </a:lnTo>
                  <a:lnTo>
                    <a:pt x="273" y="543"/>
                  </a:lnTo>
                  <a:lnTo>
                    <a:pt x="273" y="271"/>
                  </a:lnTo>
                  <a:moveTo>
                    <a:pt x="1088" y="271"/>
                  </a:moveTo>
                  <a:lnTo>
                    <a:pt x="815" y="271"/>
                  </a:lnTo>
                  <a:lnTo>
                    <a:pt x="815" y="543"/>
                  </a:lnTo>
                  <a:lnTo>
                    <a:pt x="544" y="543"/>
                  </a:lnTo>
                  <a:lnTo>
                    <a:pt x="544" y="813"/>
                  </a:lnTo>
                  <a:lnTo>
                    <a:pt x="815" y="813"/>
                  </a:lnTo>
                  <a:lnTo>
                    <a:pt x="815" y="543"/>
                  </a:lnTo>
                  <a:lnTo>
                    <a:pt x="1088" y="543"/>
                  </a:lnTo>
                  <a:lnTo>
                    <a:pt x="1088" y="271"/>
                  </a:lnTo>
                  <a:moveTo>
                    <a:pt x="544" y="0"/>
                  </a:moveTo>
                  <a:lnTo>
                    <a:pt x="273" y="0"/>
                  </a:lnTo>
                  <a:lnTo>
                    <a:pt x="273" y="271"/>
                  </a:lnTo>
                  <a:lnTo>
                    <a:pt x="544" y="271"/>
                  </a:lnTo>
                  <a:lnTo>
                    <a:pt x="54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5" name="Freeform 10">
              <a:extLst>
                <a:ext uri="{FF2B5EF4-FFF2-40B4-BE49-F238E27FC236}">
                  <a16:creationId xmlns:a16="http://schemas.microsoft.com/office/drawing/2014/main" id="{497FA536-00CD-4609-9F93-EB119DF25461}"/>
                </a:ext>
              </a:extLst>
            </p:cNvPr>
            <p:cNvSpPr>
              <a:spLocks noEditPoints="1"/>
            </p:cNvSpPr>
            <p:nvPr userDrawn="1"/>
          </p:nvSpPr>
          <p:spPr bwMode="auto">
            <a:xfrm>
              <a:off x="6411" y="348"/>
              <a:ext cx="1138" cy="1134"/>
            </a:xfrm>
            <a:custGeom>
              <a:avLst/>
              <a:gdLst>
                <a:gd name="T0" fmla="*/ 831 w 1138"/>
                <a:gd name="T1" fmla="*/ 704 h 1134"/>
                <a:gd name="T2" fmla="*/ 693 w 1138"/>
                <a:gd name="T3" fmla="*/ 568 h 1134"/>
                <a:gd name="T4" fmla="*/ 831 w 1138"/>
                <a:gd name="T5" fmla="*/ 430 h 1134"/>
                <a:gd name="T6" fmla="*/ 969 w 1138"/>
                <a:gd name="T7" fmla="*/ 568 h 1134"/>
                <a:gd name="T8" fmla="*/ 831 w 1138"/>
                <a:gd name="T9" fmla="*/ 704 h 1134"/>
                <a:gd name="T10" fmla="*/ 831 w 1138"/>
                <a:gd name="T11" fmla="*/ 260 h 1134"/>
                <a:gd name="T12" fmla="*/ 522 w 1138"/>
                <a:gd name="T13" fmla="*/ 568 h 1134"/>
                <a:gd name="T14" fmla="*/ 831 w 1138"/>
                <a:gd name="T15" fmla="*/ 874 h 1134"/>
                <a:gd name="T16" fmla="*/ 1138 w 1138"/>
                <a:gd name="T17" fmla="*/ 568 h 1134"/>
                <a:gd name="T18" fmla="*/ 831 w 1138"/>
                <a:gd name="T19" fmla="*/ 260 h 1134"/>
                <a:gd name="T20" fmla="*/ 309 w 1138"/>
                <a:gd name="T21" fmla="*/ 964 h 1134"/>
                <a:gd name="T22" fmla="*/ 171 w 1138"/>
                <a:gd name="T23" fmla="*/ 828 h 1134"/>
                <a:gd name="T24" fmla="*/ 309 w 1138"/>
                <a:gd name="T25" fmla="*/ 690 h 1134"/>
                <a:gd name="T26" fmla="*/ 445 w 1138"/>
                <a:gd name="T27" fmla="*/ 828 h 1134"/>
                <a:gd name="T28" fmla="*/ 309 w 1138"/>
                <a:gd name="T29" fmla="*/ 964 h 1134"/>
                <a:gd name="T30" fmla="*/ 309 w 1138"/>
                <a:gd name="T31" fmla="*/ 444 h 1134"/>
                <a:gd name="T32" fmla="*/ 171 w 1138"/>
                <a:gd name="T33" fmla="*/ 306 h 1134"/>
                <a:gd name="T34" fmla="*/ 309 w 1138"/>
                <a:gd name="T35" fmla="*/ 170 h 1134"/>
                <a:gd name="T36" fmla="*/ 445 w 1138"/>
                <a:gd name="T37" fmla="*/ 306 h 1134"/>
                <a:gd name="T38" fmla="*/ 309 w 1138"/>
                <a:gd name="T39" fmla="*/ 444 h 1134"/>
                <a:gd name="T40" fmla="*/ 309 w 1138"/>
                <a:gd name="T41" fmla="*/ 0 h 1134"/>
                <a:gd name="T42" fmla="*/ 0 w 1138"/>
                <a:gd name="T43" fmla="*/ 306 h 1134"/>
                <a:gd name="T44" fmla="*/ 261 w 1138"/>
                <a:gd name="T45" fmla="*/ 568 h 1134"/>
                <a:gd name="T46" fmla="*/ 0 w 1138"/>
                <a:gd name="T47" fmla="*/ 828 h 1134"/>
                <a:gd name="T48" fmla="*/ 309 w 1138"/>
                <a:gd name="T49" fmla="*/ 1134 h 1134"/>
                <a:gd name="T50" fmla="*/ 616 w 1138"/>
                <a:gd name="T51" fmla="*/ 828 h 1134"/>
                <a:gd name="T52" fmla="*/ 355 w 1138"/>
                <a:gd name="T53" fmla="*/ 568 h 1134"/>
                <a:gd name="T54" fmla="*/ 616 w 1138"/>
                <a:gd name="T55" fmla="*/ 306 h 1134"/>
                <a:gd name="T56" fmla="*/ 309 w 1138"/>
                <a:gd name="T57" fmla="*/ 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8" h="1134">
                  <a:moveTo>
                    <a:pt x="831" y="704"/>
                  </a:moveTo>
                  <a:lnTo>
                    <a:pt x="693" y="568"/>
                  </a:lnTo>
                  <a:lnTo>
                    <a:pt x="831" y="430"/>
                  </a:lnTo>
                  <a:lnTo>
                    <a:pt x="969" y="568"/>
                  </a:lnTo>
                  <a:lnTo>
                    <a:pt x="831" y="704"/>
                  </a:lnTo>
                  <a:close/>
                  <a:moveTo>
                    <a:pt x="831" y="260"/>
                  </a:moveTo>
                  <a:lnTo>
                    <a:pt x="522" y="568"/>
                  </a:lnTo>
                  <a:lnTo>
                    <a:pt x="831" y="874"/>
                  </a:lnTo>
                  <a:lnTo>
                    <a:pt x="1138" y="568"/>
                  </a:lnTo>
                  <a:lnTo>
                    <a:pt x="831" y="260"/>
                  </a:lnTo>
                  <a:close/>
                  <a:moveTo>
                    <a:pt x="309" y="964"/>
                  </a:moveTo>
                  <a:lnTo>
                    <a:pt x="171" y="828"/>
                  </a:lnTo>
                  <a:lnTo>
                    <a:pt x="309" y="690"/>
                  </a:lnTo>
                  <a:lnTo>
                    <a:pt x="445" y="828"/>
                  </a:lnTo>
                  <a:lnTo>
                    <a:pt x="309" y="964"/>
                  </a:lnTo>
                  <a:close/>
                  <a:moveTo>
                    <a:pt x="309" y="444"/>
                  </a:moveTo>
                  <a:lnTo>
                    <a:pt x="171" y="306"/>
                  </a:lnTo>
                  <a:lnTo>
                    <a:pt x="309" y="170"/>
                  </a:lnTo>
                  <a:lnTo>
                    <a:pt x="445" y="306"/>
                  </a:lnTo>
                  <a:lnTo>
                    <a:pt x="309" y="444"/>
                  </a:lnTo>
                  <a:close/>
                  <a:moveTo>
                    <a:pt x="309" y="0"/>
                  </a:moveTo>
                  <a:lnTo>
                    <a:pt x="0" y="306"/>
                  </a:lnTo>
                  <a:lnTo>
                    <a:pt x="261" y="568"/>
                  </a:lnTo>
                  <a:lnTo>
                    <a:pt x="0" y="828"/>
                  </a:lnTo>
                  <a:lnTo>
                    <a:pt x="309" y="1134"/>
                  </a:lnTo>
                  <a:lnTo>
                    <a:pt x="616" y="828"/>
                  </a:lnTo>
                  <a:lnTo>
                    <a:pt x="355" y="568"/>
                  </a:lnTo>
                  <a:lnTo>
                    <a:pt x="616" y="306"/>
                  </a:lnTo>
                  <a:lnTo>
                    <a:pt x="3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6" name="Freeform 11">
              <a:extLst>
                <a:ext uri="{FF2B5EF4-FFF2-40B4-BE49-F238E27FC236}">
                  <a16:creationId xmlns:a16="http://schemas.microsoft.com/office/drawing/2014/main" id="{4B78CD42-BDD9-4908-80C0-73A49A211565}"/>
                </a:ext>
              </a:extLst>
            </p:cNvPr>
            <p:cNvSpPr>
              <a:spLocks noEditPoints="1"/>
            </p:cNvSpPr>
            <p:nvPr userDrawn="1"/>
          </p:nvSpPr>
          <p:spPr bwMode="auto">
            <a:xfrm>
              <a:off x="6411" y="348"/>
              <a:ext cx="1138" cy="1134"/>
            </a:xfrm>
            <a:custGeom>
              <a:avLst/>
              <a:gdLst>
                <a:gd name="T0" fmla="*/ 831 w 1138"/>
                <a:gd name="T1" fmla="*/ 704 h 1134"/>
                <a:gd name="T2" fmla="*/ 693 w 1138"/>
                <a:gd name="T3" fmla="*/ 568 h 1134"/>
                <a:gd name="T4" fmla="*/ 831 w 1138"/>
                <a:gd name="T5" fmla="*/ 430 h 1134"/>
                <a:gd name="T6" fmla="*/ 969 w 1138"/>
                <a:gd name="T7" fmla="*/ 568 h 1134"/>
                <a:gd name="T8" fmla="*/ 831 w 1138"/>
                <a:gd name="T9" fmla="*/ 704 h 1134"/>
                <a:gd name="T10" fmla="*/ 831 w 1138"/>
                <a:gd name="T11" fmla="*/ 260 h 1134"/>
                <a:gd name="T12" fmla="*/ 522 w 1138"/>
                <a:gd name="T13" fmla="*/ 568 h 1134"/>
                <a:gd name="T14" fmla="*/ 831 w 1138"/>
                <a:gd name="T15" fmla="*/ 874 h 1134"/>
                <a:gd name="T16" fmla="*/ 1138 w 1138"/>
                <a:gd name="T17" fmla="*/ 568 h 1134"/>
                <a:gd name="T18" fmla="*/ 831 w 1138"/>
                <a:gd name="T19" fmla="*/ 260 h 1134"/>
                <a:gd name="T20" fmla="*/ 309 w 1138"/>
                <a:gd name="T21" fmla="*/ 964 h 1134"/>
                <a:gd name="T22" fmla="*/ 171 w 1138"/>
                <a:gd name="T23" fmla="*/ 828 h 1134"/>
                <a:gd name="T24" fmla="*/ 309 w 1138"/>
                <a:gd name="T25" fmla="*/ 690 h 1134"/>
                <a:gd name="T26" fmla="*/ 445 w 1138"/>
                <a:gd name="T27" fmla="*/ 828 h 1134"/>
                <a:gd name="T28" fmla="*/ 309 w 1138"/>
                <a:gd name="T29" fmla="*/ 964 h 1134"/>
                <a:gd name="T30" fmla="*/ 309 w 1138"/>
                <a:gd name="T31" fmla="*/ 444 h 1134"/>
                <a:gd name="T32" fmla="*/ 171 w 1138"/>
                <a:gd name="T33" fmla="*/ 306 h 1134"/>
                <a:gd name="T34" fmla="*/ 309 w 1138"/>
                <a:gd name="T35" fmla="*/ 170 h 1134"/>
                <a:gd name="T36" fmla="*/ 445 w 1138"/>
                <a:gd name="T37" fmla="*/ 306 h 1134"/>
                <a:gd name="T38" fmla="*/ 309 w 1138"/>
                <a:gd name="T39" fmla="*/ 444 h 1134"/>
                <a:gd name="T40" fmla="*/ 309 w 1138"/>
                <a:gd name="T41" fmla="*/ 0 h 1134"/>
                <a:gd name="T42" fmla="*/ 0 w 1138"/>
                <a:gd name="T43" fmla="*/ 306 h 1134"/>
                <a:gd name="T44" fmla="*/ 261 w 1138"/>
                <a:gd name="T45" fmla="*/ 568 h 1134"/>
                <a:gd name="T46" fmla="*/ 0 w 1138"/>
                <a:gd name="T47" fmla="*/ 828 h 1134"/>
                <a:gd name="T48" fmla="*/ 309 w 1138"/>
                <a:gd name="T49" fmla="*/ 1134 h 1134"/>
                <a:gd name="T50" fmla="*/ 616 w 1138"/>
                <a:gd name="T51" fmla="*/ 828 h 1134"/>
                <a:gd name="T52" fmla="*/ 355 w 1138"/>
                <a:gd name="T53" fmla="*/ 568 h 1134"/>
                <a:gd name="T54" fmla="*/ 616 w 1138"/>
                <a:gd name="T55" fmla="*/ 306 h 1134"/>
                <a:gd name="T56" fmla="*/ 309 w 1138"/>
                <a:gd name="T57" fmla="*/ 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8" h="1134">
                  <a:moveTo>
                    <a:pt x="831" y="704"/>
                  </a:moveTo>
                  <a:lnTo>
                    <a:pt x="693" y="568"/>
                  </a:lnTo>
                  <a:lnTo>
                    <a:pt x="831" y="430"/>
                  </a:lnTo>
                  <a:lnTo>
                    <a:pt x="969" y="568"/>
                  </a:lnTo>
                  <a:lnTo>
                    <a:pt x="831" y="704"/>
                  </a:lnTo>
                  <a:moveTo>
                    <a:pt x="831" y="260"/>
                  </a:moveTo>
                  <a:lnTo>
                    <a:pt x="522" y="568"/>
                  </a:lnTo>
                  <a:lnTo>
                    <a:pt x="831" y="874"/>
                  </a:lnTo>
                  <a:lnTo>
                    <a:pt x="1138" y="568"/>
                  </a:lnTo>
                  <a:lnTo>
                    <a:pt x="831" y="260"/>
                  </a:lnTo>
                  <a:moveTo>
                    <a:pt x="309" y="964"/>
                  </a:moveTo>
                  <a:lnTo>
                    <a:pt x="171" y="828"/>
                  </a:lnTo>
                  <a:lnTo>
                    <a:pt x="309" y="690"/>
                  </a:lnTo>
                  <a:lnTo>
                    <a:pt x="445" y="828"/>
                  </a:lnTo>
                  <a:lnTo>
                    <a:pt x="309" y="964"/>
                  </a:lnTo>
                  <a:moveTo>
                    <a:pt x="309" y="444"/>
                  </a:moveTo>
                  <a:lnTo>
                    <a:pt x="171" y="306"/>
                  </a:lnTo>
                  <a:lnTo>
                    <a:pt x="309" y="170"/>
                  </a:lnTo>
                  <a:lnTo>
                    <a:pt x="445" y="306"/>
                  </a:lnTo>
                  <a:lnTo>
                    <a:pt x="309" y="444"/>
                  </a:lnTo>
                  <a:moveTo>
                    <a:pt x="309" y="0"/>
                  </a:moveTo>
                  <a:lnTo>
                    <a:pt x="0" y="306"/>
                  </a:lnTo>
                  <a:lnTo>
                    <a:pt x="261" y="568"/>
                  </a:lnTo>
                  <a:lnTo>
                    <a:pt x="0" y="828"/>
                  </a:lnTo>
                  <a:lnTo>
                    <a:pt x="309" y="1134"/>
                  </a:lnTo>
                  <a:lnTo>
                    <a:pt x="616" y="828"/>
                  </a:lnTo>
                  <a:lnTo>
                    <a:pt x="355" y="568"/>
                  </a:lnTo>
                  <a:lnTo>
                    <a:pt x="616" y="306"/>
                  </a:lnTo>
                  <a:lnTo>
                    <a:pt x="30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7" name="Freeform 12">
              <a:extLst>
                <a:ext uri="{FF2B5EF4-FFF2-40B4-BE49-F238E27FC236}">
                  <a16:creationId xmlns:a16="http://schemas.microsoft.com/office/drawing/2014/main" id="{3AA888BE-0FF7-4BF4-BBDF-D6F2E8B69284}"/>
                </a:ext>
              </a:extLst>
            </p:cNvPr>
            <p:cNvSpPr>
              <a:spLocks noEditPoints="1"/>
            </p:cNvSpPr>
            <p:nvPr userDrawn="1"/>
          </p:nvSpPr>
          <p:spPr bwMode="auto">
            <a:xfrm>
              <a:off x="133" y="1630"/>
              <a:ext cx="1086" cy="1085"/>
            </a:xfrm>
            <a:custGeom>
              <a:avLst/>
              <a:gdLst>
                <a:gd name="T0" fmla="*/ 128 w 637"/>
                <a:gd name="T1" fmla="*/ 464 h 638"/>
                <a:gd name="T2" fmla="*/ 0 w 637"/>
                <a:gd name="T3" fmla="*/ 484 h 638"/>
                <a:gd name="T4" fmla="*/ 0 w 637"/>
                <a:gd name="T5" fmla="*/ 558 h 638"/>
                <a:gd name="T6" fmla="*/ 127 w 637"/>
                <a:gd name="T7" fmla="*/ 535 h 638"/>
                <a:gd name="T8" fmla="*/ 301 w 637"/>
                <a:gd name="T9" fmla="*/ 582 h 638"/>
                <a:gd name="T10" fmla="*/ 509 w 637"/>
                <a:gd name="T11" fmla="*/ 638 h 638"/>
                <a:gd name="T12" fmla="*/ 637 w 637"/>
                <a:gd name="T13" fmla="*/ 618 h 638"/>
                <a:gd name="T14" fmla="*/ 637 w 637"/>
                <a:gd name="T15" fmla="*/ 544 h 638"/>
                <a:gd name="T16" fmla="*/ 510 w 637"/>
                <a:gd name="T17" fmla="*/ 568 h 638"/>
                <a:gd name="T18" fmla="*/ 336 w 637"/>
                <a:gd name="T19" fmla="*/ 520 h 638"/>
                <a:gd name="T20" fmla="*/ 128 w 637"/>
                <a:gd name="T21" fmla="*/ 464 h 638"/>
                <a:gd name="T22" fmla="*/ 128 w 637"/>
                <a:gd name="T23" fmla="*/ 348 h 638"/>
                <a:gd name="T24" fmla="*/ 0 w 637"/>
                <a:gd name="T25" fmla="*/ 368 h 638"/>
                <a:gd name="T26" fmla="*/ 0 w 637"/>
                <a:gd name="T27" fmla="*/ 443 h 638"/>
                <a:gd name="T28" fmla="*/ 128 w 637"/>
                <a:gd name="T29" fmla="*/ 419 h 638"/>
                <a:gd name="T30" fmla="*/ 301 w 637"/>
                <a:gd name="T31" fmla="*/ 466 h 638"/>
                <a:gd name="T32" fmla="*/ 509 w 637"/>
                <a:gd name="T33" fmla="*/ 522 h 638"/>
                <a:gd name="T34" fmla="*/ 509 w 637"/>
                <a:gd name="T35" fmla="*/ 522 h 638"/>
                <a:gd name="T36" fmla="*/ 637 w 637"/>
                <a:gd name="T37" fmla="*/ 502 h 638"/>
                <a:gd name="T38" fmla="*/ 637 w 637"/>
                <a:gd name="T39" fmla="*/ 428 h 638"/>
                <a:gd name="T40" fmla="*/ 510 w 637"/>
                <a:gd name="T41" fmla="*/ 451 h 638"/>
                <a:gd name="T42" fmla="*/ 336 w 637"/>
                <a:gd name="T43" fmla="*/ 404 h 638"/>
                <a:gd name="T44" fmla="*/ 128 w 637"/>
                <a:gd name="T45" fmla="*/ 348 h 638"/>
                <a:gd name="T46" fmla="*/ 128 w 637"/>
                <a:gd name="T47" fmla="*/ 232 h 638"/>
                <a:gd name="T48" fmla="*/ 0 w 637"/>
                <a:gd name="T49" fmla="*/ 252 h 638"/>
                <a:gd name="T50" fmla="*/ 0 w 637"/>
                <a:gd name="T51" fmla="*/ 327 h 638"/>
                <a:gd name="T52" fmla="*/ 128 w 637"/>
                <a:gd name="T53" fmla="*/ 303 h 638"/>
                <a:gd name="T54" fmla="*/ 301 w 637"/>
                <a:gd name="T55" fmla="*/ 350 h 638"/>
                <a:gd name="T56" fmla="*/ 509 w 637"/>
                <a:gd name="T57" fmla="*/ 406 h 638"/>
                <a:gd name="T58" fmla="*/ 637 w 637"/>
                <a:gd name="T59" fmla="*/ 385 h 638"/>
                <a:gd name="T60" fmla="*/ 637 w 637"/>
                <a:gd name="T61" fmla="*/ 311 h 638"/>
                <a:gd name="T62" fmla="*/ 508 w 637"/>
                <a:gd name="T63" fmla="*/ 335 h 638"/>
                <a:gd name="T64" fmla="*/ 336 w 637"/>
                <a:gd name="T65" fmla="*/ 288 h 638"/>
                <a:gd name="T66" fmla="*/ 128 w 637"/>
                <a:gd name="T67" fmla="*/ 232 h 638"/>
                <a:gd name="T68" fmla="*/ 128 w 637"/>
                <a:gd name="T69" fmla="*/ 116 h 638"/>
                <a:gd name="T70" fmla="*/ 0 w 637"/>
                <a:gd name="T71" fmla="*/ 136 h 638"/>
                <a:gd name="T72" fmla="*/ 0 w 637"/>
                <a:gd name="T73" fmla="*/ 211 h 638"/>
                <a:gd name="T74" fmla="*/ 128 w 637"/>
                <a:gd name="T75" fmla="*/ 187 h 638"/>
                <a:gd name="T76" fmla="*/ 301 w 637"/>
                <a:gd name="T77" fmla="*/ 233 h 638"/>
                <a:gd name="T78" fmla="*/ 509 w 637"/>
                <a:gd name="T79" fmla="*/ 289 h 638"/>
                <a:gd name="T80" fmla="*/ 637 w 637"/>
                <a:gd name="T81" fmla="*/ 269 h 638"/>
                <a:gd name="T82" fmla="*/ 637 w 637"/>
                <a:gd name="T83" fmla="*/ 195 h 638"/>
                <a:gd name="T84" fmla="*/ 508 w 637"/>
                <a:gd name="T85" fmla="*/ 219 h 638"/>
                <a:gd name="T86" fmla="*/ 336 w 637"/>
                <a:gd name="T87" fmla="*/ 172 h 638"/>
                <a:gd name="T88" fmla="*/ 128 w 637"/>
                <a:gd name="T89" fmla="*/ 116 h 638"/>
                <a:gd name="T90" fmla="*/ 128 w 637"/>
                <a:gd name="T91" fmla="*/ 0 h 638"/>
                <a:gd name="T92" fmla="*/ 0 w 637"/>
                <a:gd name="T93" fmla="*/ 20 h 638"/>
                <a:gd name="T94" fmla="*/ 0 w 637"/>
                <a:gd name="T95" fmla="*/ 95 h 638"/>
                <a:gd name="T96" fmla="*/ 128 w 637"/>
                <a:gd name="T97" fmla="*/ 71 h 638"/>
                <a:gd name="T98" fmla="*/ 301 w 637"/>
                <a:gd name="T99" fmla="*/ 117 h 638"/>
                <a:gd name="T100" fmla="*/ 509 w 637"/>
                <a:gd name="T101" fmla="*/ 173 h 638"/>
                <a:gd name="T102" fmla="*/ 509 w 637"/>
                <a:gd name="T103" fmla="*/ 173 h 638"/>
                <a:gd name="T104" fmla="*/ 637 w 637"/>
                <a:gd name="T105" fmla="*/ 153 h 638"/>
                <a:gd name="T106" fmla="*/ 637 w 637"/>
                <a:gd name="T107" fmla="*/ 79 h 638"/>
                <a:gd name="T108" fmla="*/ 510 w 637"/>
                <a:gd name="T109" fmla="*/ 103 h 638"/>
                <a:gd name="T110" fmla="*/ 336 w 637"/>
                <a:gd name="T111" fmla="*/ 56 h 638"/>
                <a:gd name="T112" fmla="*/ 128 w 637"/>
                <a:gd name="T113"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7" h="638">
                  <a:moveTo>
                    <a:pt x="128" y="464"/>
                  </a:moveTo>
                  <a:cubicBezTo>
                    <a:pt x="85" y="464"/>
                    <a:pt x="42" y="471"/>
                    <a:pt x="0" y="484"/>
                  </a:cubicBezTo>
                  <a:cubicBezTo>
                    <a:pt x="0" y="558"/>
                    <a:pt x="0" y="558"/>
                    <a:pt x="0" y="558"/>
                  </a:cubicBezTo>
                  <a:cubicBezTo>
                    <a:pt x="36" y="545"/>
                    <a:pt x="79" y="535"/>
                    <a:pt x="127" y="535"/>
                  </a:cubicBezTo>
                  <a:cubicBezTo>
                    <a:pt x="180" y="535"/>
                    <a:pt x="239" y="547"/>
                    <a:pt x="301" y="582"/>
                  </a:cubicBezTo>
                  <a:cubicBezTo>
                    <a:pt x="367" y="619"/>
                    <a:pt x="438" y="638"/>
                    <a:pt x="509" y="638"/>
                  </a:cubicBezTo>
                  <a:cubicBezTo>
                    <a:pt x="551" y="638"/>
                    <a:pt x="594" y="631"/>
                    <a:pt x="637" y="618"/>
                  </a:cubicBezTo>
                  <a:cubicBezTo>
                    <a:pt x="637" y="544"/>
                    <a:pt x="637" y="544"/>
                    <a:pt x="637" y="544"/>
                  </a:cubicBezTo>
                  <a:cubicBezTo>
                    <a:pt x="601" y="557"/>
                    <a:pt x="558" y="568"/>
                    <a:pt x="510" y="568"/>
                  </a:cubicBezTo>
                  <a:cubicBezTo>
                    <a:pt x="456" y="568"/>
                    <a:pt x="397" y="555"/>
                    <a:pt x="336" y="520"/>
                  </a:cubicBezTo>
                  <a:cubicBezTo>
                    <a:pt x="269" y="483"/>
                    <a:pt x="199" y="464"/>
                    <a:pt x="128" y="464"/>
                  </a:cubicBezTo>
                  <a:moveTo>
                    <a:pt x="128" y="348"/>
                  </a:moveTo>
                  <a:cubicBezTo>
                    <a:pt x="85" y="348"/>
                    <a:pt x="42" y="355"/>
                    <a:pt x="0" y="368"/>
                  </a:cubicBezTo>
                  <a:cubicBezTo>
                    <a:pt x="0" y="443"/>
                    <a:pt x="0" y="443"/>
                    <a:pt x="0" y="443"/>
                  </a:cubicBezTo>
                  <a:cubicBezTo>
                    <a:pt x="36" y="429"/>
                    <a:pt x="80" y="419"/>
                    <a:pt x="128" y="419"/>
                  </a:cubicBezTo>
                  <a:cubicBezTo>
                    <a:pt x="181" y="419"/>
                    <a:pt x="240" y="431"/>
                    <a:pt x="301" y="466"/>
                  </a:cubicBezTo>
                  <a:cubicBezTo>
                    <a:pt x="367" y="503"/>
                    <a:pt x="438" y="522"/>
                    <a:pt x="509" y="522"/>
                  </a:cubicBezTo>
                  <a:cubicBezTo>
                    <a:pt x="509" y="522"/>
                    <a:pt x="509" y="522"/>
                    <a:pt x="509" y="522"/>
                  </a:cubicBezTo>
                  <a:cubicBezTo>
                    <a:pt x="551" y="522"/>
                    <a:pt x="594" y="515"/>
                    <a:pt x="637" y="502"/>
                  </a:cubicBezTo>
                  <a:cubicBezTo>
                    <a:pt x="637" y="428"/>
                    <a:pt x="637" y="428"/>
                    <a:pt x="637" y="428"/>
                  </a:cubicBezTo>
                  <a:cubicBezTo>
                    <a:pt x="601" y="441"/>
                    <a:pt x="558" y="451"/>
                    <a:pt x="510" y="451"/>
                  </a:cubicBezTo>
                  <a:cubicBezTo>
                    <a:pt x="456" y="451"/>
                    <a:pt x="397" y="439"/>
                    <a:pt x="336" y="404"/>
                  </a:cubicBezTo>
                  <a:cubicBezTo>
                    <a:pt x="269" y="367"/>
                    <a:pt x="199" y="348"/>
                    <a:pt x="128" y="348"/>
                  </a:cubicBezTo>
                  <a:moveTo>
                    <a:pt x="128" y="232"/>
                  </a:moveTo>
                  <a:cubicBezTo>
                    <a:pt x="85" y="232"/>
                    <a:pt x="42" y="239"/>
                    <a:pt x="0" y="252"/>
                  </a:cubicBezTo>
                  <a:cubicBezTo>
                    <a:pt x="0" y="327"/>
                    <a:pt x="0" y="327"/>
                    <a:pt x="0" y="327"/>
                  </a:cubicBezTo>
                  <a:cubicBezTo>
                    <a:pt x="36" y="313"/>
                    <a:pt x="80" y="303"/>
                    <a:pt x="128" y="303"/>
                  </a:cubicBezTo>
                  <a:cubicBezTo>
                    <a:pt x="181" y="303"/>
                    <a:pt x="240" y="315"/>
                    <a:pt x="301" y="350"/>
                  </a:cubicBezTo>
                  <a:cubicBezTo>
                    <a:pt x="367" y="387"/>
                    <a:pt x="438" y="406"/>
                    <a:pt x="509" y="406"/>
                  </a:cubicBezTo>
                  <a:cubicBezTo>
                    <a:pt x="551" y="406"/>
                    <a:pt x="594" y="399"/>
                    <a:pt x="637" y="385"/>
                  </a:cubicBezTo>
                  <a:cubicBezTo>
                    <a:pt x="637" y="311"/>
                    <a:pt x="637" y="311"/>
                    <a:pt x="637" y="311"/>
                  </a:cubicBezTo>
                  <a:cubicBezTo>
                    <a:pt x="600" y="324"/>
                    <a:pt x="557" y="335"/>
                    <a:pt x="508" y="335"/>
                  </a:cubicBezTo>
                  <a:cubicBezTo>
                    <a:pt x="455" y="335"/>
                    <a:pt x="397" y="322"/>
                    <a:pt x="336" y="288"/>
                  </a:cubicBezTo>
                  <a:cubicBezTo>
                    <a:pt x="269" y="251"/>
                    <a:pt x="199" y="232"/>
                    <a:pt x="128" y="232"/>
                  </a:cubicBezTo>
                  <a:moveTo>
                    <a:pt x="128" y="116"/>
                  </a:moveTo>
                  <a:cubicBezTo>
                    <a:pt x="85" y="116"/>
                    <a:pt x="42" y="123"/>
                    <a:pt x="0" y="136"/>
                  </a:cubicBezTo>
                  <a:cubicBezTo>
                    <a:pt x="0" y="211"/>
                    <a:pt x="0" y="211"/>
                    <a:pt x="0" y="211"/>
                  </a:cubicBezTo>
                  <a:cubicBezTo>
                    <a:pt x="36" y="197"/>
                    <a:pt x="80" y="187"/>
                    <a:pt x="128" y="187"/>
                  </a:cubicBezTo>
                  <a:cubicBezTo>
                    <a:pt x="181" y="187"/>
                    <a:pt x="240" y="199"/>
                    <a:pt x="301" y="233"/>
                  </a:cubicBezTo>
                  <a:cubicBezTo>
                    <a:pt x="367" y="271"/>
                    <a:pt x="438" y="289"/>
                    <a:pt x="509" y="289"/>
                  </a:cubicBezTo>
                  <a:cubicBezTo>
                    <a:pt x="551" y="289"/>
                    <a:pt x="594" y="283"/>
                    <a:pt x="637" y="269"/>
                  </a:cubicBezTo>
                  <a:cubicBezTo>
                    <a:pt x="637" y="195"/>
                    <a:pt x="637" y="195"/>
                    <a:pt x="637" y="195"/>
                  </a:cubicBezTo>
                  <a:cubicBezTo>
                    <a:pt x="600" y="208"/>
                    <a:pt x="557" y="219"/>
                    <a:pt x="508" y="219"/>
                  </a:cubicBezTo>
                  <a:cubicBezTo>
                    <a:pt x="455" y="219"/>
                    <a:pt x="397" y="206"/>
                    <a:pt x="336" y="172"/>
                  </a:cubicBezTo>
                  <a:cubicBezTo>
                    <a:pt x="269" y="135"/>
                    <a:pt x="199" y="116"/>
                    <a:pt x="128" y="116"/>
                  </a:cubicBezTo>
                  <a:moveTo>
                    <a:pt x="128" y="0"/>
                  </a:moveTo>
                  <a:cubicBezTo>
                    <a:pt x="85" y="0"/>
                    <a:pt x="42" y="6"/>
                    <a:pt x="0" y="20"/>
                  </a:cubicBezTo>
                  <a:cubicBezTo>
                    <a:pt x="0" y="95"/>
                    <a:pt x="0" y="95"/>
                    <a:pt x="0" y="95"/>
                  </a:cubicBezTo>
                  <a:cubicBezTo>
                    <a:pt x="36" y="81"/>
                    <a:pt x="80" y="71"/>
                    <a:pt x="128" y="71"/>
                  </a:cubicBezTo>
                  <a:cubicBezTo>
                    <a:pt x="181" y="71"/>
                    <a:pt x="240" y="83"/>
                    <a:pt x="301" y="117"/>
                  </a:cubicBezTo>
                  <a:cubicBezTo>
                    <a:pt x="367" y="155"/>
                    <a:pt x="438" y="173"/>
                    <a:pt x="509" y="173"/>
                  </a:cubicBezTo>
                  <a:cubicBezTo>
                    <a:pt x="509" y="173"/>
                    <a:pt x="509" y="173"/>
                    <a:pt x="509" y="173"/>
                  </a:cubicBezTo>
                  <a:cubicBezTo>
                    <a:pt x="551" y="173"/>
                    <a:pt x="594" y="167"/>
                    <a:pt x="637" y="153"/>
                  </a:cubicBezTo>
                  <a:cubicBezTo>
                    <a:pt x="637" y="79"/>
                    <a:pt x="637" y="79"/>
                    <a:pt x="637" y="79"/>
                  </a:cubicBezTo>
                  <a:cubicBezTo>
                    <a:pt x="601" y="93"/>
                    <a:pt x="558" y="103"/>
                    <a:pt x="510" y="103"/>
                  </a:cubicBezTo>
                  <a:cubicBezTo>
                    <a:pt x="456" y="103"/>
                    <a:pt x="397" y="90"/>
                    <a:pt x="336" y="56"/>
                  </a:cubicBezTo>
                  <a:cubicBezTo>
                    <a:pt x="269" y="19"/>
                    <a:pt x="199" y="0"/>
                    <a:pt x="1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8" name="Freeform 13">
              <a:extLst>
                <a:ext uri="{FF2B5EF4-FFF2-40B4-BE49-F238E27FC236}">
                  <a16:creationId xmlns:a16="http://schemas.microsoft.com/office/drawing/2014/main" id="{DD1C7D99-47EC-45C7-818A-1ED03280036F}"/>
                </a:ext>
              </a:extLst>
            </p:cNvPr>
            <p:cNvSpPr>
              <a:spLocks noEditPoints="1"/>
            </p:cNvSpPr>
            <p:nvPr userDrawn="1"/>
          </p:nvSpPr>
          <p:spPr bwMode="auto">
            <a:xfrm>
              <a:off x="1393" y="1630"/>
              <a:ext cx="1087" cy="1084"/>
            </a:xfrm>
            <a:custGeom>
              <a:avLst/>
              <a:gdLst>
                <a:gd name="T0" fmla="*/ 72 w 637"/>
                <a:gd name="T1" fmla="*/ 493 h 637"/>
                <a:gd name="T2" fmla="*/ 0 w 637"/>
                <a:gd name="T3" fmla="*/ 565 h 637"/>
                <a:gd name="T4" fmla="*/ 72 w 637"/>
                <a:gd name="T5" fmla="*/ 637 h 637"/>
                <a:gd name="T6" fmla="*/ 145 w 637"/>
                <a:gd name="T7" fmla="*/ 565 h 637"/>
                <a:gd name="T8" fmla="*/ 72 w 637"/>
                <a:gd name="T9" fmla="*/ 493 h 637"/>
                <a:gd name="T10" fmla="*/ 565 w 637"/>
                <a:gd name="T11" fmla="*/ 493 h 637"/>
                <a:gd name="T12" fmla="*/ 493 w 637"/>
                <a:gd name="T13" fmla="*/ 565 h 637"/>
                <a:gd name="T14" fmla="*/ 565 w 637"/>
                <a:gd name="T15" fmla="*/ 637 h 637"/>
                <a:gd name="T16" fmla="*/ 637 w 637"/>
                <a:gd name="T17" fmla="*/ 565 h 637"/>
                <a:gd name="T18" fmla="*/ 565 w 637"/>
                <a:gd name="T19" fmla="*/ 493 h 637"/>
                <a:gd name="T20" fmla="*/ 319 w 637"/>
                <a:gd name="T21" fmla="*/ 247 h 637"/>
                <a:gd name="T22" fmla="*/ 246 w 637"/>
                <a:gd name="T23" fmla="*/ 319 h 637"/>
                <a:gd name="T24" fmla="*/ 319 w 637"/>
                <a:gd name="T25" fmla="*/ 391 h 637"/>
                <a:gd name="T26" fmla="*/ 391 w 637"/>
                <a:gd name="T27" fmla="*/ 319 h 637"/>
                <a:gd name="T28" fmla="*/ 319 w 637"/>
                <a:gd name="T29" fmla="*/ 247 h 637"/>
                <a:gd name="T30" fmla="*/ 72 w 637"/>
                <a:gd name="T31" fmla="*/ 0 h 637"/>
                <a:gd name="T32" fmla="*/ 0 w 637"/>
                <a:gd name="T33" fmla="*/ 72 h 637"/>
                <a:gd name="T34" fmla="*/ 72 w 637"/>
                <a:gd name="T35" fmla="*/ 145 h 637"/>
                <a:gd name="T36" fmla="*/ 145 w 637"/>
                <a:gd name="T37" fmla="*/ 72 h 637"/>
                <a:gd name="T38" fmla="*/ 72 w 637"/>
                <a:gd name="T39" fmla="*/ 0 h 637"/>
                <a:gd name="T40" fmla="*/ 565 w 637"/>
                <a:gd name="T41" fmla="*/ 0 h 637"/>
                <a:gd name="T42" fmla="*/ 493 w 637"/>
                <a:gd name="T43" fmla="*/ 72 h 637"/>
                <a:gd name="T44" fmla="*/ 565 w 637"/>
                <a:gd name="T45" fmla="*/ 145 h 637"/>
                <a:gd name="T46" fmla="*/ 637 w 637"/>
                <a:gd name="T47" fmla="*/ 72 h 637"/>
                <a:gd name="T48" fmla="*/ 565 w 637"/>
                <a:gd name="T49" fmla="*/ 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7" h="637">
                  <a:moveTo>
                    <a:pt x="72" y="493"/>
                  </a:moveTo>
                  <a:cubicBezTo>
                    <a:pt x="32" y="493"/>
                    <a:pt x="0" y="525"/>
                    <a:pt x="0" y="565"/>
                  </a:cubicBezTo>
                  <a:cubicBezTo>
                    <a:pt x="0" y="605"/>
                    <a:pt x="32" y="637"/>
                    <a:pt x="72" y="637"/>
                  </a:cubicBezTo>
                  <a:cubicBezTo>
                    <a:pt x="112" y="637"/>
                    <a:pt x="145" y="605"/>
                    <a:pt x="145" y="565"/>
                  </a:cubicBezTo>
                  <a:cubicBezTo>
                    <a:pt x="145" y="525"/>
                    <a:pt x="112" y="493"/>
                    <a:pt x="72" y="493"/>
                  </a:cubicBezTo>
                  <a:moveTo>
                    <a:pt x="565" y="493"/>
                  </a:moveTo>
                  <a:cubicBezTo>
                    <a:pt x="525" y="493"/>
                    <a:pt x="493" y="525"/>
                    <a:pt x="493" y="565"/>
                  </a:cubicBezTo>
                  <a:cubicBezTo>
                    <a:pt x="493" y="605"/>
                    <a:pt x="525" y="637"/>
                    <a:pt x="565" y="637"/>
                  </a:cubicBezTo>
                  <a:cubicBezTo>
                    <a:pt x="605" y="637"/>
                    <a:pt x="637" y="605"/>
                    <a:pt x="637" y="565"/>
                  </a:cubicBezTo>
                  <a:cubicBezTo>
                    <a:pt x="637" y="525"/>
                    <a:pt x="605" y="493"/>
                    <a:pt x="565" y="493"/>
                  </a:cubicBezTo>
                  <a:moveTo>
                    <a:pt x="319" y="247"/>
                  </a:moveTo>
                  <a:cubicBezTo>
                    <a:pt x="279" y="247"/>
                    <a:pt x="246" y="279"/>
                    <a:pt x="246" y="319"/>
                  </a:cubicBezTo>
                  <a:cubicBezTo>
                    <a:pt x="246" y="359"/>
                    <a:pt x="279" y="391"/>
                    <a:pt x="319" y="391"/>
                  </a:cubicBezTo>
                  <a:cubicBezTo>
                    <a:pt x="359" y="391"/>
                    <a:pt x="391" y="359"/>
                    <a:pt x="391" y="319"/>
                  </a:cubicBezTo>
                  <a:cubicBezTo>
                    <a:pt x="391" y="279"/>
                    <a:pt x="359" y="247"/>
                    <a:pt x="319" y="247"/>
                  </a:cubicBezTo>
                  <a:moveTo>
                    <a:pt x="72" y="0"/>
                  </a:moveTo>
                  <a:cubicBezTo>
                    <a:pt x="32" y="0"/>
                    <a:pt x="0" y="33"/>
                    <a:pt x="0" y="72"/>
                  </a:cubicBezTo>
                  <a:cubicBezTo>
                    <a:pt x="0" y="112"/>
                    <a:pt x="32" y="145"/>
                    <a:pt x="72" y="145"/>
                  </a:cubicBezTo>
                  <a:cubicBezTo>
                    <a:pt x="112" y="145"/>
                    <a:pt x="145" y="112"/>
                    <a:pt x="145" y="72"/>
                  </a:cubicBezTo>
                  <a:cubicBezTo>
                    <a:pt x="145" y="33"/>
                    <a:pt x="112" y="0"/>
                    <a:pt x="72" y="0"/>
                  </a:cubicBezTo>
                  <a:moveTo>
                    <a:pt x="565" y="0"/>
                  </a:moveTo>
                  <a:cubicBezTo>
                    <a:pt x="525" y="0"/>
                    <a:pt x="493" y="33"/>
                    <a:pt x="493" y="72"/>
                  </a:cubicBezTo>
                  <a:cubicBezTo>
                    <a:pt x="493" y="112"/>
                    <a:pt x="525" y="145"/>
                    <a:pt x="565" y="145"/>
                  </a:cubicBezTo>
                  <a:cubicBezTo>
                    <a:pt x="605" y="145"/>
                    <a:pt x="637" y="112"/>
                    <a:pt x="637" y="72"/>
                  </a:cubicBezTo>
                  <a:cubicBezTo>
                    <a:pt x="637" y="33"/>
                    <a:pt x="605" y="0"/>
                    <a:pt x="56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19" name="Freeform 14">
              <a:extLst>
                <a:ext uri="{FF2B5EF4-FFF2-40B4-BE49-F238E27FC236}">
                  <a16:creationId xmlns:a16="http://schemas.microsoft.com/office/drawing/2014/main" id="{25BDC8FF-4148-4214-B86D-CDD3DF1B9321}"/>
                </a:ext>
              </a:extLst>
            </p:cNvPr>
            <p:cNvSpPr>
              <a:spLocks noEditPoints="1"/>
            </p:cNvSpPr>
            <p:nvPr userDrawn="1"/>
          </p:nvSpPr>
          <p:spPr bwMode="auto">
            <a:xfrm>
              <a:off x="2655" y="1630"/>
              <a:ext cx="1087" cy="1084"/>
            </a:xfrm>
            <a:custGeom>
              <a:avLst/>
              <a:gdLst>
                <a:gd name="T0" fmla="*/ 318 w 637"/>
                <a:gd name="T1" fmla="*/ 567 h 637"/>
                <a:gd name="T2" fmla="*/ 283 w 637"/>
                <a:gd name="T3" fmla="*/ 602 h 637"/>
                <a:gd name="T4" fmla="*/ 318 w 637"/>
                <a:gd name="T5" fmla="*/ 637 h 637"/>
                <a:gd name="T6" fmla="*/ 353 w 637"/>
                <a:gd name="T7" fmla="*/ 602 h 637"/>
                <a:gd name="T8" fmla="*/ 318 w 637"/>
                <a:gd name="T9" fmla="*/ 567 h 637"/>
                <a:gd name="T10" fmla="*/ 35 w 637"/>
                <a:gd name="T11" fmla="*/ 284 h 637"/>
                <a:gd name="T12" fmla="*/ 0 w 637"/>
                <a:gd name="T13" fmla="*/ 319 h 637"/>
                <a:gd name="T14" fmla="*/ 35 w 637"/>
                <a:gd name="T15" fmla="*/ 354 h 637"/>
                <a:gd name="T16" fmla="*/ 70 w 637"/>
                <a:gd name="T17" fmla="*/ 319 h 637"/>
                <a:gd name="T18" fmla="*/ 35 w 637"/>
                <a:gd name="T19" fmla="*/ 284 h 637"/>
                <a:gd name="T20" fmla="*/ 602 w 637"/>
                <a:gd name="T21" fmla="*/ 284 h 637"/>
                <a:gd name="T22" fmla="*/ 567 w 637"/>
                <a:gd name="T23" fmla="*/ 319 h 637"/>
                <a:gd name="T24" fmla="*/ 602 w 637"/>
                <a:gd name="T25" fmla="*/ 354 h 637"/>
                <a:gd name="T26" fmla="*/ 637 w 637"/>
                <a:gd name="T27" fmla="*/ 319 h 637"/>
                <a:gd name="T28" fmla="*/ 602 w 637"/>
                <a:gd name="T29" fmla="*/ 284 h 637"/>
                <a:gd name="T30" fmla="*/ 577 w 637"/>
                <a:gd name="T31" fmla="*/ 10 h 637"/>
                <a:gd name="T32" fmla="*/ 318 w 637"/>
                <a:gd name="T33" fmla="*/ 269 h 637"/>
                <a:gd name="T34" fmla="*/ 59 w 637"/>
                <a:gd name="T35" fmla="*/ 10 h 637"/>
                <a:gd name="T36" fmla="*/ 9 w 637"/>
                <a:gd name="T37" fmla="*/ 60 h 637"/>
                <a:gd name="T38" fmla="*/ 268 w 637"/>
                <a:gd name="T39" fmla="*/ 319 h 637"/>
                <a:gd name="T40" fmla="*/ 9 w 637"/>
                <a:gd name="T41" fmla="*/ 578 h 637"/>
                <a:gd name="T42" fmla="*/ 59 w 637"/>
                <a:gd name="T43" fmla="*/ 628 h 637"/>
                <a:gd name="T44" fmla="*/ 318 w 637"/>
                <a:gd name="T45" fmla="*/ 369 h 637"/>
                <a:gd name="T46" fmla="*/ 577 w 637"/>
                <a:gd name="T47" fmla="*/ 628 h 637"/>
                <a:gd name="T48" fmla="*/ 627 w 637"/>
                <a:gd name="T49" fmla="*/ 578 h 637"/>
                <a:gd name="T50" fmla="*/ 368 w 637"/>
                <a:gd name="T51" fmla="*/ 319 h 637"/>
                <a:gd name="T52" fmla="*/ 627 w 637"/>
                <a:gd name="T53" fmla="*/ 60 h 637"/>
                <a:gd name="T54" fmla="*/ 577 w 637"/>
                <a:gd name="T55" fmla="*/ 10 h 637"/>
                <a:gd name="T56" fmla="*/ 318 w 637"/>
                <a:gd name="T57" fmla="*/ 0 h 637"/>
                <a:gd name="T58" fmla="*/ 283 w 637"/>
                <a:gd name="T59" fmla="*/ 35 h 637"/>
                <a:gd name="T60" fmla="*/ 318 w 637"/>
                <a:gd name="T61" fmla="*/ 71 h 637"/>
                <a:gd name="T62" fmla="*/ 353 w 637"/>
                <a:gd name="T63" fmla="*/ 35 h 637"/>
                <a:gd name="T64" fmla="*/ 318 w 637"/>
                <a:gd name="T65" fmla="*/ 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37" h="637">
                  <a:moveTo>
                    <a:pt x="318" y="567"/>
                  </a:moveTo>
                  <a:cubicBezTo>
                    <a:pt x="298" y="567"/>
                    <a:pt x="283" y="583"/>
                    <a:pt x="283" y="602"/>
                  </a:cubicBezTo>
                  <a:cubicBezTo>
                    <a:pt x="283" y="622"/>
                    <a:pt x="298" y="637"/>
                    <a:pt x="318" y="637"/>
                  </a:cubicBezTo>
                  <a:cubicBezTo>
                    <a:pt x="337" y="637"/>
                    <a:pt x="353" y="622"/>
                    <a:pt x="353" y="602"/>
                  </a:cubicBezTo>
                  <a:cubicBezTo>
                    <a:pt x="353" y="583"/>
                    <a:pt x="337" y="567"/>
                    <a:pt x="318" y="567"/>
                  </a:cubicBezTo>
                  <a:moveTo>
                    <a:pt x="35" y="284"/>
                  </a:moveTo>
                  <a:cubicBezTo>
                    <a:pt x="16" y="284"/>
                    <a:pt x="0" y="299"/>
                    <a:pt x="0" y="319"/>
                  </a:cubicBezTo>
                  <a:cubicBezTo>
                    <a:pt x="0" y="338"/>
                    <a:pt x="16" y="354"/>
                    <a:pt x="35" y="354"/>
                  </a:cubicBezTo>
                  <a:cubicBezTo>
                    <a:pt x="55" y="354"/>
                    <a:pt x="70" y="338"/>
                    <a:pt x="70" y="319"/>
                  </a:cubicBezTo>
                  <a:cubicBezTo>
                    <a:pt x="70" y="299"/>
                    <a:pt x="55" y="284"/>
                    <a:pt x="35" y="284"/>
                  </a:cubicBezTo>
                  <a:moveTo>
                    <a:pt x="602" y="284"/>
                  </a:moveTo>
                  <a:cubicBezTo>
                    <a:pt x="583" y="284"/>
                    <a:pt x="567" y="299"/>
                    <a:pt x="567" y="319"/>
                  </a:cubicBezTo>
                  <a:cubicBezTo>
                    <a:pt x="567" y="338"/>
                    <a:pt x="583" y="354"/>
                    <a:pt x="602" y="354"/>
                  </a:cubicBezTo>
                  <a:cubicBezTo>
                    <a:pt x="622" y="354"/>
                    <a:pt x="637" y="338"/>
                    <a:pt x="637" y="319"/>
                  </a:cubicBezTo>
                  <a:cubicBezTo>
                    <a:pt x="637" y="299"/>
                    <a:pt x="622" y="284"/>
                    <a:pt x="602" y="284"/>
                  </a:cubicBezTo>
                  <a:moveTo>
                    <a:pt x="577" y="10"/>
                  </a:moveTo>
                  <a:cubicBezTo>
                    <a:pt x="318" y="269"/>
                    <a:pt x="318" y="269"/>
                    <a:pt x="318" y="269"/>
                  </a:cubicBezTo>
                  <a:cubicBezTo>
                    <a:pt x="59" y="10"/>
                    <a:pt x="59" y="10"/>
                    <a:pt x="59" y="10"/>
                  </a:cubicBezTo>
                  <a:cubicBezTo>
                    <a:pt x="9" y="60"/>
                    <a:pt x="9" y="60"/>
                    <a:pt x="9" y="60"/>
                  </a:cubicBezTo>
                  <a:cubicBezTo>
                    <a:pt x="268" y="319"/>
                    <a:pt x="268" y="319"/>
                    <a:pt x="268" y="319"/>
                  </a:cubicBezTo>
                  <a:cubicBezTo>
                    <a:pt x="9" y="578"/>
                    <a:pt x="9" y="578"/>
                    <a:pt x="9" y="578"/>
                  </a:cubicBezTo>
                  <a:cubicBezTo>
                    <a:pt x="59" y="628"/>
                    <a:pt x="59" y="628"/>
                    <a:pt x="59" y="628"/>
                  </a:cubicBezTo>
                  <a:cubicBezTo>
                    <a:pt x="318" y="369"/>
                    <a:pt x="318" y="369"/>
                    <a:pt x="318" y="369"/>
                  </a:cubicBezTo>
                  <a:cubicBezTo>
                    <a:pt x="577" y="628"/>
                    <a:pt x="577" y="628"/>
                    <a:pt x="577" y="628"/>
                  </a:cubicBezTo>
                  <a:cubicBezTo>
                    <a:pt x="627" y="578"/>
                    <a:pt x="627" y="578"/>
                    <a:pt x="627" y="578"/>
                  </a:cubicBezTo>
                  <a:cubicBezTo>
                    <a:pt x="368" y="319"/>
                    <a:pt x="368" y="319"/>
                    <a:pt x="368" y="319"/>
                  </a:cubicBezTo>
                  <a:cubicBezTo>
                    <a:pt x="627" y="60"/>
                    <a:pt x="627" y="60"/>
                    <a:pt x="627" y="60"/>
                  </a:cubicBezTo>
                  <a:cubicBezTo>
                    <a:pt x="577" y="10"/>
                    <a:pt x="577" y="10"/>
                    <a:pt x="577" y="10"/>
                  </a:cubicBezTo>
                  <a:moveTo>
                    <a:pt x="318" y="0"/>
                  </a:moveTo>
                  <a:cubicBezTo>
                    <a:pt x="298" y="0"/>
                    <a:pt x="283" y="16"/>
                    <a:pt x="283" y="35"/>
                  </a:cubicBezTo>
                  <a:cubicBezTo>
                    <a:pt x="283" y="55"/>
                    <a:pt x="298" y="71"/>
                    <a:pt x="318" y="71"/>
                  </a:cubicBezTo>
                  <a:cubicBezTo>
                    <a:pt x="337" y="71"/>
                    <a:pt x="353" y="55"/>
                    <a:pt x="353" y="35"/>
                  </a:cubicBezTo>
                  <a:cubicBezTo>
                    <a:pt x="353" y="16"/>
                    <a:pt x="337" y="0"/>
                    <a:pt x="3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0" name="Freeform 15">
              <a:extLst>
                <a:ext uri="{FF2B5EF4-FFF2-40B4-BE49-F238E27FC236}">
                  <a16:creationId xmlns:a16="http://schemas.microsoft.com/office/drawing/2014/main" id="{06869053-2547-4013-BF1E-7066F33354A6}"/>
                </a:ext>
              </a:extLst>
            </p:cNvPr>
            <p:cNvSpPr>
              <a:spLocks noEditPoints="1"/>
            </p:cNvSpPr>
            <p:nvPr userDrawn="1"/>
          </p:nvSpPr>
          <p:spPr bwMode="auto">
            <a:xfrm>
              <a:off x="3919" y="1634"/>
              <a:ext cx="1080" cy="1076"/>
            </a:xfrm>
            <a:custGeom>
              <a:avLst/>
              <a:gdLst>
                <a:gd name="T0" fmla="*/ 270 w 1080"/>
                <a:gd name="T1" fmla="*/ 966 h 1076"/>
                <a:gd name="T2" fmla="*/ 967 w 1080"/>
                <a:gd name="T3" fmla="*/ 270 h 1076"/>
                <a:gd name="T4" fmla="*/ 967 w 1080"/>
                <a:gd name="T5" fmla="*/ 966 h 1076"/>
                <a:gd name="T6" fmla="*/ 270 w 1080"/>
                <a:gd name="T7" fmla="*/ 966 h 1076"/>
                <a:gd name="T8" fmla="*/ 1080 w 1080"/>
                <a:gd name="T9" fmla="*/ 1 h 1076"/>
                <a:gd name="T10" fmla="*/ 0 w 1080"/>
                <a:gd name="T11" fmla="*/ 1076 h 1076"/>
                <a:gd name="T12" fmla="*/ 1080 w 1080"/>
                <a:gd name="T13" fmla="*/ 1076 h 1076"/>
                <a:gd name="T14" fmla="*/ 1080 w 1080"/>
                <a:gd name="T15" fmla="*/ 1 h 1076"/>
                <a:gd name="T16" fmla="*/ 111 w 1080"/>
                <a:gd name="T17" fmla="*/ 459 h 1076"/>
                <a:gd name="T18" fmla="*/ 111 w 1080"/>
                <a:gd name="T19" fmla="*/ 112 h 1076"/>
                <a:gd name="T20" fmla="*/ 461 w 1080"/>
                <a:gd name="T21" fmla="*/ 112 h 1076"/>
                <a:gd name="T22" fmla="*/ 111 w 1080"/>
                <a:gd name="T23" fmla="*/ 459 h 1076"/>
                <a:gd name="T24" fmla="*/ 730 w 1080"/>
                <a:gd name="T25" fmla="*/ 0 h 1076"/>
                <a:gd name="T26" fmla="*/ 0 w 1080"/>
                <a:gd name="T27" fmla="*/ 0 h 1076"/>
                <a:gd name="T28" fmla="*/ 0 w 1080"/>
                <a:gd name="T29" fmla="*/ 729 h 1076"/>
                <a:gd name="T30" fmla="*/ 730 w 1080"/>
                <a:gd name="T31" fmla="*/ 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0" h="1076">
                  <a:moveTo>
                    <a:pt x="270" y="966"/>
                  </a:moveTo>
                  <a:lnTo>
                    <a:pt x="967" y="270"/>
                  </a:lnTo>
                  <a:lnTo>
                    <a:pt x="967" y="966"/>
                  </a:lnTo>
                  <a:lnTo>
                    <a:pt x="270" y="966"/>
                  </a:lnTo>
                  <a:close/>
                  <a:moveTo>
                    <a:pt x="1080" y="1"/>
                  </a:moveTo>
                  <a:lnTo>
                    <a:pt x="0" y="1076"/>
                  </a:lnTo>
                  <a:lnTo>
                    <a:pt x="1080" y="1076"/>
                  </a:lnTo>
                  <a:lnTo>
                    <a:pt x="1080" y="1"/>
                  </a:lnTo>
                  <a:close/>
                  <a:moveTo>
                    <a:pt x="111" y="459"/>
                  </a:moveTo>
                  <a:lnTo>
                    <a:pt x="111" y="112"/>
                  </a:lnTo>
                  <a:lnTo>
                    <a:pt x="461" y="112"/>
                  </a:lnTo>
                  <a:lnTo>
                    <a:pt x="111" y="459"/>
                  </a:lnTo>
                  <a:close/>
                  <a:moveTo>
                    <a:pt x="730" y="0"/>
                  </a:moveTo>
                  <a:lnTo>
                    <a:pt x="0" y="0"/>
                  </a:lnTo>
                  <a:lnTo>
                    <a:pt x="0" y="729"/>
                  </a:lnTo>
                  <a:lnTo>
                    <a:pt x="7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1" name="Freeform 16">
              <a:extLst>
                <a:ext uri="{FF2B5EF4-FFF2-40B4-BE49-F238E27FC236}">
                  <a16:creationId xmlns:a16="http://schemas.microsoft.com/office/drawing/2014/main" id="{A972F5CA-43CB-4EAC-A749-A16B5986C61F}"/>
                </a:ext>
              </a:extLst>
            </p:cNvPr>
            <p:cNvSpPr>
              <a:spLocks noEditPoints="1"/>
            </p:cNvSpPr>
            <p:nvPr userDrawn="1"/>
          </p:nvSpPr>
          <p:spPr bwMode="auto">
            <a:xfrm>
              <a:off x="3919" y="1634"/>
              <a:ext cx="1080" cy="1076"/>
            </a:xfrm>
            <a:custGeom>
              <a:avLst/>
              <a:gdLst>
                <a:gd name="T0" fmla="*/ 270 w 1080"/>
                <a:gd name="T1" fmla="*/ 966 h 1076"/>
                <a:gd name="T2" fmla="*/ 967 w 1080"/>
                <a:gd name="T3" fmla="*/ 270 h 1076"/>
                <a:gd name="T4" fmla="*/ 967 w 1080"/>
                <a:gd name="T5" fmla="*/ 966 h 1076"/>
                <a:gd name="T6" fmla="*/ 270 w 1080"/>
                <a:gd name="T7" fmla="*/ 966 h 1076"/>
                <a:gd name="T8" fmla="*/ 1080 w 1080"/>
                <a:gd name="T9" fmla="*/ 1 h 1076"/>
                <a:gd name="T10" fmla="*/ 0 w 1080"/>
                <a:gd name="T11" fmla="*/ 1076 h 1076"/>
                <a:gd name="T12" fmla="*/ 1080 w 1080"/>
                <a:gd name="T13" fmla="*/ 1076 h 1076"/>
                <a:gd name="T14" fmla="*/ 1080 w 1080"/>
                <a:gd name="T15" fmla="*/ 1 h 1076"/>
                <a:gd name="T16" fmla="*/ 111 w 1080"/>
                <a:gd name="T17" fmla="*/ 459 h 1076"/>
                <a:gd name="T18" fmla="*/ 111 w 1080"/>
                <a:gd name="T19" fmla="*/ 112 h 1076"/>
                <a:gd name="T20" fmla="*/ 461 w 1080"/>
                <a:gd name="T21" fmla="*/ 112 h 1076"/>
                <a:gd name="T22" fmla="*/ 111 w 1080"/>
                <a:gd name="T23" fmla="*/ 459 h 1076"/>
                <a:gd name="T24" fmla="*/ 730 w 1080"/>
                <a:gd name="T25" fmla="*/ 0 h 1076"/>
                <a:gd name="T26" fmla="*/ 0 w 1080"/>
                <a:gd name="T27" fmla="*/ 0 h 1076"/>
                <a:gd name="T28" fmla="*/ 0 w 1080"/>
                <a:gd name="T29" fmla="*/ 729 h 1076"/>
                <a:gd name="T30" fmla="*/ 730 w 1080"/>
                <a:gd name="T31" fmla="*/ 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0" h="1076">
                  <a:moveTo>
                    <a:pt x="270" y="966"/>
                  </a:moveTo>
                  <a:lnTo>
                    <a:pt x="967" y="270"/>
                  </a:lnTo>
                  <a:lnTo>
                    <a:pt x="967" y="966"/>
                  </a:lnTo>
                  <a:lnTo>
                    <a:pt x="270" y="966"/>
                  </a:lnTo>
                  <a:moveTo>
                    <a:pt x="1080" y="1"/>
                  </a:moveTo>
                  <a:lnTo>
                    <a:pt x="0" y="1076"/>
                  </a:lnTo>
                  <a:lnTo>
                    <a:pt x="1080" y="1076"/>
                  </a:lnTo>
                  <a:lnTo>
                    <a:pt x="1080" y="1"/>
                  </a:lnTo>
                  <a:moveTo>
                    <a:pt x="111" y="459"/>
                  </a:moveTo>
                  <a:lnTo>
                    <a:pt x="111" y="112"/>
                  </a:lnTo>
                  <a:lnTo>
                    <a:pt x="461" y="112"/>
                  </a:lnTo>
                  <a:lnTo>
                    <a:pt x="111" y="459"/>
                  </a:lnTo>
                  <a:moveTo>
                    <a:pt x="730" y="0"/>
                  </a:moveTo>
                  <a:lnTo>
                    <a:pt x="0" y="0"/>
                  </a:lnTo>
                  <a:lnTo>
                    <a:pt x="0" y="729"/>
                  </a:lnTo>
                  <a:lnTo>
                    <a:pt x="73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2" name="Freeform 17">
              <a:extLst>
                <a:ext uri="{FF2B5EF4-FFF2-40B4-BE49-F238E27FC236}">
                  <a16:creationId xmlns:a16="http://schemas.microsoft.com/office/drawing/2014/main" id="{FB659A32-0C31-4FA4-804C-13CA49D39F11}"/>
                </a:ext>
              </a:extLst>
            </p:cNvPr>
            <p:cNvSpPr>
              <a:spLocks noEditPoints="1"/>
            </p:cNvSpPr>
            <p:nvPr userDrawn="1"/>
          </p:nvSpPr>
          <p:spPr bwMode="auto">
            <a:xfrm>
              <a:off x="5175" y="1630"/>
              <a:ext cx="1089" cy="1085"/>
            </a:xfrm>
            <a:custGeom>
              <a:avLst/>
              <a:gdLst>
                <a:gd name="T0" fmla="*/ 269 w 639"/>
                <a:gd name="T1" fmla="*/ 369 h 638"/>
                <a:gd name="T2" fmla="*/ 369 w 639"/>
                <a:gd name="T3" fmla="*/ 269 h 638"/>
                <a:gd name="T4" fmla="*/ 269 w 639"/>
                <a:gd name="T5" fmla="*/ 369 h 638"/>
                <a:gd name="T6" fmla="*/ 415 w 639"/>
                <a:gd name="T7" fmla="*/ 567 h 638"/>
                <a:gd name="T8" fmla="*/ 265 w 639"/>
                <a:gd name="T9" fmla="*/ 443 h 638"/>
                <a:gd name="T10" fmla="*/ 443 w 639"/>
                <a:gd name="T11" fmla="*/ 264 h 638"/>
                <a:gd name="T12" fmla="*/ 568 w 639"/>
                <a:gd name="T13" fmla="*/ 415 h 638"/>
                <a:gd name="T14" fmla="*/ 415 w 639"/>
                <a:gd name="T15" fmla="*/ 567 h 638"/>
                <a:gd name="T16" fmla="*/ 196 w 639"/>
                <a:gd name="T17" fmla="*/ 373 h 638"/>
                <a:gd name="T18" fmla="*/ 71 w 639"/>
                <a:gd name="T19" fmla="*/ 223 h 638"/>
                <a:gd name="T20" fmla="*/ 224 w 639"/>
                <a:gd name="T21" fmla="*/ 70 h 638"/>
                <a:gd name="T22" fmla="*/ 374 w 639"/>
                <a:gd name="T23" fmla="*/ 195 h 638"/>
                <a:gd name="T24" fmla="*/ 196 w 639"/>
                <a:gd name="T25" fmla="*/ 373 h 638"/>
                <a:gd name="T26" fmla="*/ 224 w 639"/>
                <a:gd name="T27" fmla="*/ 0 h 638"/>
                <a:gd name="T28" fmla="*/ 0 w 639"/>
                <a:gd name="T29" fmla="*/ 223 h 638"/>
                <a:gd name="T30" fmla="*/ 194 w 639"/>
                <a:gd name="T31" fmla="*/ 444 h 638"/>
                <a:gd name="T32" fmla="*/ 415 w 639"/>
                <a:gd name="T33" fmla="*/ 638 h 638"/>
                <a:gd name="T34" fmla="*/ 639 w 639"/>
                <a:gd name="T35" fmla="*/ 415 h 638"/>
                <a:gd name="T36" fmla="*/ 445 w 639"/>
                <a:gd name="T37" fmla="*/ 193 h 638"/>
                <a:gd name="T38" fmla="*/ 224 w 639"/>
                <a:gd name="T39"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9" h="638">
                  <a:moveTo>
                    <a:pt x="269" y="369"/>
                  </a:moveTo>
                  <a:cubicBezTo>
                    <a:pt x="284" y="321"/>
                    <a:pt x="322" y="284"/>
                    <a:pt x="369" y="269"/>
                  </a:cubicBezTo>
                  <a:cubicBezTo>
                    <a:pt x="354" y="316"/>
                    <a:pt x="317" y="354"/>
                    <a:pt x="269" y="369"/>
                  </a:cubicBezTo>
                  <a:moveTo>
                    <a:pt x="415" y="567"/>
                  </a:moveTo>
                  <a:cubicBezTo>
                    <a:pt x="340" y="567"/>
                    <a:pt x="278" y="513"/>
                    <a:pt x="265" y="443"/>
                  </a:cubicBezTo>
                  <a:cubicBezTo>
                    <a:pt x="355" y="426"/>
                    <a:pt x="426" y="354"/>
                    <a:pt x="443" y="264"/>
                  </a:cubicBezTo>
                  <a:cubicBezTo>
                    <a:pt x="514" y="278"/>
                    <a:pt x="568" y="340"/>
                    <a:pt x="568" y="415"/>
                  </a:cubicBezTo>
                  <a:cubicBezTo>
                    <a:pt x="568" y="499"/>
                    <a:pt x="499" y="567"/>
                    <a:pt x="415" y="567"/>
                  </a:cubicBezTo>
                  <a:moveTo>
                    <a:pt x="196" y="373"/>
                  </a:moveTo>
                  <a:cubicBezTo>
                    <a:pt x="125" y="360"/>
                    <a:pt x="71" y="298"/>
                    <a:pt x="71" y="223"/>
                  </a:cubicBezTo>
                  <a:cubicBezTo>
                    <a:pt x="71" y="139"/>
                    <a:pt x="139" y="70"/>
                    <a:pt x="224" y="70"/>
                  </a:cubicBezTo>
                  <a:cubicBezTo>
                    <a:pt x="298" y="70"/>
                    <a:pt x="361" y="124"/>
                    <a:pt x="374" y="195"/>
                  </a:cubicBezTo>
                  <a:cubicBezTo>
                    <a:pt x="284" y="212"/>
                    <a:pt x="213" y="283"/>
                    <a:pt x="196" y="373"/>
                  </a:cubicBezTo>
                  <a:moveTo>
                    <a:pt x="224" y="0"/>
                  </a:moveTo>
                  <a:cubicBezTo>
                    <a:pt x="100" y="0"/>
                    <a:pt x="0" y="100"/>
                    <a:pt x="0" y="223"/>
                  </a:cubicBezTo>
                  <a:cubicBezTo>
                    <a:pt x="0" y="336"/>
                    <a:pt x="85" y="430"/>
                    <a:pt x="194" y="444"/>
                  </a:cubicBezTo>
                  <a:cubicBezTo>
                    <a:pt x="208" y="553"/>
                    <a:pt x="302" y="638"/>
                    <a:pt x="415" y="638"/>
                  </a:cubicBezTo>
                  <a:cubicBezTo>
                    <a:pt x="538" y="638"/>
                    <a:pt x="639" y="538"/>
                    <a:pt x="639" y="415"/>
                  </a:cubicBezTo>
                  <a:cubicBezTo>
                    <a:pt x="639" y="302"/>
                    <a:pt x="554" y="208"/>
                    <a:pt x="445" y="193"/>
                  </a:cubicBezTo>
                  <a:cubicBezTo>
                    <a:pt x="430" y="84"/>
                    <a:pt x="337" y="0"/>
                    <a:pt x="2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3" name="Freeform 18">
              <a:extLst>
                <a:ext uri="{FF2B5EF4-FFF2-40B4-BE49-F238E27FC236}">
                  <a16:creationId xmlns:a16="http://schemas.microsoft.com/office/drawing/2014/main" id="{1CD17049-1EF8-4AB9-AAB0-1E446EA4CF74}"/>
                </a:ext>
              </a:extLst>
            </p:cNvPr>
            <p:cNvSpPr>
              <a:spLocks noEditPoints="1"/>
            </p:cNvSpPr>
            <p:nvPr userDrawn="1"/>
          </p:nvSpPr>
          <p:spPr bwMode="auto">
            <a:xfrm>
              <a:off x="6437" y="1630"/>
              <a:ext cx="1088" cy="1085"/>
            </a:xfrm>
            <a:custGeom>
              <a:avLst/>
              <a:gdLst>
                <a:gd name="T0" fmla="*/ 1088 w 1088"/>
                <a:gd name="T1" fmla="*/ 965 h 1085"/>
                <a:gd name="T2" fmla="*/ 0 w 1088"/>
                <a:gd name="T3" fmla="*/ 965 h 1085"/>
                <a:gd name="T4" fmla="*/ 0 w 1088"/>
                <a:gd name="T5" fmla="*/ 1085 h 1085"/>
                <a:gd name="T6" fmla="*/ 1088 w 1088"/>
                <a:gd name="T7" fmla="*/ 1085 h 1085"/>
                <a:gd name="T8" fmla="*/ 1088 w 1088"/>
                <a:gd name="T9" fmla="*/ 965 h 1085"/>
                <a:gd name="T10" fmla="*/ 1088 w 1088"/>
                <a:gd name="T11" fmla="*/ 723 h 1085"/>
                <a:gd name="T12" fmla="*/ 0 w 1088"/>
                <a:gd name="T13" fmla="*/ 723 h 1085"/>
                <a:gd name="T14" fmla="*/ 0 w 1088"/>
                <a:gd name="T15" fmla="*/ 844 h 1085"/>
                <a:gd name="T16" fmla="*/ 1088 w 1088"/>
                <a:gd name="T17" fmla="*/ 844 h 1085"/>
                <a:gd name="T18" fmla="*/ 1088 w 1088"/>
                <a:gd name="T19" fmla="*/ 723 h 1085"/>
                <a:gd name="T20" fmla="*/ 1088 w 1088"/>
                <a:gd name="T21" fmla="*/ 483 h 1085"/>
                <a:gd name="T22" fmla="*/ 0 w 1088"/>
                <a:gd name="T23" fmla="*/ 483 h 1085"/>
                <a:gd name="T24" fmla="*/ 0 w 1088"/>
                <a:gd name="T25" fmla="*/ 602 h 1085"/>
                <a:gd name="T26" fmla="*/ 1088 w 1088"/>
                <a:gd name="T27" fmla="*/ 602 h 1085"/>
                <a:gd name="T28" fmla="*/ 1088 w 1088"/>
                <a:gd name="T29" fmla="*/ 483 h 1085"/>
                <a:gd name="T30" fmla="*/ 1088 w 1088"/>
                <a:gd name="T31" fmla="*/ 242 h 1085"/>
                <a:gd name="T32" fmla="*/ 0 w 1088"/>
                <a:gd name="T33" fmla="*/ 242 h 1085"/>
                <a:gd name="T34" fmla="*/ 0 w 1088"/>
                <a:gd name="T35" fmla="*/ 361 h 1085"/>
                <a:gd name="T36" fmla="*/ 1088 w 1088"/>
                <a:gd name="T37" fmla="*/ 361 h 1085"/>
                <a:gd name="T38" fmla="*/ 1088 w 1088"/>
                <a:gd name="T39" fmla="*/ 242 h 1085"/>
                <a:gd name="T40" fmla="*/ 1088 w 1088"/>
                <a:gd name="T41" fmla="*/ 0 h 1085"/>
                <a:gd name="T42" fmla="*/ 0 w 1088"/>
                <a:gd name="T43" fmla="*/ 0 h 1085"/>
                <a:gd name="T44" fmla="*/ 0 w 1088"/>
                <a:gd name="T45" fmla="*/ 119 h 1085"/>
                <a:gd name="T46" fmla="*/ 1088 w 1088"/>
                <a:gd name="T47" fmla="*/ 119 h 1085"/>
                <a:gd name="T48" fmla="*/ 1088 w 1088"/>
                <a:gd name="T4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8" h="1085">
                  <a:moveTo>
                    <a:pt x="1088" y="965"/>
                  </a:moveTo>
                  <a:lnTo>
                    <a:pt x="0" y="965"/>
                  </a:lnTo>
                  <a:lnTo>
                    <a:pt x="0" y="1085"/>
                  </a:lnTo>
                  <a:lnTo>
                    <a:pt x="1088" y="1085"/>
                  </a:lnTo>
                  <a:lnTo>
                    <a:pt x="1088" y="965"/>
                  </a:lnTo>
                  <a:close/>
                  <a:moveTo>
                    <a:pt x="1088" y="723"/>
                  </a:moveTo>
                  <a:lnTo>
                    <a:pt x="0" y="723"/>
                  </a:lnTo>
                  <a:lnTo>
                    <a:pt x="0" y="844"/>
                  </a:lnTo>
                  <a:lnTo>
                    <a:pt x="1088" y="844"/>
                  </a:lnTo>
                  <a:lnTo>
                    <a:pt x="1088" y="723"/>
                  </a:lnTo>
                  <a:close/>
                  <a:moveTo>
                    <a:pt x="1088" y="483"/>
                  </a:moveTo>
                  <a:lnTo>
                    <a:pt x="0" y="483"/>
                  </a:lnTo>
                  <a:lnTo>
                    <a:pt x="0" y="602"/>
                  </a:lnTo>
                  <a:lnTo>
                    <a:pt x="1088" y="602"/>
                  </a:lnTo>
                  <a:lnTo>
                    <a:pt x="1088" y="483"/>
                  </a:lnTo>
                  <a:close/>
                  <a:moveTo>
                    <a:pt x="1088" y="242"/>
                  </a:moveTo>
                  <a:lnTo>
                    <a:pt x="0" y="242"/>
                  </a:lnTo>
                  <a:lnTo>
                    <a:pt x="0" y="361"/>
                  </a:lnTo>
                  <a:lnTo>
                    <a:pt x="1088" y="361"/>
                  </a:lnTo>
                  <a:lnTo>
                    <a:pt x="1088" y="242"/>
                  </a:lnTo>
                  <a:close/>
                  <a:moveTo>
                    <a:pt x="1088" y="0"/>
                  </a:moveTo>
                  <a:lnTo>
                    <a:pt x="0" y="0"/>
                  </a:lnTo>
                  <a:lnTo>
                    <a:pt x="0" y="119"/>
                  </a:lnTo>
                  <a:lnTo>
                    <a:pt x="1088" y="119"/>
                  </a:lnTo>
                  <a:lnTo>
                    <a:pt x="10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4" name="Freeform 19">
              <a:extLst>
                <a:ext uri="{FF2B5EF4-FFF2-40B4-BE49-F238E27FC236}">
                  <a16:creationId xmlns:a16="http://schemas.microsoft.com/office/drawing/2014/main" id="{F306D99B-DC2B-403E-9DFB-FCCD959C3943}"/>
                </a:ext>
              </a:extLst>
            </p:cNvPr>
            <p:cNvSpPr>
              <a:spLocks noEditPoints="1"/>
            </p:cNvSpPr>
            <p:nvPr userDrawn="1"/>
          </p:nvSpPr>
          <p:spPr bwMode="auto">
            <a:xfrm>
              <a:off x="6437" y="1630"/>
              <a:ext cx="1088" cy="1085"/>
            </a:xfrm>
            <a:custGeom>
              <a:avLst/>
              <a:gdLst>
                <a:gd name="T0" fmla="*/ 1088 w 1088"/>
                <a:gd name="T1" fmla="*/ 965 h 1085"/>
                <a:gd name="T2" fmla="*/ 0 w 1088"/>
                <a:gd name="T3" fmla="*/ 965 h 1085"/>
                <a:gd name="T4" fmla="*/ 0 w 1088"/>
                <a:gd name="T5" fmla="*/ 1085 h 1085"/>
                <a:gd name="T6" fmla="*/ 1088 w 1088"/>
                <a:gd name="T7" fmla="*/ 1085 h 1085"/>
                <a:gd name="T8" fmla="*/ 1088 w 1088"/>
                <a:gd name="T9" fmla="*/ 965 h 1085"/>
                <a:gd name="T10" fmla="*/ 1088 w 1088"/>
                <a:gd name="T11" fmla="*/ 723 h 1085"/>
                <a:gd name="T12" fmla="*/ 0 w 1088"/>
                <a:gd name="T13" fmla="*/ 723 h 1085"/>
                <a:gd name="T14" fmla="*/ 0 w 1088"/>
                <a:gd name="T15" fmla="*/ 844 h 1085"/>
                <a:gd name="T16" fmla="*/ 1088 w 1088"/>
                <a:gd name="T17" fmla="*/ 844 h 1085"/>
                <a:gd name="T18" fmla="*/ 1088 w 1088"/>
                <a:gd name="T19" fmla="*/ 723 h 1085"/>
                <a:gd name="T20" fmla="*/ 1088 w 1088"/>
                <a:gd name="T21" fmla="*/ 483 h 1085"/>
                <a:gd name="T22" fmla="*/ 0 w 1088"/>
                <a:gd name="T23" fmla="*/ 483 h 1085"/>
                <a:gd name="T24" fmla="*/ 0 w 1088"/>
                <a:gd name="T25" fmla="*/ 602 h 1085"/>
                <a:gd name="T26" fmla="*/ 1088 w 1088"/>
                <a:gd name="T27" fmla="*/ 602 h 1085"/>
                <a:gd name="T28" fmla="*/ 1088 w 1088"/>
                <a:gd name="T29" fmla="*/ 483 h 1085"/>
                <a:gd name="T30" fmla="*/ 1088 w 1088"/>
                <a:gd name="T31" fmla="*/ 242 h 1085"/>
                <a:gd name="T32" fmla="*/ 0 w 1088"/>
                <a:gd name="T33" fmla="*/ 242 h 1085"/>
                <a:gd name="T34" fmla="*/ 0 w 1088"/>
                <a:gd name="T35" fmla="*/ 361 h 1085"/>
                <a:gd name="T36" fmla="*/ 1088 w 1088"/>
                <a:gd name="T37" fmla="*/ 361 h 1085"/>
                <a:gd name="T38" fmla="*/ 1088 w 1088"/>
                <a:gd name="T39" fmla="*/ 242 h 1085"/>
                <a:gd name="T40" fmla="*/ 1088 w 1088"/>
                <a:gd name="T41" fmla="*/ 0 h 1085"/>
                <a:gd name="T42" fmla="*/ 0 w 1088"/>
                <a:gd name="T43" fmla="*/ 0 h 1085"/>
                <a:gd name="T44" fmla="*/ 0 w 1088"/>
                <a:gd name="T45" fmla="*/ 119 h 1085"/>
                <a:gd name="T46" fmla="*/ 1088 w 1088"/>
                <a:gd name="T47" fmla="*/ 119 h 1085"/>
                <a:gd name="T48" fmla="*/ 1088 w 1088"/>
                <a:gd name="T4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8" h="1085">
                  <a:moveTo>
                    <a:pt x="1088" y="965"/>
                  </a:moveTo>
                  <a:lnTo>
                    <a:pt x="0" y="965"/>
                  </a:lnTo>
                  <a:lnTo>
                    <a:pt x="0" y="1085"/>
                  </a:lnTo>
                  <a:lnTo>
                    <a:pt x="1088" y="1085"/>
                  </a:lnTo>
                  <a:lnTo>
                    <a:pt x="1088" y="965"/>
                  </a:lnTo>
                  <a:moveTo>
                    <a:pt x="1088" y="723"/>
                  </a:moveTo>
                  <a:lnTo>
                    <a:pt x="0" y="723"/>
                  </a:lnTo>
                  <a:lnTo>
                    <a:pt x="0" y="844"/>
                  </a:lnTo>
                  <a:lnTo>
                    <a:pt x="1088" y="844"/>
                  </a:lnTo>
                  <a:lnTo>
                    <a:pt x="1088" y="723"/>
                  </a:lnTo>
                  <a:moveTo>
                    <a:pt x="1088" y="483"/>
                  </a:moveTo>
                  <a:lnTo>
                    <a:pt x="0" y="483"/>
                  </a:lnTo>
                  <a:lnTo>
                    <a:pt x="0" y="602"/>
                  </a:lnTo>
                  <a:lnTo>
                    <a:pt x="1088" y="602"/>
                  </a:lnTo>
                  <a:lnTo>
                    <a:pt x="1088" y="483"/>
                  </a:lnTo>
                  <a:moveTo>
                    <a:pt x="1088" y="242"/>
                  </a:moveTo>
                  <a:lnTo>
                    <a:pt x="0" y="242"/>
                  </a:lnTo>
                  <a:lnTo>
                    <a:pt x="0" y="361"/>
                  </a:lnTo>
                  <a:lnTo>
                    <a:pt x="1088" y="361"/>
                  </a:lnTo>
                  <a:lnTo>
                    <a:pt x="1088" y="242"/>
                  </a:lnTo>
                  <a:moveTo>
                    <a:pt x="1088" y="0"/>
                  </a:moveTo>
                  <a:lnTo>
                    <a:pt x="0" y="0"/>
                  </a:lnTo>
                  <a:lnTo>
                    <a:pt x="0" y="119"/>
                  </a:lnTo>
                  <a:lnTo>
                    <a:pt x="1088" y="119"/>
                  </a:lnTo>
                  <a:lnTo>
                    <a:pt x="108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5" name="Freeform 20">
              <a:extLst>
                <a:ext uri="{FF2B5EF4-FFF2-40B4-BE49-F238E27FC236}">
                  <a16:creationId xmlns:a16="http://schemas.microsoft.com/office/drawing/2014/main" id="{A6D73413-50D1-46F5-9BDD-A15C8B1EC8EF}"/>
                </a:ext>
              </a:extLst>
            </p:cNvPr>
            <p:cNvSpPr>
              <a:spLocks noEditPoints="1"/>
            </p:cNvSpPr>
            <p:nvPr userDrawn="1"/>
          </p:nvSpPr>
          <p:spPr bwMode="auto">
            <a:xfrm>
              <a:off x="2432" y="380"/>
              <a:ext cx="1528" cy="1077"/>
            </a:xfrm>
            <a:custGeom>
              <a:avLst/>
              <a:gdLst>
                <a:gd name="T0" fmla="*/ 580 w 1528"/>
                <a:gd name="T1" fmla="*/ 0 h 1077"/>
                <a:gd name="T2" fmla="*/ 449 w 1528"/>
                <a:gd name="T3" fmla="*/ 0 h 1077"/>
                <a:gd name="T4" fmla="*/ 0 w 1528"/>
                <a:gd name="T5" fmla="*/ 1077 h 1077"/>
                <a:gd name="T6" fmla="*/ 130 w 1528"/>
                <a:gd name="T7" fmla="*/ 1077 h 1077"/>
                <a:gd name="T8" fmla="*/ 580 w 1528"/>
                <a:gd name="T9" fmla="*/ 0 h 1077"/>
                <a:gd name="T10" fmla="*/ 817 w 1528"/>
                <a:gd name="T11" fmla="*/ 0 h 1077"/>
                <a:gd name="T12" fmla="*/ 686 w 1528"/>
                <a:gd name="T13" fmla="*/ 0 h 1077"/>
                <a:gd name="T14" fmla="*/ 237 w 1528"/>
                <a:gd name="T15" fmla="*/ 1077 h 1077"/>
                <a:gd name="T16" fmla="*/ 368 w 1528"/>
                <a:gd name="T17" fmla="*/ 1077 h 1077"/>
                <a:gd name="T18" fmla="*/ 817 w 1528"/>
                <a:gd name="T19" fmla="*/ 0 h 1077"/>
                <a:gd name="T20" fmla="*/ 1054 w 1528"/>
                <a:gd name="T21" fmla="*/ 0 h 1077"/>
                <a:gd name="T22" fmla="*/ 924 w 1528"/>
                <a:gd name="T23" fmla="*/ 0 h 1077"/>
                <a:gd name="T24" fmla="*/ 474 w 1528"/>
                <a:gd name="T25" fmla="*/ 1077 h 1077"/>
                <a:gd name="T26" fmla="*/ 605 w 1528"/>
                <a:gd name="T27" fmla="*/ 1077 h 1077"/>
                <a:gd name="T28" fmla="*/ 1054 w 1528"/>
                <a:gd name="T29" fmla="*/ 0 h 1077"/>
                <a:gd name="T30" fmla="*/ 1291 w 1528"/>
                <a:gd name="T31" fmla="*/ 0 h 1077"/>
                <a:gd name="T32" fmla="*/ 1161 w 1528"/>
                <a:gd name="T33" fmla="*/ 0 h 1077"/>
                <a:gd name="T34" fmla="*/ 711 w 1528"/>
                <a:gd name="T35" fmla="*/ 1077 h 1077"/>
                <a:gd name="T36" fmla="*/ 843 w 1528"/>
                <a:gd name="T37" fmla="*/ 1077 h 1077"/>
                <a:gd name="T38" fmla="*/ 1291 w 1528"/>
                <a:gd name="T39" fmla="*/ 0 h 1077"/>
                <a:gd name="T40" fmla="*/ 1528 w 1528"/>
                <a:gd name="T41" fmla="*/ 0 h 1077"/>
                <a:gd name="T42" fmla="*/ 1399 w 1528"/>
                <a:gd name="T43" fmla="*/ 0 h 1077"/>
                <a:gd name="T44" fmla="*/ 948 w 1528"/>
                <a:gd name="T45" fmla="*/ 1077 h 1077"/>
                <a:gd name="T46" fmla="*/ 1080 w 1528"/>
                <a:gd name="T47" fmla="*/ 1077 h 1077"/>
                <a:gd name="T48" fmla="*/ 1528 w 1528"/>
                <a:gd name="T49" fmla="*/ 0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8" h="1077">
                  <a:moveTo>
                    <a:pt x="580" y="0"/>
                  </a:moveTo>
                  <a:lnTo>
                    <a:pt x="449" y="0"/>
                  </a:lnTo>
                  <a:lnTo>
                    <a:pt x="0" y="1077"/>
                  </a:lnTo>
                  <a:lnTo>
                    <a:pt x="130" y="1077"/>
                  </a:lnTo>
                  <a:lnTo>
                    <a:pt x="580" y="0"/>
                  </a:lnTo>
                  <a:close/>
                  <a:moveTo>
                    <a:pt x="817" y="0"/>
                  </a:moveTo>
                  <a:lnTo>
                    <a:pt x="686" y="0"/>
                  </a:lnTo>
                  <a:lnTo>
                    <a:pt x="237" y="1077"/>
                  </a:lnTo>
                  <a:lnTo>
                    <a:pt x="368" y="1077"/>
                  </a:lnTo>
                  <a:lnTo>
                    <a:pt x="817" y="0"/>
                  </a:lnTo>
                  <a:close/>
                  <a:moveTo>
                    <a:pt x="1054" y="0"/>
                  </a:moveTo>
                  <a:lnTo>
                    <a:pt x="924" y="0"/>
                  </a:lnTo>
                  <a:lnTo>
                    <a:pt x="474" y="1077"/>
                  </a:lnTo>
                  <a:lnTo>
                    <a:pt x="605" y="1077"/>
                  </a:lnTo>
                  <a:lnTo>
                    <a:pt x="1054" y="0"/>
                  </a:lnTo>
                  <a:close/>
                  <a:moveTo>
                    <a:pt x="1291" y="0"/>
                  </a:moveTo>
                  <a:lnTo>
                    <a:pt x="1161" y="0"/>
                  </a:lnTo>
                  <a:lnTo>
                    <a:pt x="711" y="1077"/>
                  </a:lnTo>
                  <a:lnTo>
                    <a:pt x="843" y="1077"/>
                  </a:lnTo>
                  <a:lnTo>
                    <a:pt x="1291" y="0"/>
                  </a:lnTo>
                  <a:close/>
                  <a:moveTo>
                    <a:pt x="1528" y="0"/>
                  </a:moveTo>
                  <a:lnTo>
                    <a:pt x="1399" y="0"/>
                  </a:lnTo>
                  <a:lnTo>
                    <a:pt x="948" y="1077"/>
                  </a:lnTo>
                  <a:lnTo>
                    <a:pt x="1080" y="1077"/>
                  </a:lnTo>
                  <a:lnTo>
                    <a:pt x="15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6" name="Freeform 21">
              <a:extLst>
                <a:ext uri="{FF2B5EF4-FFF2-40B4-BE49-F238E27FC236}">
                  <a16:creationId xmlns:a16="http://schemas.microsoft.com/office/drawing/2014/main" id="{7D8B0A87-FA63-4DC3-9B89-00D7FB663EDC}"/>
                </a:ext>
              </a:extLst>
            </p:cNvPr>
            <p:cNvSpPr>
              <a:spLocks noEditPoints="1"/>
            </p:cNvSpPr>
            <p:nvPr userDrawn="1"/>
          </p:nvSpPr>
          <p:spPr bwMode="auto">
            <a:xfrm>
              <a:off x="2432" y="380"/>
              <a:ext cx="1528" cy="1077"/>
            </a:xfrm>
            <a:custGeom>
              <a:avLst/>
              <a:gdLst>
                <a:gd name="T0" fmla="*/ 580 w 1528"/>
                <a:gd name="T1" fmla="*/ 0 h 1077"/>
                <a:gd name="T2" fmla="*/ 449 w 1528"/>
                <a:gd name="T3" fmla="*/ 0 h 1077"/>
                <a:gd name="T4" fmla="*/ 0 w 1528"/>
                <a:gd name="T5" fmla="*/ 1077 h 1077"/>
                <a:gd name="T6" fmla="*/ 130 w 1528"/>
                <a:gd name="T7" fmla="*/ 1077 h 1077"/>
                <a:gd name="T8" fmla="*/ 580 w 1528"/>
                <a:gd name="T9" fmla="*/ 0 h 1077"/>
                <a:gd name="T10" fmla="*/ 817 w 1528"/>
                <a:gd name="T11" fmla="*/ 0 h 1077"/>
                <a:gd name="T12" fmla="*/ 686 w 1528"/>
                <a:gd name="T13" fmla="*/ 0 h 1077"/>
                <a:gd name="T14" fmla="*/ 237 w 1528"/>
                <a:gd name="T15" fmla="*/ 1077 h 1077"/>
                <a:gd name="T16" fmla="*/ 368 w 1528"/>
                <a:gd name="T17" fmla="*/ 1077 h 1077"/>
                <a:gd name="T18" fmla="*/ 817 w 1528"/>
                <a:gd name="T19" fmla="*/ 0 h 1077"/>
                <a:gd name="T20" fmla="*/ 1054 w 1528"/>
                <a:gd name="T21" fmla="*/ 0 h 1077"/>
                <a:gd name="T22" fmla="*/ 924 w 1528"/>
                <a:gd name="T23" fmla="*/ 0 h 1077"/>
                <a:gd name="T24" fmla="*/ 474 w 1528"/>
                <a:gd name="T25" fmla="*/ 1077 h 1077"/>
                <a:gd name="T26" fmla="*/ 605 w 1528"/>
                <a:gd name="T27" fmla="*/ 1077 h 1077"/>
                <a:gd name="T28" fmla="*/ 1054 w 1528"/>
                <a:gd name="T29" fmla="*/ 0 h 1077"/>
                <a:gd name="T30" fmla="*/ 1291 w 1528"/>
                <a:gd name="T31" fmla="*/ 0 h 1077"/>
                <a:gd name="T32" fmla="*/ 1161 w 1528"/>
                <a:gd name="T33" fmla="*/ 0 h 1077"/>
                <a:gd name="T34" fmla="*/ 711 w 1528"/>
                <a:gd name="T35" fmla="*/ 1077 h 1077"/>
                <a:gd name="T36" fmla="*/ 843 w 1528"/>
                <a:gd name="T37" fmla="*/ 1077 h 1077"/>
                <a:gd name="T38" fmla="*/ 1291 w 1528"/>
                <a:gd name="T39" fmla="*/ 0 h 1077"/>
                <a:gd name="T40" fmla="*/ 1528 w 1528"/>
                <a:gd name="T41" fmla="*/ 0 h 1077"/>
                <a:gd name="T42" fmla="*/ 1399 w 1528"/>
                <a:gd name="T43" fmla="*/ 0 h 1077"/>
                <a:gd name="T44" fmla="*/ 948 w 1528"/>
                <a:gd name="T45" fmla="*/ 1077 h 1077"/>
                <a:gd name="T46" fmla="*/ 1080 w 1528"/>
                <a:gd name="T47" fmla="*/ 1077 h 1077"/>
                <a:gd name="T48" fmla="*/ 1528 w 1528"/>
                <a:gd name="T49" fmla="*/ 0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8" h="1077">
                  <a:moveTo>
                    <a:pt x="580" y="0"/>
                  </a:moveTo>
                  <a:lnTo>
                    <a:pt x="449" y="0"/>
                  </a:lnTo>
                  <a:lnTo>
                    <a:pt x="0" y="1077"/>
                  </a:lnTo>
                  <a:lnTo>
                    <a:pt x="130" y="1077"/>
                  </a:lnTo>
                  <a:lnTo>
                    <a:pt x="580" y="0"/>
                  </a:lnTo>
                  <a:moveTo>
                    <a:pt x="817" y="0"/>
                  </a:moveTo>
                  <a:lnTo>
                    <a:pt x="686" y="0"/>
                  </a:lnTo>
                  <a:lnTo>
                    <a:pt x="237" y="1077"/>
                  </a:lnTo>
                  <a:lnTo>
                    <a:pt x="368" y="1077"/>
                  </a:lnTo>
                  <a:lnTo>
                    <a:pt x="817" y="0"/>
                  </a:lnTo>
                  <a:moveTo>
                    <a:pt x="1054" y="0"/>
                  </a:moveTo>
                  <a:lnTo>
                    <a:pt x="924" y="0"/>
                  </a:lnTo>
                  <a:lnTo>
                    <a:pt x="474" y="1077"/>
                  </a:lnTo>
                  <a:lnTo>
                    <a:pt x="605" y="1077"/>
                  </a:lnTo>
                  <a:lnTo>
                    <a:pt x="1054" y="0"/>
                  </a:lnTo>
                  <a:moveTo>
                    <a:pt x="1291" y="0"/>
                  </a:moveTo>
                  <a:lnTo>
                    <a:pt x="1161" y="0"/>
                  </a:lnTo>
                  <a:lnTo>
                    <a:pt x="711" y="1077"/>
                  </a:lnTo>
                  <a:lnTo>
                    <a:pt x="843" y="1077"/>
                  </a:lnTo>
                  <a:lnTo>
                    <a:pt x="1291" y="0"/>
                  </a:lnTo>
                  <a:moveTo>
                    <a:pt x="1528" y="0"/>
                  </a:moveTo>
                  <a:lnTo>
                    <a:pt x="1399" y="0"/>
                  </a:lnTo>
                  <a:lnTo>
                    <a:pt x="948" y="1077"/>
                  </a:lnTo>
                  <a:lnTo>
                    <a:pt x="1080" y="1077"/>
                  </a:lnTo>
                  <a:lnTo>
                    <a:pt x="15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7" name="Freeform 22">
              <a:extLst>
                <a:ext uri="{FF2B5EF4-FFF2-40B4-BE49-F238E27FC236}">
                  <a16:creationId xmlns:a16="http://schemas.microsoft.com/office/drawing/2014/main" id="{7AAB12A4-E9D3-48DD-A4CD-E57A0400CACD}"/>
                </a:ext>
              </a:extLst>
            </p:cNvPr>
            <p:cNvSpPr>
              <a:spLocks noEditPoints="1"/>
            </p:cNvSpPr>
            <p:nvPr userDrawn="1"/>
          </p:nvSpPr>
          <p:spPr bwMode="auto">
            <a:xfrm>
              <a:off x="5176" y="373"/>
              <a:ext cx="1087" cy="1084"/>
            </a:xfrm>
            <a:custGeom>
              <a:avLst/>
              <a:gdLst>
                <a:gd name="T0" fmla="*/ 0 w 637"/>
                <a:gd name="T1" fmla="*/ 602 h 637"/>
                <a:gd name="T2" fmla="*/ 70 w 637"/>
                <a:gd name="T3" fmla="*/ 602 h 637"/>
                <a:gd name="T4" fmla="*/ 224 w 637"/>
                <a:gd name="T5" fmla="*/ 567 h 637"/>
                <a:gd name="T6" fmla="*/ 224 w 637"/>
                <a:gd name="T7" fmla="*/ 637 h 637"/>
                <a:gd name="T8" fmla="*/ 224 w 637"/>
                <a:gd name="T9" fmla="*/ 567 h 637"/>
                <a:gd name="T10" fmla="*/ 378 w 637"/>
                <a:gd name="T11" fmla="*/ 602 h 637"/>
                <a:gd name="T12" fmla="*/ 448 w 637"/>
                <a:gd name="T13" fmla="*/ 602 h 637"/>
                <a:gd name="T14" fmla="*/ 602 w 637"/>
                <a:gd name="T15" fmla="*/ 567 h 637"/>
                <a:gd name="T16" fmla="*/ 602 w 637"/>
                <a:gd name="T17" fmla="*/ 637 h 637"/>
                <a:gd name="T18" fmla="*/ 602 w 637"/>
                <a:gd name="T19" fmla="*/ 567 h 637"/>
                <a:gd name="T20" fmla="*/ 0 w 637"/>
                <a:gd name="T21" fmla="*/ 413 h 637"/>
                <a:gd name="T22" fmla="*/ 70 w 637"/>
                <a:gd name="T23" fmla="*/ 413 h 637"/>
                <a:gd name="T24" fmla="*/ 224 w 637"/>
                <a:gd name="T25" fmla="*/ 378 h 637"/>
                <a:gd name="T26" fmla="*/ 224 w 637"/>
                <a:gd name="T27" fmla="*/ 448 h 637"/>
                <a:gd name="T28" fmla="*/ 224 w 637"/>
                <a:gd name="T29" fmla="*/ 378 h 637"/>
                <a:gd name="T30" fmla="*/ 378 w 637"/>
                <a:gd name="T31" fmla="*/ 413 h 637"/>
                <a:gd name="T32" fmla="*/ 448 w 637"/>
                <a:gd name="T33" fmla="*/ 413 h 637"/>
                <a:gd name="T34" fmla="*/ 602 w 637"/>
                <a:gd name="T35" fmla="*/ 378 h 637"/>
                <a:gd name="T36" fmla="*/ 602 w 637"/>
                <a:gd name="T37" fmla="*/ 448 h 637"/>
                <a:gd name="T38" fmla="*/ 602 w 637"/>
                <a:gd name="T39" fmla="*/ 378 h 637"/>
                <a:gd name="T40" fmla="*/ 0 w 637"/>
                <a:gd name="T41" fmla="*/ 224 h 637"/>
                <a:gd name="T42" fmla="*/ 70 w 637"/>
                <a:gd name="T43" fmla="*/ 224 h 637"/>
                <a:gd name="T44" fmla="*/ 224 w 637"/>
                <a:gd name="T45" fmla="*/ 189 h 637"/>
                <a:gd name="T46" fmla="*/ 224 w 637"/>
                <a:gd name="T47" fmla="*/ 259 h 637"/>
                <a:gd name="T48" fmla="*/ 224 w 637"/>
                <a:gd name="T49" fmla="*/ 189 h 637"/>
                <a:gd name="T50" fmla="*/ 378 w 637"/>
                <a:gd name="T51" fmla="*/ 224 h 637"/>
                <a:gd name="T52" fmla="*/ 448 w 637"/>
                <a:gd name="T53" fmla="*/ 224 h 637"/>
                <a:gd name="T54" fmla="*/ 602 w 637"/>
                <a:gd name="T55" fmla="*/ 189 h 637"/>
                <a:gd name="T56" fmla="*/ 602 w 637"/>
                <a:gd name="T57" fmla="*/ 259 h 637"/>
                <a:gd name="T58" fmla="*/ 602 w 637"/>
                <a:gd name="T59" fmla="*/ 189 h 637"/>
                <a:gd name="T60" fmla="*/ 0 w 637"/>
                <a:gd name="T61" fmla="*/ 35 h 637"/>
                <a:gd name="T62" fmla="*/ 70 w 637"/>
                <a:gd name="T63" fmla="*/ 35 h 637"/>
                <a:gd name="T64" fmla="*/ 224 w 637"/>
                <a:gd name="T65" fmla="*/ 0 h 637"/>
                <a:gd name="T66" fmla="*/ 224 w 637"/>
                <a:gd name="T67" fmla="*/ 70 h 637"/>
                <a:gd name="T68" fmla="*/ 224 w 637"/>
                <a:gd name="T69" fmla="*/ 0 h 637"/>
                <a:gd name="T70" fmla="*/ 378 w 637"/>
                <a:gd name="T71" fmla="*/ 35 h 637"/>
                <a:gd name="T72" fmla="*/ 448 w 637"/>
                <a:gd name="T73" fmla="*/ 35 h 637"/>
                <a:gd name="T74" fmla="*/ 602 w 637"/>
                <a:gd name="T75" fmla="*/ 0 h 637"/>
                <a:gd name="T76" fmla="*/ 602 w 637"/>
                <a:gd name="T77" fmla="*/ 70 h 637"/>
                <a:gd name="T78" fmla="*/ 602 w 637"/>
                <a:gd name="T79" fmla="*/ 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7" h="637">
                  <a:moveTo>
                    <a:pt x="35" y="567"/>
                  </a:moveTo>
                  <a:cubicBezTo>
                    <a:pt x="15" y="567"/>
                    <a:pt x="0" y="583"/>
                    <a:pt x="0" y="602"/>
                  </a:cubicBezTo>
                  <a:cubicBezTo>
                    <a:pt x="0" y="621"/>
                    <a:pt x="15" y="637"/>
                    <a:pt x="35" y="637"/>
                  </a:cubicBezTo>
                  <a:cubicBezTo>
                    <a:pt x="54" y="637"/>
                    <a:pt x="70" y="621"/>
                    <a:pt x="70" y="602"/>
                  </a:cubicBezTo>
                  <a:cubicBezTo>
                    <a:pt x="70" y="583"/>
                    <a:pt x="54" y="567"/>
                    <a:pt x="35" y="567"/>
                  </a:cubicBezTo>
                  <a:moveTo>
                    <a:pt x="224" y="567"/>
                  </a:moveTo>
                  <a:cubicBezTo>
                    <a:pt x="205" y="567"/>
                    <a:pt x="189" y="583"/>
                    <a:pt x="189" y="602"/>
                  </a:cubicBezTo>
                  <a:cubicBezTo>
                    <a:pt x="189" y="621"/>
                    <a:pt x="205" y="637"/>
                    <a:pt x="224" y="637"/>
                  </a:cubicBezTo>
                  <a:cubicBezTo>
                    <a:pt x="243" y="637"/>
                    <a:pt x="259" y="621"/>
                    <a:pt x="259" y="602"/>
                  </a:cubicBezTo>
                  <a:cubicBezTo>
                    <a:pt x="259" y="583"/>
                    <a:pt x="243" y="567"/>
                    <a:pt x="224" y="567"/>
                  </a:cubicBezTo>
                  <a:moveTo>
                    <a:pt x="413" y="567"/>
                  </a:moveTo>
                  <a:cubicBezTo>
                    <a:pt x="394" y="567"/>
                    <a:pt x="378" y="583"/>
                    <a:pt x="378" y="602"/>
                  </a:cubicBezTo>
                  <a:cubicBezTo>
                    <a:pt x="378" y="621"/>
                    <a:pt x="394" y="637"/>
                    <a:pt x="413" y="637"/>
                  </a:cubicBezTo>
                  <a:cubicBezTo>
                    <a:pt x="433" y="637"/>
                    <a:pt x="448" y="621"/>
                    <a:pt x="448" y="602"/>
                  </a:cubicBezTo>
                  <a:cubicBezTo>
                    <a:pt x="448" y="583"/>
                    <a:pt x="433" y="567"/>
                    <a:pt x="413" y="567"/>
                  </a:cubicBezTo>
                  <a:moveTo>
                    <a:pt x="602" y="567"/>
                  </a:moveTo>
                  <a:cubicBezTo>
                    <a:pt x="583" y="567"/>
                    <a:pt x="567" y="583"/>
                    <a:pt x="567" y="602"/>
                  </a:cubicBezTo>
                  <a:cubicBezTo>
                    <a:pt x="567" y="621"/>
                    <a:pt x="583" y="637"/>
                    <a:pt x="602" y="637"/>
                  </a:cubicBezTo>
                  <a:cubicBezTo>
                    <a:pt x="622" y="637"/>
                    <a:pt x="637" y="621"/>
                    <a:pt x="637" y="602"/>
                  </a:cubicBezTo>
                  <a:cubicBezTo>
                    <a:pt x="637" y="583"/>
                    <a:pt x="622" y="567"/>
                    <a:pt x="602" y="567"/>
                  </a:cubicBezTo>
                  <a:moveTo>
                    <a:pt x="35" y="378"/>
                  </a:moveTo>
                  <a:cubicBezTo>
                    <a:pt x="15" y="378"/>
                    <a:pt x="0" y="394"/>
                    <a:pt x="0" y="413"/>
                  </a:cubicBezTo>
                  <a:cubicBezTo>
                    <a:pt x="0" y="432"/>
                    <a:pt x="15" y="448"/>
                    <a:pt x="35" y="448"/>
                  </a:cubicBezTo>
                  <a:cubicBezTo>
                    <a:pt x="54" y="448"/>
                    <a:pt x="70" y="432"/>
                    <a:pt x="70" y="413"/>
                  </a:cubicBezTo>
                  <a:cubicBezTo>
                    <a:pt x="70" y="394"/>
                    <a:pt x="54" y="378"/>
                    <a:pt x="35" y="378"/>
                  </a:cubicBezTo>
                  <a:moveTo>
                    <a:pt x="224" y="378"/>
                  </a:moveTo>
                  <a:cubicBezTo>
                    <a:pt x="205" y="378"/>
                    <a:pt x="189" y="394"/>
                    <a:pt x="189" y="413"/>
                  </a:cubicBezTo>
                  <a:cubicBezTo>
                    <a:pt x="189" y="432"/>
                    <a:pt x="205" y="448"/>
                    <a:pt x="224" y="448"/>
                  </a:cubicBezTo>
                  <a:cubicBezTo>
                    <a:pt x="243" y="448"/>
                    <a:pt x="259" y="432"/>
                    <a:pt x="259" y="413"/>
                  </a:cubicBezTo>
                  <a:cubicBezTo>
                    <a:pt x="259" y="394"/>
                    <a:pt x="243" y="378"/>
                    <a:pt x="224" y="378"/>
                  </a:cubicBezTo>
                  <a:moveTo>
                    <a:pt x="413" y="378"/>
                  </a:moveTo>
                  <a:cubicBezTo>
                    <a:pt x="394" y="378"/>
                    <a:pt x="378" y="394"/>
                    <a:pt x="378" y="413"/>
                  </a:cubicBezTo>
                  <a:cubicBezTo>
                    <a:pt x="378" y="432"/>
                    <a:pt x="394" y="448"/>
                    <a:pt x="413" y="448"/>
                  </a:cubicBezTo>
                  <a:cubicBezTo>
                    <a:pt x="433" y="448"/>
                    <a:pt x="448" y="432"/>
                    <a:pt x="448" y="413"/>
                  </a:cubicBezTo>
                  <a:cubicBezTo>
                    <a:pt x="448" y="394"/>
                    <a:pt x="433" y="378"/>
                    <a:pt x="413" y="378"/>
                  </a:cubicBezTo>
                  <a:moveTo>
                    <a:pt x="602" y="378"/>
                  </a:moveTo>
                  <a:cubicBezTo>
                    <a:pt x="583" y="378"/>
                    <a:pt x="567" y="394"/>
                    <a:pt x="567" y="413"/>
                  </a:cubicBezTo>
                  <a:cubicBezTo>
                    <a:pt x="567" y="432"/>
                    <a:pt x="583" y="448"/>
                    <a:pt x="602" y="448"/>
                  </a:cubicBezTo>
                  <a:cubicBezTo>
                    <a:pt x="622" y="448"/>
                    <a:pt x="637" y="432"/>
                    <a:pt x="637" y="413"/>
                  </a:cubicBezTo>
                  <a:cubicBezTo>
                    <a:pt x="637" y="394"/>
                    <a:pt x="622" y="378"/>
                    <a:pt x="602" y="378"/>
                  </a:cubicBezTo>
                  <a:moveTo>
                    <a:pt x="35" y="189"/>
                  </a:moveTo>
                  <a:cubicBezTo>
                    <a:pt x="15" y="189"/>
                    <a:pt x="0" y="205"/>
                    <a:pt x="0" y="224"/>
                  </a:cubicBezTo>
                  <a:cubicBezTo>
                    <a:pt x="0" y="243"/>
                    <a:pt x="15" y="259"/>
                    <a:pt x="35" y="259"/>
                  </a:cubicBezTo>
                  <a:cubicBezTo>
                    <a:pt x="54" y="259"/>
                    <a:pt x="70" y="243"/>
                    <a:pt x="70" y="224"/>
                  </a:cubicBezTo>
                  <a:cubicBezTo>
                    <a:pt x="70" y="205"/>
                    <a:pt x="54" y="189"/>
                    <a:pt x="35" y="189"/>
                  </a:cubicBezTo>
                  <a:moveTo>
                    <a:pt x="224" y="189"/>
                  </a:moveTo>
                  <a:cubicBezTo>
                    <a:pt x="205" y="189"/>
                    <a:pt x="189" y="205"/>
                    <a:pt x="189" y="224"/>
                  </a:cubicBezTo>
                  <a:cubicBezTo>
                    <a:pt x="189" y="243"/>
                    <a:pt x="205" y="259"/>
                    <a:pt x="224" y="259"/>
                  </a:cubicBezTo>
                  <a:cubicBezTo>
                    <a:pt x="243" y="259"/>
                    <a:pt x="259" y="243"/>
                    <a:pt x="259" y="224"/>
                  </a:cubicBezTo>
                  <a:cubicBezTo>
                    <a:pt x="259" y="205"/>
                    <a:pt x="243" y="189"/>
                    <a:pt x="224" y="189"/>
                  </a:cubicBezTo>
                  <a:moveTo>
                    <a:pt x="413" y="189"/>
                  </a:moveTo>
                  <a:cubicBezTo>
                    <a:pt x="394" y="189"/>
                    <a:pt x="378" y="205"/>
                    <a:pt x="378" y="224"/>
                  </a:cubicBezTo>
                  <a:cubicBezTo>
                    <a:pt x="378" y="243"/>
                    <a:pt x="394" y="259"/>
                    <a:pt x="413" y="259"/>
                  </a:cubicBezTo>
                  <a:cubicBezTo>
                    <a:pt x="433" y="259"/>
                    <a:pt x="448" y="243"/>
                    <a:pt x="448" y="224"/>
                  </a:cubicBezTo>
                  <a:cubicBezTo>
                    <a:pt x="448" y="205"/>
                    <a:pt x="433" y="189"/>
                    <a:pt x="413" y="189"/>
                  </a:cubicBezTo>
                  <a:moveTo>
                    <a:pt x="602" y="189"/>
                  </a:moveTo>
                  <a:cubicBezTo>
                    <a:pt x="583" y="189"/>
                    <a:pt x="567" y="205"/>
                    <a:pt x="567" y="224"/>
                  </a:cubicBezTo>
                  <a:cubicBezTo>
                    <a:pt x="567" y="243"/>
                    <a:pt x="583" y="259"/>
                    <a:pt x="602" y="259"/>
                  </a:cubicBezTo>
                  <a:cubicBezTo>
                    <a:pt x="622" y="259"/>
                    <a:pt x="637" y="243"/>
                    <a:pt x="637" y="224"/>
                  </a:cubicBezTo>
                  <a:cubicBezTo>
                    <a:pt x="637" y="205"/>
                    <a:pt x="622" y="189"/>
                    <a:pt x="602" y="189"/>
                  </a:cubicBezTo>
                  <a:moveTo>
                    <a:pt x="35" y="0"/>
                  </a:moveTo>
                  <a:cubicBezTo>
                    <a:pt x="15" y="0"/>
                    <a:pt x="0" y="16"/>
                    <a:pt x="0" y="35"/>
                  </a:cubicBezTo>
                  <a:cubicBezTo>
                    <a:pt x="0" y="54"/>
                    <a:pt x="15" y="70"/>
                    <a:pt x="35" y="70"/>
                  </a:cubicBezTo>
                  <a:cubicBezTo>
                    <a:pt x="54" y="70"/>
                    <a:pt x="70" y="54"/>
                    <a:pt x="70" y="35"/>
                  </a:cubicBezTo>
                  <a:cubicBezTo>
                    <a:pt x="70" y="16"/>
                    <a:pt x="54" y="0"/>
                    <a:pt x="35" y="0"/>
                  </a:cubicBezTo>
                  <a:moveTo>
                    <a:pt x="224" y="0"/>
                  </a:moveTo>
                  <a:cubicBezTo>
                    <a:pt x="205" y="0"/>
                    <a:pt x="189" y="16"/>
                    <a:pt x="189" y="35"/>
                  </a:cubicBezTo>
                  <a:cubicBezTo>
                    <a:pt x="189" y="54"/>
                    <a:pt x="205" y="70"/>
                    <a:pt x="224" y="70"/>
                  </a:cubicBezTo>
                  <a:cubicBezTo>
                    <a:pt x="243" y="70"/>
                    <a:pt x="259" y="54"/>
                    <a:pt x="259" y="35"/>
                  </a:cubicBezTo>
                  <a:cubicBezTo>
                    <a:pt x="259" y="16"/>
                    <a:pt x="243" y="0"/>
                    <a:pt x="224" y="0"/>
                  </a:cubicBezTo>
                  <a:moveTo>
                    <a:pt x="413" y="0"/>
                  </a:moveTo>
                  <a:cubicBezTo>
                    <a:pt x="394" y="0"/>
                    <a:pt x="378" y="16"/>
                    <a:pt x="378" y="35"/>
                  </a:cubicBezTo>
                  <a:cubicBezTo>
                    <a:pt x="378" y="54"/>
                    <a:pt x="394" y="70"/>
                    <a:pt x="413" y="70"/>
                  </a:cubicBezTo>
                  <a:cubicBezTo>
                    <a:pt x="433" y="70"/>
                    <a:pt x="448" y="54"/>
                    <a:pt x="448" y="35"/>
                  </a:cubicBezTo>
                  <a:cubicBezTo>
                    <a:pt x="448" y="16"/>
                    <a:pt x="433" y="0"/>
                    <a:pt x="413" y="0"/>
                  </a:cubicBezTo>
                  <a:moveTo>
                    <a:pt x="602" y="0"/>
                  </a:moveTo>
                  <a:cubicBezTo>
                    <a:pt x="583" y="0"/>
                    <a:pt x="567" y="16"/>
                    <a:pt x="567" y="35"/>
                  </a:cubicBezTo>
                  <a:cubicBezTo>
                    <a:pt x="567" y="54"/>
                    <a:pt x="583" y="70"/>
                    <a:pt x="602" y="70"/>
                  </a:cubicBezTo>
                  <a:cubicBezTo>
                    <a:pt x="622" y="70"/>
                    <a:pt x="637" y="54"/>
                    <a:pt x="637" y="35"/>
                  </a:cubicBezTo>
                  <a:cubicBezTo>
                    <a:pt x="637" y="16"/>
                    <a:pt x="622" y="0"/>
                    <a:pt x="60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8" name="Freeform 23">
              <a:extLst>
                <a:ext uri="{FF2B5EF4-FFF2-40B4-BE49-F238E27FC236}">
                  <a16:creationId xmlns:a16="http://schemas.microsoft.com/office/drawing/2014/main" id="{D15417EC-DA1A-4276-992D-145E914C876C}"/>
                </a:ext>
              </a:extLst>
            </p:cNvPr>
            <p:cNvSpPr>
              <a:spLocks noEditPoints="1"/>
            </p:cNvSpPr>
            <p:nvPr userDrawn="1"/>
          </p:nvSpPr>
          <p:spPr bwMode="auto">
            <a:xfrm>
              <a:off x="131" y="2887"/>
              <a:ext cx="1088" cy="1085"/>
            </a:xfrm>
            <a:custGeom>
              <a:avLst/>
              <a:gdLst>
                <a:gd name="T0" fmla="*/ 319 w 638"/>
                <a:gd name="T1" fmla="*/ 380 h 638"/>
                <a:gd name="T2" fmla="*/ 258 w 638"/>
                <a:gd name="T3" fmla="*/ 319 h 638"/>
                <a:gd name="T4" fmla="*/ 319 w 638"/>
                <a:gd name="T5" fmla="*/ 258 h 638"/>
                <a:gd name="T6" fmla="*/ 380 w 638"/>
                <a:gd name="T7" fmla="*/ 319 h 638"/>
                <a:gd name="T8" fmla="*/ 319 w 638"/>
                <a:gd name="T9" fmla="*/ 380 h 638"/>
                <a:gd name="T10" fmla="*/ 319 w 638"/>
                <a:gd name="T11" fmla="*/ 188 h 638"/>
                <a:gd name="T12" fmla="*/ 188 w 638"/>
                <a:gd name="T13" fmla="*/ 319 h 638"/>
                <a:gd name="T14" fmla="*/ 319 w 638"/>
                <a:gd name="T15" fmla="*/ 451 h 638"/>
                <a:gd name="T16" fmla="*/ 451 w 638"/>
                <a:gd name="T17" fmla="*/ 319 h 638"/>
                <a:gd name="T18" fmla="*/ 319 w 638"/>
                <a:gd name="T19" fmla="*/ 188 h 638"/>
                <a:gd name="T20" fmla="*/ 319 w 638"/>
                <a:gd name="T21" fmla="*/ 568 h 638"/>
                <a:gd name="T22" fmla="*/ 71 w 638"/>
                <a:gd name="T23" fmla="*/ 319 h 638"/>
                <a:gd name="T24" fmla="*/ 319 w 638"/>
                <a:gd name="T25" fmla="*/ 71 h 638"/>
                <a:gd name="T26" fmla="*/ 568 w 638"/>
                <a:gd name="T27" fmla="*/ 319 h 638"/>
                <a:gd name="T28" fmla="*/ 319 w 638"/>
                <a:gd name="T29" fmla="*/ 568 h 638"/>
                <a:gd name="T30" fmla="*/ 319 w 638"/>
                <a:gd name="T31" fmla="*/ 0 h 638"/>
                <a:gd name="T32" fmla="*/ 0 w 638"/>
                <a:gd name="T33" fmla="*/ 319 h 638"/>
                <a:gd name="T34" fmla="*/ 319 w 638"/>
                <a:gd name="T35" fmla="*/ 638 h 638"/>
                <a:gd name="T36" fmla="*/ 638 w 638"/>
                <a:gd name="T37" fmla="*/ 319 h 638"/>
                <a:gd name="T38" fmla="*/ 319 w 638"/>
                <a:gd name="T39"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8" h="638">
                  <a:moveTo>
                    <a:pt x="319" y="380"/>
                  </a:moveTo>
                  <a:cubicBezTo>
                    <a:pt x="286" y="380"/>
                    <a:pt x="258" y="353"/>
                    <a:pt x="258" y="319"/>
                  </a:cubicBezTo>
                  <a:cubicBezTo>
                    <a:pt x="258" y="285"/>
                    <a:pt x="286" y="258"/>
                    <a:pt x="319" y="258"/>
                  </a:cubicBezTo>
                  <a:cubicBezTo>
                    <a:pt x="353" y="258"/>
                    <a:pt x="380" y="285"/>
                    <a:pt x="380" y="319"/>
                  </a:cubicBezTo>
                  <a:cubicBezTo>
                    <a:pt x="380" y="353"/>
                    <a:pt x="353" y="380"/>
                    <a:pt x="319" y="380"/>
                  </a:cubicBezTo>
                  <a:moveTo>
                    <a:pt x="319" y="188"/>
                  </a:moveTo>
                  <a:cubicBezTo>
                    <a:pt x="247" y="188"/>
                    <a:pt x="188" y="247"/>
                    <a:pt x="188" y="319"/>
                  </a:cubicBezTo>
                  <a:cubicBezTo>
                    <a:pt x="188" y="392"/>
                    <a:pt x="247" y="451"/>
                    <a:pt x="319" y="451"/>
                  </a:cubicBezTo>
                  <a:cubicBezTo>
                    <a:pt x="392" y="451"/>
                    <a:pt x="451" y="392"/>
                    <a:pt x="451" y="319"/>
                  </a:cubicBezTo>
                  <a:cubicBezTo>
                    <a:pt x="451" y="247"/>
                    <a:pt x="392" y="188"/>
                    <a:pt x="319" y="188"/>
                  </a:cubicBezTo>
                  <a:moveTo>
                    <a:pt x="319" y="568"/>
                  </a:moveTo>
                  <a:cubicBezTo>
                    <a:pt x="182" y="568"/>
                    <a:pt x="71" y="456"/>
                    <a:pt x="71" y="319"/>
                  </a:cubicBezTo>
                  <a:cubicBezTo>
                    <a:pt x="71" y="182"/>
                    <a:pt x="182" y="71"/>
                    <a:pt x="319" y="71"/>
                  </a:cubicBezTo>
                  <a:cubicBezTo>
                    <a:pt x="456" y="71"/>
                    <a:pt x="568" y="182"/>
                    <a:pt x="568" y="319"/>
                  </a:cubicBezTo>
                  <a:cubicBezTo>
                    <a:pt x="568" y="456"/>
                    <a:pt x="456" y="568"/>
                    <a:pt x="319" y="568"/>
                  </a:cubicBezTo>
                  <a:moveTo>
                    <a:pt x="319" y="0"/>
                  </a:moveTo>
                  <a:cubicBezTo>
                    <a:pt x="143" y="0"/>
                    <a:pt x="0" y="143"/>
                    <a:pt x="0" y="319"/>
                  </a:cubicBezTo>
                  <a:cubicBezTo>
                    <a:pt x="0" y="495"/>
                    <a:pt x="143" y="638"/>
                    <a:pt x="319" y="638"/>
                  </a:cubicBezTo>
                  <a:cubicBezTo>
                    <a:pt x="495" y="638"/>
                    <a:pt x="638" y="495"/>
                    <a:pt x="638" y="319"/>
                  </a:cubicBezTo>
                  <a:cubicBezTo>
                    <a:pt x="638" y="143"/>
                    <a:pt x="495" y="0"/>
                    <a:pt x="3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29" name="Freeform 24">
              <a:extLst>
                <a:ext uri="{FF2B5EF4-FFF2-40B4-BE49-F238E27FC236}">
                  <a16:creationId xmlns:a16="http://schemas.microsoft.com/office/drawing/2014/main" id="{B4F5C944-E503-4D83-AD32-53E8C55EA4D7}"/>
                </a:ext>
              </a:extLst>
            </p:cNvPr>
            <p:cNvSpPr>
              <a:spLocks noEditPoints="1"/>
            </p:cNvSpPr>
            <p:nvPr userDrawn="1"/>
          </p:nvSpPr>
          <p:spPr bwMode="auto">
            <a:xfrm>
              <a:off x="5176" y="2887"/>
              <a:ext cx="1088" cy="1085"/>
            </a:xfrm>
            <a:custGeom>
              <a:avLst/>
              <a:gdLst>
                <a:gd name="T0" fmla="*/ 283 w 638"/>
                <a:gd name="T1" fmla="*/ 603 h 638"/>
                <a:gd name="T2" fmla="*/ 319 w 638"/>
                <a:gd name="T3" fmla="*/ 638 h 638"/>
                <a:gd name="T4" fmla="*/ 319 w 638"/>
                <a:gd name="T5" fmla="*/ 568 h 638"/>
                <a:gd name="T6" fmla="*/ 146 w 638"/>
                <a:gd name="T7" fmla="*/ 547 h 638"/>
                <a:gd name="T8" fmla="*/ 160 w 638"/>
                <a:gd name="T9" fmla="*/ 596 h 638"/>
                <a:gd name="T10" fmla="*/ 208 w 638"/>
                <a:gd name="T11" fmla="*/ 583 h 638"/>
                <a:gd name="T12" fmla="*/ 177 w 638"/>
                <a:gd name="T13" fmla="*/ 530 h 638"/>
                <a:gd name="T14" fmla="*/ 443 w 638"/>
                <a:gd name="T15" fmla="*/ 534 h 638"/>
                <a:gd name="T16" fmla="*/ 461 w 638"/>
                <a:gd name="T17" fmla="*/ 600 h 638"/>
                <a:gd name="T18" fmla="*/ 479 w 638"/>
                <a:gd name="T19" fmla="*/ 595 h 638"/>
                <a:gd name="T20" fmla="*/ 461 w 638"/>
                <a:gd name="T21" fmla="*/ 530 h 638"/>
                <a:gd name="T22" fmla="*/ 54 w 638"/>
                <a:gd name="T23" fmla="*/ 431 h 638"/>
                <a:gd name="T24" fmla="*/ 73 w 638"/>
                <a:gd name="T25" fmla="*/ 497 h 638"/>
                <a:gd name="T26" fmla="*/ 104 w 638"/>
                <a:gd name="T27" fmla="*/ 444 h 638"/>
                <a:gd name="T28" fmla="*/ 73 w 638"/>
                <a:gd name="T29" fmla="*/ 426 h 638"/>
                <a:gd name="T30" fmla="*/ 534 w 638"/>
                <a:gd name="T31" fmla="*/ 443 h 638"/>
                <a:gd name="T32" fmla="*/ 564 w 638"/>
                <a:gd name="T33" fmla="*/ 496 h 638"/>
                <a:gd name="T34" fmla="*/ 596 w 638"/>
                <a:gd name="T35" fmla="*/ 478 h 638"/>
                <a:gd name="T36" fmla="*/ 565 w 638"/>
                <a:gd name="T37" fmla="*/ 426 h 638"/>
                <a:gd name="T38" fmla="*/ 0 w 638"/>
                <a:gd name="T39" fmla="*/ 319 h 638"/>
                <a:gd name="T40" fmla="*/ 35 w 638"/>
                <a:gd name="T41" fmla="*/ 355 h 638"/>
                <a:gd name="T42" fmla="*/ 35 w 638"/>
                <a:gd name="T43" fmla="*/ 284 h 638"/>
                <a:gd name="T44" fmla="*/ 567 w 638"/>
                <a:gd name="T45" fmla="*/ 318 h 638"/>
                <a:gd name="T46" fmla="*/ 567 w 638"/>
                <a:gd name="T47" fmla="*/ 319 h 638"/>
                <a:gd name="T48" fmla="*/ 638 w 638"/>
                <a:gd name="T49" fmla="*/ 319 h 638"/>
                <a:gd name="T50" fmla="*/ 638 w 638"/>
                <a:gd name="T51" fmla="*/ 319 h 638"/>
                <a:gd name="T52" fmla="*/ 638 w 638"/>
                <a:gd name="T53" fmla="*/ 318 h 638"/>
                <a:gd name="T54" fmla="*/ 319 w 638"/>
                <a:gd name="T55" fmla="*/ 223 h 638"/>
                <a:gd name="T56" fmla="*/ 319 w 638"/>
                <a:gd name="T57" fmla="*/ 415 h 638"/>
                <a:gd name="T58" fmla="*/ 319 w 638"/>
                <a:gd name="T59" fmla="*/ 223 h 638"/>
                <a:gd name="T60" fmla="*/ 43 w 638"/>
                <a:gd name="T61" fmla="*/ 159 h 638"/>
                <a:gd name="T62" fmla="*/ 55 w 638"/>
                <a:gd name="T63" fmla="*/ 209 h 638"/>
                <a:gd name="T64" fmla="*/ 103 w 638"/>
                <a:gd name="T65" fmla="*/ 195 h 638"/>
                <a:gd name="T66" fmla="*/ 73 w 638"/>
                <a:gd name="T67" fmla="*/ 142 h 638"/>
                <a:gd name="T68" fmla="*/ 547 w 638"/>
                <a:gd name="T69" fmla="*/ 145 h 638"/>
                <a:gd name="T70" fmla="*/ 534 w 638"/>
                <a:gd name="T71" fmla="*/ 195 h 638"/>
                <a:gd name="T72" fmla="*/ 583 w 638"/>
                <a:gd name="T73" fmla="*/ 206 h 638"/>
                <a:gd name="T74" fmla="*/ 564 w 638"/>
                <a:gd name="T75" fmla="*/ 141 h 638"/>
                <a:gd name="T76" fmla="*/ 160 w 638"/>
                <a:gd name="T77" fmla="*/ 42 h 638"/>
                <a:gd name="T78" fmla="*/ 146 w 638"/>
                <a:gd name="T79" fmla="*/ 92 h 638"/>
                <a:gd name="T80" fmla="*/ 194 w 638"/>
                <a:gd name="T81" fmla="*/ 104 h 638"/>
                <a:gd name="T82" fmla="*/ 176 w 638"/>
                <a:gd name="T83" fmla="*/ 38 h 638"/>
                <a:gd name="T84" fmla="*/ 429 w 638"/>
                <a:gd name="T85" fmla="*/ 55 h 638"/>
                <a:gd name="T86" fmla="*/ 460 w 638"/>
                <a:gd name="T87" fmla="*/ 108 h 638"/>
                <a:gd name="T88" fmla="*/ 478 w 638"/>
                <a:gd name="T89" fmla="*/ 42 h 638"/>
                <a:gd name="T90" fmla="*/ 460 w 638"/>
                <a:gd name="T91" fmla="*/ 37 h 638"/>
                <a:gd name="T92" fmla="*/ 318 w 638"/>
                <a:gd name="T93" fmla="*/ 0 h 638"/>
                <a:gd name="T94" fmla="*/ 318 w 638"/>
                <a:gd name="T95" fmla="*/ 71 h 638"/>
                <a:gd name="T96" fmla="*/ 318 w 638"/>
                <a:gd name="T9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38">
                  <a:moveTo>
                    <a:pt x="319" y="568"/>
                  </a:moveTo>
                  <a:cubicBezTo>
                    <a:pt x="299" y="568"/>
                    <a:pt x="283" y="583"/>
                    <a:pt x="283" y="603"/>
                  </a:cubicBezTo>
                  <a:cubicBezTo>
                    <a:pt x="283" y="622"/>
                    <a:pt x="299" y="638"/>
                    <a:pt x="319" y="638"/>
                  </a:cubicBezTo>
                  <a:cubicBezTo>
                    <a:pt x="319" y="638"/>
                    <a:pt x="319" y="638"/>
                    <a:pt x="319" y="638"/>
                  </a:cubicBezTo>
                  <a:cubicBezTo>
                    <a:pt x="339" y="638"/>
                    <a:pt x="354" y="622"/>
                    <a:pt x="354" y="603"/>
                  </a:cubicBezTo>
                  <a:cubicBezTo>
                    <a:pt x="354" y="583"/>
                    <a:pt x="338" y="568"/>
                    <a:pt x="319" y="568"/>
                  </a:cubicBezTo>
                  <a:moveTo>
                    <a:pt x="177" y="530"/>
                  </a:moveTo>
                  <a:cubicBezTo>
                    <a:pt x="165" y="530"/>
                    <a:pt x="153" y="536"/>
                    <a:pt x="146" y="547"/>
                  </a:cubicBezTo>
                  <a:cubicBezTo>
                    <a:pt x="137" y="564"/>
                    <a:pt x="142" y="586"/>
                    <a:pt x="159" y="596"/>
                  </a:cubicBezTo>
                  <a:cubicBezTo>
                    <a:pt x="160" y="596"/>
                    <a:pt x="160" y="596"/>
                    <a:pt x="160" y="596"/>
                  </a:cubicBezTo>
                  <a:cubicBezTo>
                    <a:pt x="165" y="599"/>
                    <a:pt x="171" y="600"/>
                    <a:pt x="177" y="600"/>
                  </a:cubicBezTo>
                  <a:cubicBezTo>
                    <a:pt x="189" y="600"/>
                    <a:pt x="201" y="594"/>
                    <a:pt x="208" y="583"/>
                  </a:cubicBezTo>
                  <a:cubicBezTo>
                    <a:pt x="217" y="566"/>
                    <a:pt x="211" y="544"/>
                    <a:pt x="194" y="534"/>
                  </a:cubicBezTo>
                  <a:cubicBezTo>
                    <a:pt x="189" y="531"/>
                    <a:pt x="183" y="530"/>
                    <a:pt x="177" y="530"/>
                  </a:cubicBezTo>
                  <a:moveTo>
                    <a:pt x="461" y="530"/>
                  </a:moveTo>
                  <a:cubicBezTo>
                    <a:pt x="455" y="530"/>
                    <a:pt x="449" y="531"/>
                    <a:pt x="443" y="534"/>
                  </a:cubicBezTo>
                  <a:cubicBezTo>
                    <a:pt x="427" y="544"/>
                    <a:pt x="420" y="565"/>
                    <a:pt x="429" y="582"/>
                  </a:cubicBezTo>
                  <a:cubicBezTo>
                    <a:pt x="436" y="593"/>
                    <a:pt x="448" y="600"/>
                    <a:pt x="461" y="600"/>
                  </a:cubicBezTo>
                  <a:cubicBezTo>
                    <a:pt x="466" y="600"/>
                    <a:pt x="472" y="599"/>
                    <a:pt x="477" y="596"/>
                  </a:cubicBezTo>
                  <a:cubicBezTo>
                    <a:pt x="478" y="596"/>
                    <a:pt x="479" y="595"/>
                    <a:pt x="479" y="595"/>
                  </a:cubicBezTo>
                  <a:cubicBezTo>
                    <a:pt x="496" y="585"/>
                    <a:pt x="501" y="563"/>
                    <a:pt x="491" y="547"/>
                  </a:cubicBezTo>
                  <a:cubicBezTo>
                    <a:pt x="484" y="536"/>
                    <a:pt x="473" y="530"/>
                    <a:pt x="461" y="530"/>
                  </a:cubicBezTo>
                  <a:moveTo>
                    <a:pt x="73" y="426"/>
                  </a:moveTo>
                  <a:cubicBezTo>
                    <a:pt x="67" y="426"/>
                    <a:pt x="60" y="428"/>
                    <a:pt x="54" y="431"/>
                  </a:cubicBezTo>
                  <a:cubicBezTo>
                    <a:pt x="38" y="441"/>
                    <a:pt x="33" y="462"/>
                    <a:pt x="42" y="479"/>
                  </a:cubicBezTo>
                  <a:cubicBezTo>
                    <a:pt x="49" y="490"/>
                    <a:pt x="61" y="497"/>
                    <a:pt x="73" y="497"/>
                  </a:cubicBezTo>
                  <a:cubicBezTo>
                    <a:pt x="79" y="497"/>
                    <a:pt x="85" y="495"/>
                    <a:pt x="90" y="492"/>
                  </a:cubicBezTo>
                  <a:cubicBezTo>
                    <a:pt x="107" y="483"/>
                    <a:pt x="113" y="461"/>
                    <a:pt x="104" y="444"/>
                  </a:cubicBezTo>
                  <a:cubicBezTo>
                    <a:pt x="104" y="444"/>
                    <a:pt x="103" y="443"/>
                    <a:pt x="103" y="443"/>
                  </a:cubicBezTo>
                  <a:cubicBezTo>
                    <a:pt x="96" y="432"/>
                    <a:pt x="85" y="426"/>
                    <a:pt x="73" y="426"/>
                  </a:cubicBezTo>
                  <a:moveTo>
                    <a:pt x="565" y="426"/>
                  </a:moveTo>
                  <a:cubicBezTo>
                    <a:pt x="552" y="426"/>
                    <a:pt x="541" y="432"/>
                    <a:pt x="534" y="443"/>
                  </a:cubicBezTo>
                  <a:cubicBezTo>
                    <a:pt x="524" y="460"/>
                    <a:pt x="530" y="481"/>
                    <a:pt x="546" y="491"/>
                  </a:cubicBezTo>
                  <a:cubicBezTo>
                    <a:pt x="552" y="495"/>
                    <a:pt x="558" y="496"/>
                    <a:pt x="564" y="496"/>
                  </a:cubicBezTo>
                  <a:cubicBezTo>
                    <a:pt x="576" y="496"/>
                    <a:pt x="588" y="491"/>
                    <a:pt x="594" y="480"/>
                  </a:cubicBezTo>
                  <a:cubicBezTo>
                    <a:pt x="595" y="479"/>
                    <a:pt x="595" y="479"/>
                    <a:pt x="596" y="478"/>
                  </a:cubicBezTo>
                  <a:cubicBezTo>
                    <a:pt x="605" y="461"/>
                    <a:pt x="599" y="439"/>
                    <a:pt x="582" y="430"/>
                  </a:cubicBezTo>
                  <a:cubicBezTo>
                    <a:pt x="576" y="427"/>
                    <a:pt x="570" y="426"/>
                    <a:pt x="565" y="426"/>
                  </a:cubicBezTo>
                  <a:moveTo>
                    <a:pt x="35" y="284"/>
                  </a:moveTo>
                  <a:cubicBezTo>
                    <a:pt x="15" y="284"/>
                    <a:pt x="0" y="300"/>
                    <a:pt x="0" y="319"/>
                  </a:cubicBezTo>
                  <a:cubicBezTo>
                    <a:pt x="0" y="320"/>
                    <a:pt x="0" y="320"/>
                    <a:pt x="0" y="320"/>
                  </a:cubicBezTo>
                  <a:cubicBezTo>
                    <a:pt x="0" y="339"/>
                    <a:pt x="15" y="355"/>
                    <a:pt x="35" y="355"/>
                  </a:cubicBezTo>
                  <a:cubicBezTo>
                    <a:pt x="54" y="355"/>
                    <a:pt x="70" y="339"/>
                    <a:pt x="70" y="319"/>
                  </a:cubicBezTo>
                  <a:cubicBezTo>
                    <a:pt x="70" y="300"/>
                    <a:pt x="54" y="284"/>
                    <a:pt x="35" y="284"/>
                  </a:cubicBezTo>
                  <a:moveTo>
                    <a:pt x="603" y="283"/>
                  </a:moveTo>
                  <a:cubicBezTo>
                    <a:pt x="583" y="283"/>
                    <a:pt x="567" y="299"/>
                    <a:pt x="567" y="318"/>
                  </a:cubicBezTo>
                  <a:cubicBezTo>
                    <a:pt x="567" y="319"/>
                    <a:pt x="567" y="319"/>
                    <a:pt x="567" y="319"/>
                  </a:cubicBezTo>
                  <a:cubicBezTo>
                    <a:pt x="567" y="319"/>
                    <a:pt x="567" y="319"/>
                    <a:pt x="567" y="319"/>
                  </a:cubicBezTo>
                  <a:cubicBezTo>
                    <a:pt x="567" y="339"/>
                    <a:pt x="583" y="355"/>
                    <a:pt x="603" y="355"/>
                  </a:cubicBezTo>
                  <a:cubicBezTo>
                    <a:pt x="622" y="355"/>
                    <a:pt x="638" y="339"/>
                    <a:pt x="638" y="319"/>
                  </a:cubicBezTo>
                  <a:cubicBezTo>
                    <a:pt x="638" y="319"/>
                    <a:pt x="638" y="319"/>
                    <a:pt x="638" y="319"/>
                  </a:cubicBezTo>
                  <a:cubicBezTo>
                    <a:pt x="638" y="319"/>
                    <a:pt x="638" y="319"/>
                    <a:pt x="638" y="319"/>
                  </a:cubicBezTo>
                  <a:cubicBezTo>
                    <a:pt x="638" y="318"/>
                    <a:pt x="638" y="318"/>
                    <a:pt x="638" y="318"/>
                  </a:cubicBezTo>
                  <a:cubicBezTo>
                    <a:pt x="638" y="318"/>
                    <a:pt x="638" y="318"/>
                    <a:pt x="638" y="318"/>
                  </a:cubicBezTo>
                  <a:cubicBezTo>
                    <a:pt x="638" y="298"/>
                    <a:pt x="622" y="283"/>
                    <a:pt x="603" y="283"/>
                  </a:cubicBezTo>
                  <a:moveTo>
                    <a:pt x="319" y="223"/>
                  </a:moveTo>
                  <a:cubicBezTo>
                    <a:pt x="266" y="223"/>
                    <a:pt x="223" y="266"/>
                    <a:pt x="223" y="319"/>
                  </a:cubicBezTo>
                  <a:cubicBezTo>
                    <a:pt x="223" y="372"/>
                    <a:pt x="266" y="415"/>
                    <a:pt x="319" y="415"/>
                  </a:cubicBezTo>
                  <a:cubicBezTo>
                    <a:pt x="372" y="415"/>
                    <a:pt x="415" y="372"/>
                    <a:pt x="415" y="319"/>
                  </a:cubicBezTo>
                  <a:cubicBezTo>
                    <a:pt x="415" y="266"/>
                    <a:pt x="372" y="223"/>
                    <a:pt x="319" y="223"/>
                  </a:cubicBezTo>
                  <a:moveTo>
                    <a:pt x="73" y="142"/>
                  </a:moveTo>
                  <a:cubicBezTo>
                    <a:pt x="61" y="142"/>
                    <a:pt x="49" y="148"/>
                    <a:pt x="43" y="159"/>
                  </a:cubicBezTo>
                  <a:cubicBezTo>
                    <a:pt x="42" y="159"/>
                    <a:pt x="42" y="160"/>
                    <a:pt x="42" y="161"/>
                  </a:cubicBezTo>
                  <a:cubicBezTo>
                    <a:pt x="32" y="178"/>
                    <a:pt x="38" y="199"/>
                    <a:pt x="55" y="209"/>
                  </a:cubicBezTo>
                  <a:cubicBezTo>
                    <a:pt x="61" y="212"/>
                    <a:pt x="67" y="213"/>
                    <a:pt x="73" y="213"/>
                  </a:cubicBezTo>
                  <a:cubicBezTo>
                    <a:pt x="85" y="213"/>
                    <a:pt x="97" y="207"/>
                    <a:pt x="103" y="195"/>
                  </a:cubicBezTo>
                  <a:cubicBezTo>
                    <a:pt x="113" y="179"/>
                    <a:pt x="108" y="158"/>
                    <a:pt x="91" y="148"/>
                  </a:cubicBezTo>
                  <a:cubicBezTo>
                    <a:pt x="85" y="144"/>
                    <a:pt x="79" y="142"/>
                    <a:pt x="73" y="142"/>
                  </a:cubicBezTo>
                  <a:moveTo>
                    <a:pt x="564" y="141"/>
                  </a:moveTo>
                  <a:cubicBezTo>
                    <a:pt x="558" y="141"/>
                    <a:pt x="552" y="142"/>
                    <a:pt x="547" y="145"/>
                  </a:cubicBezTo>
                  <a:cubicBezTo>
                    <a:pt x="530" y="155"/>
                    <a:pt x="524" y="176"/>
                    <a:pt x="533" y="193"/>
                  </a:cubicBezTo>
                  <a:cubicBezTo>
                    <a:pt x="534" y="194"/>
                    <a:pt x="534" y="195"/>
                    <a:pt x="534" y="195"/>
                  </a:cubicBezTo>
                  <a:cubicBezTo>
                    <a:pt x="541" y="206"/>
                    <a:pt x="553" y="212"/>
                    <a:pt x="564" y="212"/>
                  </a:cubicBezTo>
                  <a:cubicBezTo>
                    <a:pt x="571" y="212"/>
                    <a:pt x="577" y="210"/>
                    <a:pt x="583" y="206"/>
                  </a:cubicBezTo>
                  <a:cubicBezTo>
                    <a:pt x="599" y="196"/>
                    <a:pt x="604" y="175"/>
                    <a:pt x="595" y="159"/>
                  </a:cubicBezTo>
                  <a:cubicBezTo>
                    <a:pt x="588" y="147"/>
                    <a:pt x="576" y="141"/>
                    <a:pt x="564" y="141"/>
                  </a:cubicBezTo>
                  <a:moveTo>
                    <a:pt x="176" y="38"/>
                  </a:moveTo>
                  <a:cubicBezTo>
                    <a:pt x="171" y="38"/>
                    <a:pt x="165" y="40"/>
                    <a:pt x="160" y="42"/>
                  </a:cubicBezTo>
                  <a:cubicBezTo>
                    <a:pt x="159" y="43"/>
                    <a:pt x="158" y="43"/>
                    <a:pt x="158" y="43"/>
                  </a:cubicBezTo>
                  <a:cubicBezTo>
                    <a:pt x="141" y="54"/>
                    <a:pt x="136" y="75"/>
                    <a:pt x="146" y="92"/>
                  </a:cubicBezTo>
                  <a:cubicBezTo>
                    <a:pt x="153" y="103"/>
                    <a:pt x="164" y="109"/>
                    <a:pt x="176" y="109"/>
                  </a:cubicBezTo>
                  <a:cubicBezTo>
                    <a:pt x="182" y="109"/>
                    <a:pt x="188" y="107"/>
                    <a:pt x="194" y="104"/>
                  </a:cubicBezTo>
                  <a:cubicBezTo>
                    <a:pt x="210" y="95"/>
                    <a:pt x="216" y="74"/>
                    <a:pt x="207" y="57"/>
                  </a:cubicBezTo>
                  <a:cubicBezTo>
                    <a:pt x="201" y="45"/>
                    <a:pt x="189" y="38"/>
                    <a:pt x="176" y="38"/>
                  </a:cubicBezTo>
                  <a:moveTo>
                    <a:pt x="460" y="37"/>
                  </a:moveTo>
                  <a:cubicBezTo>
                    <a:pt x="448" y="37"/>
                    <a:pt x="436" y="44"/>
                    <a:pt x="429" y="55"/>
                  </a:cubicBezTo>
                  <a:cubicBezTo>
                    <a:pt x="420" y="72"/>
                    <a:pt x="426" y="94"/>
                    <a:pt x="443" y="103"/>
                  </a:cubicBezTo>
                  <a:cubicBezTo>
                    <a:pt x="448" y="107"/>
                    <a:pt x="454" y="108"/>
                    <a:pt x="460" y="108"/>
                  </a:cubicBezTo>
                  <a:cubicBezTo>
                    <a:pt x="472" y="108"/>
                    <a:pt x="484" y="102"/>
                    <a:pt x="491" y="90"/>
                  </a:cubicBezTo>
                  <a:cubicBezTo>
                    <a:pt x="500" y="73"/>
                    <a:pt x="494" y="52"/>
                    <a:pt x="478" y="42"/>
                  </a:cubicBezTo>
                  <a:cubicBezTo>
                    <a:pt x="477" y="42"/>
                    <a:pt x="477" y="42"/>
                    <a:pt x="477" y="42"/>
                  </a:cubicBezTo>
                  <a:cubicBezTo>
                    <a:pt x="472" y="39"/>
                    <a:pt x="466" y="37"/>
                    <a:pt x="460" y="37"/>
                  </a:cubicBezTo>
                  <a:moveTo>
                    <a:pt x="318" y="0"/>
                  </a:moveTo>
                  <a:cubicBezTo>
                    <a:pt x="318" y="0"/>
                    <a:pt x="318" y="0"/>
                    <a:pt x="318" y="0"/>
                  </a:cubicBezTo>
                  <a:cubicBezTo>
                    <a:pt x="298" y="0"/>
                    <a:pt x="283" y="16"/>
                    <a:pt x="283" y="35"/>
                  </a:cubicBezTo>
                  <a:cubicBezTo>
                    <a:pt x="283" y="55"/>
                    <a:pt x="299" y="71"/>
                    <a:pt x="318" y="71"/>
                  </a:cubicBezTo>
                  <a:cubicBezTo>
                    <a:pt x="338" y="71"/>
                    <a:pt x="353" y="55"/>
                    <a:pt x="353" y="35"/>
                  </a:cubicBezTo>
                  <a:cubicBezTo>
                    <a:pt x="353" y="16"/>
                    <a:pt x="338" y="0"/>
                    <a:pt x="3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0" name="Freeform 25">
              <a:extLst>
                <a:ext uri="{FF2B5EF4-FFF2-40B4-BE49-F238E27FC236}">
                  <a16:creationId xmlns:a16="http://schemas.microsoft.com/office/drawing/2014/main" id="{F7C8C5AC-D0A2-4936-8BD0-20D7612C271F}"/>
                </a:ext>
              </a:extLst>
            </p:cNvPr>
            <p:cNvSpPr>
              <a:spLocks noEditPoints="1"/>
            </p:cNvSpPr>
            <p:nvPr userDrawn="1"/>
          </p:nvSpPr>
          <p:spPr bwMode="auto">
            <a:xfrm>
              <a:off x="1392" y="2887"/>
              <a:ext cx="1089" cy="1085"/>
            </a:xfrm>
            <a:custGeom>
              <a:avLst/>
              <a:gdLst>
                <a:gd name="T0" fmla="*/ 293 w 1089"/>
                <a:gd name="T1" fmla="*/ 623 h 1085"/>
                <a:gd name="T2" fmla="*/ 172 w 1089"/>
                <a:gd name="T3" fmla="*/ 623 h 1085"/>
                <a:gd name="T4" fmla="*/ 172 w 1089"/>
                <a:gd name="T5" fmla="*/ 794 h 1085"/>
                <a:gd name="T6" fmla="*/ 0 w 1089"/>
                <a:gd name="T7" fmla="*/ 794 h 1085"/>
                <a:gd name="T8" fmla="*/ 0 w 1089"/>
                <a:gd name="T9" fmla="*/ 914 h 1085"/>
                <a:gd name="T10" fmla="*/ 172 w 1089"/>
                <a:gd name="T11" fmla="*/ 914 h 1085"/>
                <a:gd name="T12" fmla="*/ 172 w 1089"/>
                <a:gd name="T13" fmla="*/ 1085 h 1085"/>
                <a:gd name="T14" fmla="*/ 293 w 1089"/>
                <a:gd name="T15" fmla="*/ 1085 h 1085"/>
                <a:gd name="T16" fmla="*/ 293 w 1089"/>
                <a:gd name="T17" fmla="*/ 914 h 1085"/>
                <a:gd name="T18" fmla="*/ 465 w 1089"/>
                <a:gd name="T19" fmla="*/ 914 h 1085"/>
                <a:gd name="T20" fmla="*/ 465 w 1089"/>
                <a:gd name="T21" fmla="*/ 794 h 1085"/>
                <a:gd name="T22" fmla="*/ 293 w 1089"/>
                <a:gd name="T23" fmla="*/ 794 h 1085"/>
                <a:gd name="T24" fmla="*/ 293 w 1089"/>
                <a:gd name="T25" fmla="*/ 623 h 1085"/>
                <a:gd name="T26" fmla="*/ 917 w 1089"/>
                <a:gd name="T27" fmla="*/ 623 h 1085"/>
                <a:gd name="T28" fmla="*/ 796 w 1089"/>
                <a:gd name="T29" fmla="*/ 623 h 1085"/>
                <a:gd name="T30" fmla="*/ 796 w 1089"/>
                <a:gd name="T31" fmla="*/ 794 h 1085"/>
                <a:gd name="T32" fmla="*/ 624 w 1089"/>
                <a:gd name="T33" fmla="*/ 794 h 1085"/>
                <a:gd name="T34" fmla="*/ 624 w 1089"/>
                <a:gd name="T35" fmla="*/ 914 h 1085"/>
                <a:gd name="T36" fmla="*/ 796 w 1089"/>
                <a:gd name="T37" fmla="*/ 914 h 1085"/>
                <a:gd name="T38" fmla="*/ 796 w 1089"/>
                <a:gd name="T39" fmla="*/ 1085 h 1085"/>
                <a:gd name="T40" fmla="*/ 917 w 1089"/>
                <a:gd name="T41" fmla="*/ 1085 h 1085"/>
                <a:gd name="T42" fmla="*/ 917 w 1089"/>
                <a:gd name="T43" fmla="*/ 914 h 1085"/>
                <a:gd name="T44" fmla="*/ 1089 w 1089"/>
                <a:gd name="T45" fmla="*/ 914 h 1085"/>
                <a:gd name="T46" fmla="*/ 1089 w 1089"/>
                <a:gd name="T47" fmla="*/ 794 h 1085"/>
                <a:gd name="T48" fmla="*/ 917 w 1089"/>
                <a:gd name="T49" fmla="*/ 794 h 1085"/>
                <a:gd name="T50" fmla="*/ 917 w 1089"/>
                <a:gd name="T51" fmla="*/ 623 h 1085"/>
                <a:gd name="T52" fmla="*/ 293 w 1089"/>
                <a:gd name="T53" fmla="*/ 0 h 1085"/>
                <a:gd name="T54" fmla="*/ 172 w 1089"/>
                <a:gd name="T55" fmla="*/ 0 h 1085"/>
                <a:gd name="T56" fmla="*/ 172 w 1089"/>
                <a:gd name="T57" fmla="*/ 172 h 1085"/>
                <a:gd name="T58" fmla="*/ 0 w 1089"/>
                <a:gd name="T59" fmla="*/ 172 h 1085"/>
                <a:gd name="T60" fmla="*/ 0 w 1089"/>
                <a:gd name="T61" fmla="*/ 291 h 1085"/>
                <a:gd name="T62" fmla="*/ 172 w 1089"/>
                <a:gd name="T63" fmla="*/ 291 h 1085"/>
                <a:gd name="T64" fmla="*/ 172 w 1089"/>
                <a:gd name="T65" fmla="*/ 463 h 1085"/>
                <a:gd name="T66" fmla="*/ 293 w 1089"/>
                <a:gd name="T67" fmla="*/ 463 h 1085"/>
                <a:gd name="T68" fmla="*/ 293 w 1089"/>
                <a:gd name="T69" fmla="*/ 291 h 1085"/>
                <a:gd name="T70" fmla="*/ 465 w 1089"/>
                <a:gd name="T71" fmla="*/ 291 h 1085"/>
                <a:gd name="T72" fmla="*/ 465 w 1089"/>
                <a:gd name="T73" fmla="*/ 172 h 1085"/>
                <a:gd name="T74" fmla="*/ 293 w 1089"/>
                <a:gd name="T75" fmla="*/ 172 h 1085"/>
                <a:gd name="T76" fmla="*/ 293 w 1089"/>
                <a:gd name="T77" fmla="*/ 0 h 1085"/>
                <a:gd name="T78" fmla="*/ 917 w 1089"/>
                <a:gd name="T79" fmla="*/ 0 h 1085"/>
                <a:gd name="T80" fmla="*/ 796 w 1089"/>
                <a:gd name="T81" fmla="*/ 0 h 1085"/>
                <a:gd name="T82" fmla="*/ 796 w 1089"/>
                <a:gd name="T83" fmla="*/ 172 h 1085"/>
                <a:gd name="T84" fmla="*/ 624 w 1089"/>
                <a:gd name="T85" fmla="*/ 172 h 1085"/>
                <a:gd name="T86" fmla="*/ 624 w 1089"/>
                <a:gd name="T87" fmla="*/ 291 h 1085"/>
                <a:gd name="T88" fmla="*/ 796 w 1089"/>
                <a:gd name="T89" fmla="*/ 291 h 1085"/>
                <a:gd name="T90" fmla="*/ 796 w 1089"/>
                <a:gd name="T91" fmla="*/ 463 h 1085"/>
                <a:gd name="T92" fmla="*/ 917 w 1089"/>
                <a:gd name="T93" fmla="*/ 463 h 1085"/>
                <a:gd name="T94" fmla="*/ 917 w 1089"/>
                <a:gd name="T95" fmla="*/ 291 h 1085"/>
                <a:gd name="T96" fmla="*/ 1089 w 1089"/>
                <a:gd name="T97" fmla="*/ 291 h 1085"/>
                <a:gd name="T98" fmla="*/ 1089 w 1089"/>
                <a:gd name="T99" fmla="*/ 172 h 1085"/>
                <a:gd name="T100" fmla="*/ 917 w 1089"/>
                <a:gd name="T101" fmla="*/ 172 h 1085"/>
                <a:gd name="T102" fmla="*/ 917 w 1089"/>
                <a:gd name="T103"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89" h="1085">
                  <a:moveTo>
                    <a:pt x="293" y="623"/>
                  </a:moveTo>
                  <a:lnTo>
                    <a:pt x="172" y="623"/>
                  </a:lnTo>
                  <a:lnTo>
                    <a:pt x="172" y="794"/>
                  </a:lnTo>
                  <a:lnTo>
                    <a:pt x="0" y="794"/>
                  </a:lnTo>
                  <a:lnTo>
                    <a:pt x="0" y="914"/>
                  </a:lnTo>
                  <a:lnTo>
                    <a:pt x="172" y="914"/>
                  </a:lnTo>
                  <a:lnTo>
                    <a:pt x="172" y="1085"/>
                  </a:lnTo>
                  <a:lnTo>
                    <a:pt x="293" y="1085"/>
                  </a:lnTo>
                  <a:lnTo>
                    <a:pt x="293" y="914"/>
                  </a:lnTo>
                  <a:lnTo>
                    <a:pt x="465" y="914"/>
                  </a:lnTo>
                  <a:lnTo>
                    <a:pt x="465" y="794"/>
                  </a:lnTo>
                  <a:lnTo>
                    <a:pt x="293" y="794"/>
                  </a:lnTo>
                  <a:lnTo>
                    <a:pt x="293" y="623"/>
                  </a:lnTo>
                  <a:close/>
                  <a:moveTo>
                    <a:pt x="917" y="623"/>
                  </a:moveTo>
                  <a:lnTo>
                    <a:pt x="796" y="623"/>
                  </a:lnTo>
                  <a:lnTo>
                    <a:pt x="796" y="794"/>
                  </a:lnTo>
                  <a:lnTo>
                    <a:pt x="624" y="794"/>
                  </a:lnTo>
                  <a:lnTo>
                    <a:pt x="624" y="914"/>
                  </a:lnTo>
                  <a:lnTo>
                    <a:pt x="796" y="914"/>
                  </a:lnTo>
                  <a:lnTo>
                    <a:pt x="796" y="1085"/>
                  </a:lnTo>
                  <a:lnTo>
                    <a:pt x="917" y="1085"/>
                  </a:lnTo>
                  <a:lnTo>
                    <a:pt x="917" y="914"/>
                  </a:lnTo>
                  <a:lnTo>
                    <a:pt x="1089" y="914"/>
                  </a:lnTo>
                  <a:lnTo>
                    <a:pt x="1089" y="794"/>
                  </a:lnTo>
                  <a:lnTo>
                    <a:pt x="917" y="794"/>
                  </a:lnTo>
                  <a:lnTo>
                    <a:pt x="917" y="623"/>
                  </a:lnTo>
                  <a:close/>
                  <a:moveTo>
                    <a:pt x="293" y="0"/>
                  </a:moveTo>
                  <a:lnTo>
                    <a:pt x="172" y="0"/>
                  </a:lnTo>
                  <a:lnTo>
                    <a:pt x="172" y="172"/>
                  </a:lnTo>
                  <a:lnTo>
                    <a:pt x="0" y="172"/>
                  </a:lnTo>
                  <a:lnTo>
                    <a:pt x="0" y="291"/>
                  </a:lnTo>
                  <a:lnTo>
                    <a:pt x="172" y="291"/>
                  </a:lnTo>
                  <a:lnTo>
                    <a:pt x="172" y="463"/>
                  </a:lnTo>
                  <a:lnTo>
                    <a:pt x="293" y="463"/>
                  </a:lnTo>
                  <a:lnTo>
                    <a:pt x="293" y="291"/>
                  </a:lnTo>
                  <a:lnTo>
                    <a:pt x="465" y="291"/>
                  </a:lnTo>
                  <a:lnTo>
                    <a:pt x="465" y="172"/>
                  </a:lnTo>
                  <a:lnTo>
                    <a:pt x="293" y="172"/>
                  </a:lnTo>
                  <a:lnTo>
                    <a:pt x="293" y="0"/>
                  </a:lnTo>
                  <a:close/>
                  <a:moveTo>
                    <a:pt x="917" y="0"/>
                  </a:moveTo>
                  <a:lnTo>
                    <a:pt x="796" y="0"/>
                  </a:lnTo>
                  <a:lnTo>
                    <a:pt x="796" y="172"/>
                  </a:lnTo>
                  <a:lnTo>
                    <a:pt x="624" y="172"/>
                  </a:lnTo>
                  <a:lnTo>
                    <a:pt x="624" y="291"/>
                  </a:lnTo>
                  <a:lnTo>
                    <a:pt x="796" y="291"/>
                  </a:lnTo>
                  <a:lnTo>
                    <a:pt x="796" y="463"/>
                  </a:lnTo>
                  <a:lnTo>
                    <a:pt x="917" y="463"/>
                  </a:lnTo>
                  <a:lnTo>
                    <a:pt x="917" y="291"/>
                  </a:lnTo>
                  <a:lnTo>
                    <a:pt x="1089" y="291"/>
                  </a:lnTo>
                  <a:lnTo>
                    <a:pt x="1089" y="172"/>
                  </a:lnTo>
                  <a:lnTo>
                    <a:pt x="917" y="172"/>
                  </a:lnTo>
                  <a:lnTo>
                    <a:pt x="9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1" name="Freeform 26">
              <a:extLst>
                <a:ext uri="{FF2B5EF4-FFF2-40B4-BE49-F238E27FC236}">
                  <a16:creationId xmlns:a16="http://schemas.microsoft.com/office/drawing/2014/main" id="{D781E1A0-0CF7-46BB-9971-4487455B1EC1}"/>
                </a:ext>
              </a:extLst>
            </p:cNvPr>
            <p:cNvSpPr>
              <a:spLocks noEditPoints="1"/>
            </p:cNvSpPr>
            <p:nvPr userDrawn="1"/>
          </p:nvSpPr>
          <p:spPr bwMode="auto">
            <a:xfrm>
              <a:off x="1392" y="2887"/>
              <a:ext cx="1089" cy="1085"/>
            </a:xfrm>
            <a:custGeom>
              <a:avLst/>
              <a:gdLst>
                <a:gd name="T0" fmla="*/ 293 w 1089"/>
                <a:gd name="T1" fmla="*/ 623 h 1085"/>
                <a:gd name="T2" fmla="*/ 172 w 1089"/>
                <a:gd name="T3" fmla="*/ 623 h 1085"/>
                <a:gd name="T4" fmla="*/ 172 w 1089"/>
                <a:gd name="T5" fmla="*/ 794 h 1085"/>
                <a:gd name="T6" fmla="*/ 0 w 1089"/>
                <a:gd name="T7" fmla="*/ 794 h 1085"/>
                <a:gd name="T8" fmla="*/ 0 w 1089"/>
                <a:gd name="T9" fmla="*/ 914 h 1085"/>
                <a:gd name="T10" fmla="*/ 172 w 1089"/>
                <a:gd name="T11" fmla="*/ 914 h 1085"/>
                <a:gd name="T12" fmla="*/ 172 w 1089"/>
                <a:gd name="T13" fmla="*/ 1085 h 1085"/>
                <a:gd name="T14" fmla="*/ 293 w 1089"/>
                <a:gd name="T15" fmla="*/ 1085 h 1085"/>
                <a:gd name="T16" fmla="*/ 293 w 1089"/>
                <a:gd name="T17" fmla="*/ 914 h 1085"/>
                <a:gd name="T18" fmla="*/ 465 w 1089"/>
                <a:gd name="T19" fmla="*/ 914 h 1085"/>
                <a:gd name="T20" fmla="*/ 465 w 1089"/>
                <a:gd name="T21" fmla="*/ 794 h 1085"/>
                <a:gd name="T22" fmla="*/ 293 w 1089"/>
                <a:gd name="T23" fmla="*/ 794 h 1085"/>
                <a:gd name="T24" fmla="*/ 293 w 1089"/>
                <a:gd name="T25" fmla="*/ 623 h 1085"/>
                <a:gd name="T26" fmla="*/ 917 w 1089"/>
                <a:gd name="T27" fmla="*/ 623 h 1085"/>
                <a:gd name="T28" fmla="*/ 796 w 1089"/>
                <a:gd name="T29" fmla="*/ 623 h 1085"/>
                <a:gd name="T30" fmla="*/ 796 w 1089"/>
                <a:gd name="T31" fmla="*/ 794 h 1085"/>
                <a:gd name="T32" fmla="*/ 624 w 1089"/>
                <a:gd name="T33" fmla="*/ 794 h 1085"/>
                <a:gd name="T34" fmla="*/ 624 w 1089"/>
                <a:gd name="T35" fmla="*/ 914 h 1085"/>
                <a:gd name="T36" fmla="*/ 796 w 1089"/>
                <a:gd name="T37" fmla="*/ 914 h 1085"/>
                <a:gd name="T38" fmla="*/ 796 w 1089"/>
                <a:gd name="T39" fmla="*/ 1085 h 1085"/>
                <a:gd name="T40" fmla="*/ 917 w 1089"/>
                <a:gd name="T41" fmla="*/ 1085 h 1085"/>
                <a:gd name="T42" fmla="*/ 917 w 1089"/>
                <a:gd name="T43" fmla="*/ 914 h 1085"/>
                <a:gd name="T44" fmla="*/ 1089 w 1089"/>
                <a:gd name="T45" fmla="*/ 914 h 1085"/>
                <a:gd name="T46" fmla="*/ 1089 w 1089"/>
                <a:gd name="T47" fmla="*/ 794 h 1085"/>
                <a:gd name="T48" fmla="*/ 917 w 1089"/>
                <a:gd name="T49" fmla="*/ 794 h 1085"/>
                <a:gd name="T50" fmla="*/ 917 w 1089"/>
                <a:gd name="T51" fmla="*/ 623 h 1085"/>
                <a:gd name="T52" fmla="*/ 293 w 1089"/>
                <a:gd name="T53" fmla="*/ 0 h 1085"/>
                <a:gd name="T54" fmla="*/ 172 w 1089"/>
                <a:gd name="T55" fmla="*/ 0 h 1085"/>
                <a:gd name="T56" fmla="*/ 172 w 1089"/>
                <a:gd name="T57" fmla="*/ 172 h 1085"/>
                <a:gd name="T58" fmla="*/ 0 w 1089"/>
                <a:gd name="T59" fmla="*/ 172 h 1085"/>
                <a:gd name="T60" fmla="*/ 0 w 1089"/>
                <a:gd name="T61" fmla="*/ 291 h 1085"/>
                <a:gd name="T62" fmla="*/ 172 w 1089"/>
                <a:gd name="T63" fmla="*/ 291 h 1085"/>
                <a:gd name="T64" fmla="*/ 172 w 1089"/>
                <a:gd name="T65" fmla="*/ 463 h 1085"/>
                <a:gd name="T66" fmla="*/ 293 w 1089"/>
                <a:gd name="T67" fmla="*/ 463 h 1085"/>
                <a:gd name="T68" fmla="*/ 293 w 1089"/>
                <a:gd name="T69" fmla="*/ 291 h 1085"/>
                <a:gd name="T70" fmla="*/ 465 w 1089"/>
                <a:gd name="T71" fmla="*/ 291 h 1085"/>
                <a:gd name="T72" fmla="*/ 465 w 1089"/>
                <a:gd name="T73" fmla="*/ 172 h 1085"/>
                <a:gd name="T74" fmla="*/ 293 w 1089"/>
                <a:gd name="T75" fmla="*/ 172 h 1085"/>
                <a:gd name="T76" fmla="*/ 293 w 1089"/>
                <a:gd name="T77" fmla="*/ 0 h 1085"/>
                <a:gd name="T78" fmla="*/ 917 w 1089"/>
                <a:gd name="T79" fmla="*/ 0 h 1085"/>
                <a:gd name="T80" fmla="*/ 796 w 1089"/>
                <a:gd name="T81" fmla="*/ 0 h 1085"/>
                <a:gd name="T82" fmla="*/ 796 w 1089"/>
                <a:gd name="T83" fmla="*/ 172 h 1085"/>
                <a:gd name="T84" fmla="*/ 624 w 1089"/>
                <a:gd name="T85" fmla="*/ 172 h 1085"/>
                <a:gd name="T86" fmla="*/ 624 w 1089"/>
                <a:gd name="T87" fmla="*/ 291 h 1085"/>
                <a:gd name="T88" fmla="*/ 796 w 1089"/>
                <a:gd name="T89" fmla="*/ 291 h 1085"/>
                <a:gd name="T90" fmla="*/ 796 w 1089"/>
                <a:gd name="T91" fmla="*/ 463 h 1085"/>
                <a:gd name="T92" fmla="*/ 917 w 1089"/>
                <a:gd name="T93" fmla="*/ 463 h 1085"/>
                <a:gd name="T94" fmla="*/ 917 w 1089"/>
                <a:gd name="T95" fmla="*/ 291 h 1085"/>
                <a:gd name="T96" fmla="*/ 1089 w 1089"/>
                <a:gd name="T97" fmla="*/ 291 h 1085"/>
                <a:gd name="T98" fmla="*/ 1089 w 1089"/>
                <a:gd name="T99" fmla="*/ 172 h 1085"/>
                <a:gd name="T100" fmla="*/ 917 w 1089"/>
                <a:gd name="T101" fmla="*/ 172 h 1085"/>
                <a:gd name="T102" fmla="*/ 917 w 1089"/>
                <a:gd name="T103"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89" h="1085">
                  <a:moveTo>
                    <a:pt x="293" y="623"/>
                  </a:moveTo>
                  <a:lnTo>
                    <a:pt x="172" y="623"/>
                  </a:lnTo>
                  <a:lnTo>
                    <a:pt x="172" y="794"/>
                  </a:lnTo>
                  <a:lnTo>
                    <a:pt x="0" y="794"/>
                  </a:lnTo>
                  <a:lnTo>
                    <a:pt x="0" y="914"/>
                  </a:lnTo>
                  <a:lnTo>
                    <a:pt x="172" y="914"/>
                  </a:lnTo>
                  <a:lnTo>
                    <a:pt x="172" y="1085"/>
                  </a:lnTo>
                  <a:lnTo>
                    <a:pt x="293" y="1085"/>
                  </a:lnTo>
                  <a:lnTo>
                    <a:pt x="293" y="914"/>
                  </a:lnTo>
                  <a:lnTo>
                    <a:pt x="465" y="914"/>
                  </a:lnTo>
                  <a:lnTo>
                    <a:pt x="465" y="794"/>
                  </a:lnTo>
                  <a:lnTo>
                    <a:pt x="293" y="794"/>
                  </a:lnTo>
                  <a:lnTo>
                    <a:pt x="293" y="623"/>
                  </a:lnTo>
                  <a:moveTo>
                    <a:pt x="917" y="623"/>
                  </a:moveTo>
                  <a:lnTo>
                    <a:pt x="796" y="623"/>
                  </a:lnTo>
                  <a:lnTo>
                    <a:pt x="796" y="794"/>
                  </a:lnTo>
                  <a:lnTo>
                    <a:pt x="624" y="794"/>
                  </a:lnTo>
                  <a:lnTo>
                    <a:pt x="624" y="914"/>
                  </a:lnTo>
                  <a:lnTo>
                    <a:pt x="796" y="914"/>
                  </a:lnTo>
                  <a:lnTo>
                    <a:pt x="796" y="1085"/>
                  </a:lnTo>
                  <a:lnTo>
                    <a:pt x="917" y="1085"/>
                  </a:lnTo>
                  <a:lnTo>
                    <a:pt x="917" y="914"/>
                  </a:lnTo>
                  <a:lnTo>
                    <a:pt x="1089" y="914"/>
                  </a:lnTo>
                  <a:lnTo>
                    <a:pt x="1089" y="794"/>
                  </a:lnTo>
                  <a:lnTo>
                    <a:pt x="917" y="794"/>
                  </a:lnTo>
                  <a:lnTo>
                    <a:pt x="917" y="623"/>
                  </a:lnTo>
                  <a:moveTo>
                    <a:pt x="293" y="0"/>
                  </a:moveTo>
                  <a:lnTo>
                    <a:pt x="172" y="0"/>
                  </a:lnTo>
                  <a:lnTo>
                    <a:pt x="172" y="172"/>
                  </a:lnTo>
                  <a:lnTo>
                    <a:pt x="0" y="172"/>
                  </a:lnTo>
                  <a:lnTo>
                    <a:pt x="0" y="291"/>
                  </a:lnTo>
                  <a:lnTo>
                    <a:pt x="172" y="291"/>
                  </a:lnTo>
                  <a:lnTo>
                    <a:pt x="172" y="463"/>
                  </a:lnTo>
                  <a:lnTo>
                    <a:pt x="293" y="463"/>
                  </a:lnTo>
                  <a:lnTo>
                    <a:pt x="293" y="291"/>
                  </a:lnTo>
                  <a:lnTo>
                    <a:pt x="465" y="291"/>
                  </a:lnTo>
                  <a:lnTo>
                    <a:pt x="465" y="172"/>
                  </a:lnTo>
                  <a:lnTo>
                    <a:pt x="293" y="172"/>
                  </a:lnTo>
                  <a:lnTo>
                    <a:pt x="293" y="0"/>
                  </a:lnTo>
                  <a:moveTo>
                    <a:pt x="917" y="0"/>
                  </a:moveTo>
                  <a:lnTo>
                    <a:pt x="796" y="0"/>
                  </a:lnTo>
                  <a:lnTo>
                    <a:pt x="796" y="172"/>
                  </a:lnTo>
                  <a:lnTo>
                    <a:pt x="624" y="172"/>
                  </a:lnTo>
                  <a:lnTo>
                    <a:pt x="624" y="291"/>
                  </a:lnTo>
                  <a:lnTo>
                    <a:pt x="796" y="291"/>
                  </a:lnTo>
                  <a:lnTo>
                    <a:pt x="796" y="463"/>
                  </a:lnTo>
                  <a:lnTo>
                    <a:pt x="917" y="463"/>
                  </a:lnTo>
                  <a:lnTo>
                    <a:pt x="917" y="291"/>
                  </a:lnTo>
                  <a:lnTo>
                    <a:pt x="1089" y="291"/>
                  </a:lnTo>
                  <a:lnTo>
                    <a:pt x="1089" y="172"/>
                  </a:lnTo>
                  <a:lnTo>
                    <a:pt x="917" y="172"/>
                  </a:lnTo>
                  <a:lnTo>
                    <a:pt x="91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2" name="Freeform 27">
              <a:extLst>
                <a:ext uri="{FF2B5EF4-FFF2-40B4-BE49-F238E27FC236}">
                  <a16:creationId xmlns:a16="http://schemas.microsoft.com/office/drawing/2014/main" id="{C85BEF06-0882-4E0D-B40D-87B2EC227066}"/>
                </a:ext>
              </a:extLst>
            </p:cNvPr>
            <p:cNvSpPr>
              <a:spLocks noEditPoints="1"/>
            </p:cNvSpPr>
            <p:nvPr userDrawn="1"/>
          </p:nvSpPr>
          <p:spPr bwMode="auto">
            <a:xfrm>
              <a:off x="2652" y="2887"/>
              <a:ext cx="1088" cy="1085"/>
            </a:xfrm>
            <a:custGeom>
              <a:avLst/>
              <a:gdLst>
                <a:gd name="T0" fmla="*/ 221 w 638"/>
                <a:gd name="T1" fmla="*/ 0 h 638"/>
                <a:gd name="T2" fmla="*/ 150 w 638"/>
                <a:gd name="T3" fmla="*/ 0 h 638"/>
                <a:gd name="T4" fmla="*/ 150 w 638"/>
                <a:gd name="T5" fmla="*/ 35 h 638"/>
                <a:gd name="T6" fmla="*/ 35 w 638"/>
                <a:gd name="T7" fmla="*/ 150 h 638"/>
                <a:gd name="T8" fmla="*/ 0 w 638"/>
                <a:gd name="T9" fmla="*/ 150 h 638"/>
                <a:gd name="T10" fmla="*/ 0 w 638"/>
                <a:gd name="T11" fmla="*/ 221 h 638"/>
                <a:gd name="T12" fmla="*/ 35 w 638"/>
                <a:gd name="T13" fmla="*/ 221 h 638"/>
                <a:gd name="T14" fmla="*/ 221 w 638"/>
                <a:gd name="T15" fmla="*/ 35 h 638"/>
                <a:gd name="T16" fmla="*/ 221 w 638"/>
                <a:gd name="T17" fmla="*/ 0 h 638"/>
                <a:gd name="T18" fmla="*/ 359 w 638"/>
                <a:gd name="T19" fmla="*/ 0 h 638"/>
                <a:gd name="T20" fmla="*/ 289 w 638"/>
                <a:gd name="T21" fmla="*/ 0 h 638"/>
                <a:gd name="T22" fmla="*/ 289 w 638"/>
                <a:gd name="T23" fmla="*/ 35 h 638"/>
                <a:gd name="T24" fmla="*/ 35 w 638"/>
                <a:gd name="T25" fmla="*/ 288 h 638"/>
                <a:gd name="T26" fmla="*/ 0 w 638"/>
                <a:gd name="T27" fmla="*/ 288 h 638"/>
                <a:gd name="T28" fmla="*/ 0 w 638"/>
                <a:gd name="T29" fmla="*/ 359 h 638"/>
                <a:gd name="T30" fmla="*/ 35 w 638"/>
                <a:gd name="T31" fmla="*/ 359 h 638"/>
                <a:gd name="T32" fmla="*/ 359 w 638"/>
                <a:gd name="T33" fmla="*/ 35 h 638"/>
                <a:gd name="T34" fmla="*/ 359 w 638"/>
                <a:gd name="T35" fmla="*/ 0 h 638"/>
                <a:gd name="T36" fmla="*/ 499 w 638"/>
                <a:gd name="T37" fmla="*/ 0 h 638"/>
                <a:gd name="T38" fmla="*/ 428 w 638"/>
                <a:gd name="T39" fmla="*/ 0 h 638"/>
                <a:gd name="T40" fmla="*/ 428 w 638"/>
                <a:gd name="T41" fmla="*/ 35 h 638"/>
                <a:gd name="T42" fmla="*/ 35 w 638"/>
                <a:gd name="T43" fmla="*/ 428 h 638"/>
                <a:gd name="T44" fmla="*/ 0 w 638"/>
                <a:gd name="T45" fmla="*/ 428 h 638"/>
                <a:gd name="T46" fmla="*/ 0 w 638"/>
                <a:gd name="T47" fmla="*/ 498 h 638"/>
                <a:gd name="T48" fmla="*/ 35 w 638"/>
                <a:gd name="T49" fmla="*/ 498 h 638"/>
                <a:gd name="T50" fmla="*/ 499 w 638"/>
                <a:gd name="T51" fmla="*/ 35 h 638"/>
                <a:gd name="T52" fmla="*/ 499 w 638"/>
                <a:gd name="T53" fmla="*/ 0 h 638"/>
                <a:gd name="T54" fmla="*/ 638 w 638"/>
                <a:gd name="T55" fmla="*/ 0 h 638"/>
                <a:gd name="T56" fmla="*/ 568 w 638"/>
                <a:gd name="T57" fmla="*/ 0 h 638"/>
                <a:gd name="T58" fmla="*/ 568 w 638"/>
                <a:gd name="T59" fmla="*/ 35 h 638"/>
                <a:gd name="T60" fmla="*/ 35 w 638"/>
                <a:gd name="T61" fmla="*/ 568 h 638"/>
                <a:gd name="T62" fmla="*/ 0 w 638"/>
                <a:gd name="T63" fmla="*/ 568 h 638"/>
                <a:gd name="T64" fmla="*/ 0 w 638"/>
                <a:gd name="T65" fmla="*/ 638 h 638"/>
                <a:gd name="T66" fmla="*/ 35 w 638"/>
                <a:gd name="T67" fmla="*/ 638 h 638"/>
                <a:gd name="T68" fmla="*/ 638 w 638"/>
                <a:gd name="T69" fmla="*/ 35 h 638"/>
                <a:gd name="T70" fmla="*/ 638 w 638"/>
                <a:gd name="T71"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8" h="638">
                  <a:moveTo>
                    <a:pt x="221" y="0"/>
                  </a:moveTo>
                  <a:cubicBezTo>
                    <a:pt x="150" y="0"/>
                    <a:pt x="150" y="0"/>
                    <a:pt x="150" y="0"/>
                  </a:cubicBezTo>
                  <a:cubicBezTo>
                    <a:pt x="150" y="35"/>
                    <a:pt x="150" y="35"/>
                    <a:pt x="150" y="35"/>
                  </a:cubicBezTo>
                  <a:cubicBezTo>
                    <a:pt x="150" y="99"/>
                    <a:pt x="99" y="150"/>
                    <a:pt x="35" y="150"/>
                  </a:cubicBezTo>
                  <a:cubicBezTo>
                    <a:pt x="0" y="150"/>
                    <a:pt x="0" y="150"/>
                    <a:pt x="0" y="150"/>
                  </a:cubicBezTo>
                  <a:cubicBezTo>
                    <a:pt x="0" y="221"/>
                    <a:pt x="0" y="221"/>
                    <a:pt x="0" y="221"/>
                  </a:cubicBezTo>
                  <a:cubicBezTo>
                    <a:pt x="35" y="221"/>
                    <a:pt x="35" y="221"/>
                    <a:pt x="35" y="221"/>
                  </a:cubicBezTo>
                  <a:cubicBezTo>
                    <a:pt x="138" y="221"/>
                    <a:pt x="221" y="137"/>
                    <a:pt x="221" y="35"/>
                  </a:cubicBezTo>
                  <a:cubicBezTo>
                    <a:pt x="221" y="0"/>
                    <a:pt x="221" y="0"/>
                    <a:pt x="221" y="0"/>
                  </a:cubicBezTo>
                  <a:moveTo>
                    <a:pt x="359" y="0"/>
                  </a:moveTo>
                  <a:cubicBezTo>
                    <a:pt x="289" y="0"/>
                    <a:pt x="289" y="0"/>
                    <a:pt x="289" y="0"/>
                  </a:cubicBezTo>
                  <a:cubicBezTo>
                    <a:pt x="289" y="35"/>
                    <a:pt x="289" y="35"/>
                    <a:pt x="289" y="35"/>
                  </a:cubicBezTo>
                  <a:cubicBezTo>
                    <a:pt x="289" y="175"/>
                    <a:pt x="175" y="288"/>
                    <a:pt x="35" y="288"/>
                  </a:cubicBezTo>
                  <a:cubicBezTo>
                    <a:pt x="0" y="288"/>
                    <a:pt x="0" y="288"/>
                    <a:pt x="0" y="288"/>
                  </a:cubicBezTo>
                  <a:cubicBezTo>
                    <a:pt x="0" y="359"/>
                    <a:pt x="0" y="359"/>
                    <a:pt x="0" y="359"/>
                  </a:cubicBezTo>
                  <a:cubicBezTo>
                    <a:pt x="35" y="359"/>
                    <a:pt x="35" y="359"/>
                    <a:pt x="35" y="359"/>
                  </a:cubicBezTo>
                  <a:cubicBezTo>
                    <a:pt x="214" y="359"/>
                    <a:pt x="359" y="214"/>
                    <a:pt x="359" y="35"/>
                  </a:cubicBezTo>
                  <a:cubicBezTo>
                    <a:pt x="359" y="0"/>
                    <a:pt x="359" y="0"/>
                    <a:pt x="359" y="0"/>
                  </a:cubicBezTo>
                  <a:moveTo>
                    <a:pt x="499" y="0"/>
                  </a:moveTo>
                  <a:cubicBezTo>
                    <a:pt x="428" y="0"/>
                    <a:pt x="428" y="0"/>
                    <a:pt x="428" y="0"/>
                  </a:cubicBezTo>
                  <a:cubicBezTo>
                    <a:pt x="428" y="35"/>
                    <a:pt x="428" y="35"/>
                    <a:pt x="428" y="35"/>
                  </a:cubicBezTo>
                  <a:cubicBezTo>
                    <a:pt x="428" y="252"/>
                    <a:pt x="252" y="428"/>
                    <a:pt x="35" y="428"/>
                  </a:cubicBezTo>
                  <a:cubicBezTo>
                    <a:pt x="0" y="428"/>
                    <a:pt x="0" y="428"/>
                    <a:pt x="0" y="428"/>
                  </a:cubicBezTo>
                  <a:cubicBezTo>
                    <a:pt x="0" y="498"/>
                    <a:pt x="0" y="498"/>
                    <a:pt x="0" y="498"/>
                  </a:cubicBezTo>
                  <a:cubicBezTo>
                    <a:pt x="35" y="498"/>
                    <a:pt x="35" y="498"/>
                    <a:pt x="35" y="498"/>
                  </a:cubicBezTo>
                  <a:cubicBezTo>
                    <a:pt x="291" y="498"/>
                    <a:pt x="499" y="291"/>
                    <a:pt x="499" y="35"/>
                  </a:cubicBezTo>
                  <a:cubicBezTo>
                    <a:pt x="499" y="0"/>
                    <a:pt x="499" y="0"/>
                    <a:pt x="499" y="0"/>
                  </a:cubicBezTo>
                  <a:moveTo>
                    <a:pt x="638" y="0"/>
                  </a:moveTo>
                  <a:cubicBezTo>
                    <a:pt x="568" y="0"/>
                    <a:pt x="568" y="0"/>
                    <a:pt x="568" y="0"/>
                  </a:cubicBezTo>
                  <a:cubicBezTo>
                    <a:pt x="568" y="35"/>
                    <a:pt x="568" y="35"/>
                    <a:pt x="568" y="35"/>
                  </a:cubicBezTo>
                  <a:cubicBezTo>
                    <a:pt x="568" y="329"/>
                    <a:pt x="329" y="568"/>
                    <a:pt x="35" y="568"/>
                  </a:cubicBezTo>
                  <a:cubicBezTo>
                    <a:pt x="0" y="568"/>
                    <a:pt x="0" y="568"/>
                    <a:pt x="0" y="568"/>
                  </a:cubicBezTo>
                  <a:cubicBezTo>
                    <a:pt x="0" y="638"/>
                    <a:pt x="0" y="638"/>
                    <a:pt x="0" y="638"/>
                  </a:cubicBezTo>
                  <a:cubicBezTo>
                    <a:pt x="35" y="638"/>
                    <a:pt x="35" y="638"/>
                    <a:pt x="35" y="638"/>
                  </a:cubicBezTo>
                  <a:cubicBezTo>
                    <a:pt x="368" y="638"/>
                    <a:pt x="638" y="368"/>
                    <a:pt x="638" y="35"/>
                  </a:cubicBezTo>
                  <a:cubicBezTo>
                    <a:pt x="638" y="0"/>
                    <a:pt x="638" y="0"/>
                    <a:pt x="6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3" name="Freeform 28">
              <a:extLst>
                <a:ext uri="{FF2B5EF4-FFF2-40B4-BE49-F238E27FC236}">
                  <a16:creationId xmlns:a16="http://schemas.microsoft.com/office/drawing/2014/main" id="{9B4D7499-3A16-47C8-8586-FCCBF2131534}"/>
                </a:ext>
              </a:extLst>
            </p:cNvPr>
            <p:cNvSpPr>
              <a:spLocks noEditPoints="1"/>
            </p:cNvSpPr>
            <p:nvPr userDrawn="1"/>
          </p:nvSpPr>
          <p:spPr bwMode="auto">
            <a:xfrm>
              <a:off x="3914" y="2887"/>
              <a:ext cx="1088" cy="1085"/>
            </a:xfrm>
            <a:custGeom>
              <a:avLst/>
              <a:gdLst>
                <a:gd name="T0" fmla="*/ 802 w 1088"/>
                <a:gd name="T1" fmla="*/ 286 h 1085"/>
                <a:gd name="T2" fmla="*/ 391 w 1088"/>
                <a:gd name="T3" fmla="*/ 286 h 1085"/>
                <a:gd name="T4" fmla="*/ 391 w 1088"/>
                <a:gd name="T5" fmla="*/ 407 h 1085"/>
                <a:gd name="T6" fmla="*/ 681 w 1088"/>
                <a:gd name="T7" fmla="*/ 407 h 1085"/>
                <a:gd name="T8" fmla="*/ 681 w 1088"/>
                <a:gd name="T9" fmla="*/ 698 h 1085"/>
                <a:gd name="T10" fmla="*/ 802 w 1088"/>
                <a:gd name="T11" fmla="*/ 698 h 1085"/>
                <a:gd name="T12" fmla="*/ 802 w 1088"/>
                <a:gd name="T13" fmla="*/ 286 h 1085"/>
                <a:gd name="T14" fmla="*/ 328 w 1088"/>
                <a:gd name="T15" fmla="*/ 225 h 1085"/>
                <a:gd name="T16" fmla="*/ 208 w 1088"/>
                <a:gd name="T17" fmla="*/ 225 h 1085"/>
                <a:gd name="T18" fmla="*/ 208 w 1088"/>
                <a:gd name="T19" fmla="*/ 878 h 1085"/>
                <a:gd name="T20" fmla="*/ 863 w 1088"/>
                <a:gd name="T21" fmla="*/ 878 h 1085"/>
                <a:gd name="T22" fmla="*/ 863 w 1088"/>
                <a:gd name="T23" fmla="*/ 759 h 1085"/>
                <a:gd name="T24" fmla="*/ 328 w 1088"/>
                <a:gd name="T25" fmla="*/ 759 h 1085"/>
                <a:gd name="T26" fmla="*/ 328 w 1088"/>
                <a:gd name="T27" fmla="*/ 225 h 1085"/>
                <a:gd name="T28" fmla="*/ 1049 w 1088"/>
                <a:gd name="T29" fmla="*/ 41 h 1085"/>
                <a:gd name="T30" fmla="*/ 167 w 1088"/>
                <a:gd name="T31" fmla="*/ 41 h 1085"/>
                <a:gd name="T32" fmla="*/ 167 w 1088"/>
                <a:gd name="T33" fmla="*/ 160 h 1085"/>
                <a:gd name="T34" fmla="*/ 928 w 1088"/>
                <a:gd name="T35" fmla="*/ 160 h 1085"/>
                <a:gd name="T36" fmla="*/ 928 w 1088"/>
                <a:gd name="T37" fmla="*/ 919 h 1085"/>
                <a:gd name="T38" fmla="*/ 1049 w 1088"/>
                <a:gd name="T39" fmla="*/ 919 h 1085"/>
                <a:gd name="T40" fmla="*/ 1049 w 1088"/>
                <a:gd name="T41" fmla="*/ 41 h 1085"/>
                <a:gd name="T42" fmla="*/ 121 w 1088"/>
                <a:gd name="T43" fmla="*/ 0 h 1085"/>
                <a:gd name="T44" fmla="*/ 0 w 1088"/>
                <a:gd name="T45" fmla="*/ 0 h 1085"/>
                <a:gd name="T46" fmla="*/ 0 w 1088"/>
                <a:gd name="T47" fmla="*/ 1085 h 1085"/>
                <a:gd name="T48" fmla="*/ 1088 w 1088"/>
                <a:gd name="T49" fmla="*/ 1085 h 1085"/>
                <a:gd name="T50" fmla="*/ 1088 w 1088"/>
                <a:gd name="T51" fmla="*/ 966 h 1085"/>
                <a:gd name="T52" fmla="*/ 121 w 1088"/>
                <a:gd name="T53" fmla="*/ 966 h 1085"/>
                <a:gd name="T54" fmla="*/ 121 w 1088"/>
                <a:gd name="T55"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8" h="1085">
                  <a:moveTo>
                    <a:pt x="802" y="286"/>
                  </a:moveTo>
                  <a:lnTo>
                    <a:pt x="391" y="286"/>
                  </a:lnTo>
                  <a:lnTo>
                    <a:pt x="391" y="407"/>
                  </a:lnTo>
                  <a:lnTo>
                    <a:pt x="681" y="407"/>
                  </a:lnTo>
                  <a:lnTo>
                    <a:pt x="681" y="698"/>
                  </a:lnTo>
                  <a:lnTo>
                    <a:pt x="802" y="698"/>
                  </a:lnTo>
                  <a:lnTo>
                    <a:pt x="802" y="286"/>
                  </a:lnTo>
                  <a:close/>
                  <a:moveTo>
                    <a:pt x="328" y="225"/>
                  </a:moveTo>
                  <a:lnTo>
                    <a:pt x="208" y="225"/>
                  </a:lnTo>
                  <a:lnTo>
                    <a:pt x="208" y="878"/>
                  </a:lnTo>
                  <a:lnTo>
                    <a:pt x="863" y="878"/>
                  </a:lnTo>
                  <a:lnTo>
                    <a:pt x="863" y="759"/>
                  </a:lnTo>
                  <a:lnTo>
                    <a:pt x="328" y="759"/>
                  </a:lnTo>
                  <a:lnTo>
                    <a:pt x="328" y="225"/>
                  </a:lnTo>
                  <a:close/>
                  <a:moveTo>
                    <a:pt x="1049" y="41"/>
                  </a:moveTo>
                  <a:lnTo>
                    <a:pt x="167" y="41"/>
                  </a:lnTo>
                  <a:lnTo>
                    <a:pt x="167" y="160"/>
                  </a:lnTo>
                  <a:lnTo>
                    <a:pt x="928" y="160"/>
                  </a:lnTo>
                  <a:lnTo>
                    <a:pt x="928" y="919"/>
                  </a:lnTo>
                  <a:lnTo>
                    <a:pt x="1049" y="919"/>
                  </a:lnTo>
                  <a:lnTo>
                    <a:pt x="1049" y="41"/>
                  </a:lnTo>
                  <a:close/>
                  <a:moveTo>
                    <a:pt x="121" y="0"/>
                  </a:moveTo>
                  <a:lnTo>
                    <a:pt x="0" y="0"/>
                  </a:lnTo>
                  <a:lnTo>
                    <a:pt x="0" y="1085"/>
                  </a:lnTo>
                  <a:lnTo>
                    <a:pt x="1088" y="1085"/>
                  </a:lnTo>
                  <a:lnTo>
                    <a:pt x="1088" y="966"/>
                  </a:lnTo>
                  <a:lnTo>
                    <a:pt x="121" y="966"/>
                  </a:lnTo>
                  <a:lnTo>
                    <a:pt x="1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4" name="Freeform 29">
              <a:extLst>
                <a:ext uri="{FF2B5EF4-FFF2-40B4-BE49-F238E27FC236}">
                  <a16:creationId xmlns:a16="http://schemas.microsoft.com/office/drawing/2014/main" id="{C6DC3BBF-438A-4103-ADCD-612D136ED9D7}"/>
                </a:ext>
              </a:extLst>
            </p:cNvPr>
            <p:cNvSpPr>
              <a:spLocks noEditPoints="1"/>
            </p:cNvSpPr>
            <p:nvPr userDrawn="1"/>
          </p:nvSpPr>
          <p:spPr bwMode="auto">
            <a:xfrm>
              <a:off x="3914" y="2887"/>
              <a:ext cx="1088" cy="1085"/>
            </a:xfrm>
            <a:custGeom>
              <a:avLst/>
              <a:gdLst>
                <a:gd name="T0" fmla="*/ 802 w 1088"/>
                <a:gd name="T1" fmla="*/ 286 h 1085"/>
                <a:gd name="T2" fmla="*/ 391 w 1088"/>
                <a:gd name="T3" fmla="*/ 286 h 1085"/>
                <a:gd name="T4" fmla="*/ 391 w 1088"/>
                <a:gd name="T5" fmla="*/ 407 h 1085"/>
                <a:gd name="T6" fmla="*/ 681 w 1088"/>
                <a:gd name="T7" fmla="*/ 407 h 1085"/>
                <a:gd name="T8" fmla="*/ 681 w 1088"/>
                <a:gd name="T9" fmla="*/ 698 h 1085"/>
                <a:gd name="T10" fmla="*/ 802 w 1088"/>
                <a:gd name="T11" fmla="*/ 698 h 1085"/>
                <a:gd name="T12" fmla="*/ 802 w 1088"/>
                <a:gd name="T13" fmla="*/ 286 h 1085"/>
                <a:gd name="T14" fmla="*/ 328 w 1088"/>
                <a:gd name="T15" fmla="*/ 225 h 1085"/>
                <a:gd name="T16" fmla="*/ 208 w 1088"/>
                <a:gd name="T17" fmla="*/ 225 h 1085"/>
                <a:gd name="T18" fmla="*/ 208 w 1088"/>
                <a:gd name="T19" fmla="*/ 878 h 1085"/>
                <a:gd name="T20" fmla="*/ 863 w 1088"/>
                <a:gd name="T21" fmla="*/ 878 h 1085"/>
                <a:gd name="T22" fmla="*/ 863 w 1088"/>
                <a:gd name="T23" fmla="*/ 759 h 1085"/>
                <a:gd name="T24" fmla="*/ 328 w 1088"/>
                <a:gd name="T25" fmla="*/ 759 h 1085"/>
                <a:gd name="T26" fmla="*/ 328 w 1088"/>
                <a:gd name="T27" fmla="*/ 225 h 1085"/>
                <a:gd name="T28" fmla="*/ 1049 w 1088"/>
                <a:gd name="T29" fmla="*/ 41 h 1085"/>
                <a:gd name="T30" fmla="*/ 167 w 1088"/>
                <a:gd name="T31" fmla="*/ 41 h 1085"/>
                <a:gd name="T32" fmla="*/ 167 w 1088"/>
                <a:gd name="T33" fmla="*/ 160 h 1085"/>
                <a:gd name="T34" fmla="*/ 928 w 1088"/>
                <a:gd name="T35" fmla="*/ 160 h 1085"/>
                <a:gd name="T36" fmla="*/ 928 w 1088"/>
                <a:gd name="T37" fmla="*/ 919 h 1085"/>
                <a:gd name="T38" fmla="*/ 1049 w 1088"/>
                <a:gd name="T39" fmla="*/ 919 h 1085"/>
                <a:gd name="T40" fmla="*/ 1049 w 1088"/>
                <a:gd name="T41" fmla="*/ 41 h 1085"/>
                <a:gd name="T42" fmla="*/ 121 w 1088"/>
                <a:gd name="T43" fmla="*/ 0 h 1085"/>
                <a:gd name="T44" fmla="*/ 0 w 1088"/>
                <a:gd name="T45" fmla="*/ 0 h 1085"/>
                <a:gd name="T46" fmla="*/ 0 w 1088"/>
                <a:gd name="T47" fmla="*/ 1085 h 1085"/>
                <a:gd name="T48" fmla="*/ 1088 w 1088"/>
                <a:gd name="T49" fmla="*/ 1085 h 1085"/>
                <a:gd name="T50" fmla="*/ 1088 w 1088"/>
                <a:gd name="T51" fmla="*/ 966 h 1085"/>
                <a:gd name="T52" fmla="*/ 121 w 1088"/>
                <a:gd name="T53" fmla="*/ 966 h 1085"/>
                <a:gd name="T54" fmla="*/ 121 w 1088"/>
                <a:gd name="T55"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8" h="1085">
                  <a:moveTo>
                    <a:pt x="802" y="286"/>
                  </a:moveTo>
                  <a:lnTo>
                    <a:pt x="391" y="286"/>
                  </a:lnTo>
                  <a:lnTo>
                    <a:pt x="391" y="407"/>
                  </a:lnTo>
                  <a:lnTo>
                    <a:pt x="681" y="407"/>
                  </a:lnTo>
                  <a:lnTo>
                    <a:pt x="681" y="698"/>
                  </a:lnTo>
                  <a:lnTo>
                    <a:pt x="802" y="698"/>
                  </a:lnTo>
                  <a:lnTo>
                    <a:pt x="802" y="286"/>
                  </a:lnTo>
                  <a:moveTo>
                    <a:pt x="328" y="225"/>
                  </a:moveTo>
                  <a:lnTo>
                    <a:pt x="208" y="225"/>
                  </a:lnTo>
                  <a:lnTo>
                    <a:pt x="208" y="878"/>
                  </a:lnTo>
                  <a:lnTo>
                    <a:pt x="863" y="878"/>
                  </a:lnTo>
                  <a:lnTo>
                    <a:pt x="863" y="759"/>
                  </a:lnTo>
                  <a:lnTo>
                    <a:pt x="328" y="759"/>
                  </a:lnTo>
                  <a:lnTo>
                    <a:pt x="328" y="225"/>
                  </a:lnTo>
                  <a:moveTo>
                    <a:pt x="1049" y="41"/>
                  </a:moveTo>
                  <a:lnTo>
                    <a:pt x="167" y="41"/>
                  </a:lnTo>
                  <a:lnTo>
                    <a:pt x="167" y="160"/>
                  </a:lnTo>
                  <a:lnTo>
                    <a:pt x="928" y="160"/>
                  </a:lnTo>
                  <a:lnTo>
                    <a:pt x="928" y="919"/>
                  </a:lnTo>
                  <a:lnTo>
                    <a:pt x="1049" y="919"/>
                  </a:lnTo>
                  <a:lnTo>
                    <a:pt x="1049" y="41"/>
                  </a:lnTo>
                  <a:moveTo>
                    <a:pt x="121" y="0"/>
                  </a:moveTo>
                  <a:lnTo>
                    <a:pt x="0" y="0"/>
                  </a:lnTo>
                  <a:lnTo>
                    <a:pt x="0" y="1085"/>
                  </a:lnTo>
                  <a:lnTo>
                    <a:pt x="1088" y="1085"/>
                  </a:lnTo>
                  <a:lnTo>
                    <a:pt x="1088" y="966"/>
                  </a:lnTo>
                  <a:lnTo>
                    <a:pt x="121" y="966"/>
                  </a:lnTo>
                  <a:lnTo>
                    <a:pt x="12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5" name="Freeform 30">
              <a:extLst>
                <a:ext uri="{FF2B5EF4-FFF2-40B4-BE49-F238E27FC236}">
                  <a16:creationId xmlns:a16="http://schemas.microsoft.com/office/drawing/2014/main" id="{62EC8972-0600-48F6-B783-42EADED136D5}"/>
                </a:ext>
              </a:extLst>
            </p:cNvPr>
            <p:cNvSpPr>
              <a:spLocks noEditPoints="1"/>
            </p:cNvSpPr>
            <p:nvPr userDrawn="1"/>
          </p:nvSpPr>
          <p:spPr bwMode="auto">
            <a:xfrm>
              <a:off x="6437" y="2887"/>
              <a:ext cx="1088" cy="1085"/>
            </a:xfrm>
            <a:custGeom>
              <a:avLst/>
              <a:gdLst>
                <a:gd name="T0" fmla="*/ 412 w 1088"/>
                <a:gd name="T1" fmla="*/ 674 h 1085"/>
                <a:gd name="T2" fmla="*/ 276 w 1088"/>
                <a:gd name="T3" fmla="*/ 674 h 1085"/>
                <a:gd name="T4" fmla="*/ 276 w 1088"/>
                <a:gd name="T5" fmla="*/ 810 h 1085"/>
                <a:gd name="T6" fmla="*/ 412 w 1088"/>
                <a:gd name="T7" fmla="*/ 810 h 1085"/>
                <a:gd name="T8" fmla="*/ 412 w 1088"/>
                <a:gd name="T9" fmla="*/ 674 h 1085"/>
                <a:gd name="T10" fmla="*/ 811 w 1088"/>
                <a:gd name="T11" fmla="*/ 674 h 1085"/>
                <a:gd name="T12" fmla="*/ 675 w 1088"/>
                <a:gd name="T13" fmla="*/ 674 h 1085"/>
                <a:gd name="T14" fmla="*/ 675 w 1088"/>
                <a:gd name="T15" fmla="*/ 810 h 1085"/>
                <a:gd name="T16" fmla="*/ 811 w 1088"/>
                <a:gd name="T17" fmla="*/ 810 h 1085"/>
                <a:gd name="T18" fmla="*/ 811 w 1088"/>
                <a:gd name="T19" fmla="*/ 674 h 1085"/>
                <a:gd name="T20" fmla="*/ 411 w 1088"/>
                <a:gd name="T21" fmla="*/ 276 h 1085"/>
                <a:gd name="T22" fmla="*/ 276 w 1088"/>
                <a:gd name="T23" fmla="*/ 276 h 1085"/>
                <a:gd name="T24" fmla="*/ 276 w 1088"/>
                <a:gd name="T25" fmla="*/ 412 h 1085"/>
                <a:gd name="T26" fmla="*/ 411 w 1088"/>
                <a:gd name="T27" fmla="*/ 412 h 1085"/>
                <a:gd name="T28" fmla="*/ 411 w 1088"/>
                <a:gd name="T29" fmla="*/ 276 h 1085"/>
                <a:gd name="T30" fmla="*/ 811 w 1088"/>
                <a:gd name="T31" fmla="*/ 276 h 1085"/>
                <a:gd name="T32" fmla="*/ 675 w 1088"/>
                <a:gd name="T33" fmla="*/ 276 h 1085"/>
                <a:gd name="T34" fmla="*/ 675 w 1088"/>
                <a:gd name="T35" fmla="*/ 412 h 1085"/>
                <a:gd name="T36" fmla="*/ 811 w 1088"/>
                <a:gd name="T37" fmla="*/ 412 h 1085"/>
                <a:gd name="T38" fmla="*/ 811 w 1088"/>
                <a:gd name="T39" fmla="*/ 276 h 1085"/>
                <a:gd name="T40" fmla="*/ 603 w 1088"/>
                <a:gd name="T41" fmla="*/ 0 h 1085"/>
                <a:gd name="T42" fmla="*/ 482 w 1088"/>
                <a:gd name="T43" fmla="*/ 0 h 1085"/>
                <a:gd name="T44" fmla="*/ 482 w 1088"/>
                <a:gd name="T45" fmla="*/ 483 h 1085"/>
                <a:gd name="T46" fmla="*/ 0 w 1088"/>
                <a:gd name="T47" fmla="*/ 483 h 1085"/>
                <a:gd name="T48" fmla="*/ 0 w 1088"/>
                <a:gd name="T49" fmla="*/ 602 h 1085"/>
                <a:gd name="T50" fmla="*/ 482 w 1088"/>
                <a:gd name="T51" fmla="*/ 602 h 1085"/>
                <a:gd name="T52" fmla="*/ 482 w 1088"/>
                <a:gd name="T53" fmla="*/ 1085 h 1085"/>
                <a:gd name="T54" fmla="*/ 603 w 1088"/>
                <a:gd name="T55" fmla="*/ 1085 h 1085"/>
                <a:gd name="T56" fmla="*/ 603 w 1088"/>
                <a:gd name="T57" fmla="*/ 602 h 1085"/>
                <a:gd name="T58" fmla="*/ 1088 w 1088"/>
                <a:gd name="T59" fmla="*/ 602 h 1085"/>
                <a:gd name="T60" fmla="*/ 1088 w 1088"/>
                <a:gd name="T61" fmla="*/ 483 h 1085"/>
                <a:gd name="T62" fmla="*/ 603 w 1088"/>
                <a:gd name="T63" fmla="*/ 483 h 1085"/>
                <a:gd name="T64" fmla="*/ 603 w 1088"/>
                <a:gd name="T65"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8" h="1085">
                  <a:moveTo>
                    <a:pt x="412" y="674"/>
                  </a:moveTo>
                  <a:lnTo>
                    <a:pt x="276" y="674"/>
                  </a:lnTo>
                  <a:lnTo>
                    <a:pt x="276" y="810"/>
                  </a:lnTo>
                  <a:lnTo>
                    <a:pt x="412" y="810"/>
                  </a:lnTo>
                  <a:lnTo>
                    <a:pt x="412" y="674"/>
                  </a:lnTo>
                  <a:close/>
                  <a:moveTo>
                    <a:pt x="811" y="674"/>
                  </a:moveTo>
                  <a:lnTo>
                    <a:pt x="675" y="674"/>
                  </a:lnTo>
                  <a:lnTo>
                    <a:pt x="675" y="810"/>
                  </a:lnTo>
                  <a:lnTo>
                    <a:pt x="811" y="810"/>
                  </a:lnTo>
                  <a:lnTo>
                    <a:pt x="811" y="674"/>
                  </a:lnTo>
                  <a:close/>
                  <a:moveTo>
                    <a:pt x="411" y="276"/>
                  </a:moveTo>
                  <a:lnTo>
                    <a:pt x="276" y="276"/>
                  </a:lnTo>
                  <a:lnTo>
                    <a:pt x="276" y="412"/>
                  </a:lnTo>
                  <a:lnTo>
                    <a:pt x="411" y="412"/>
                  </a:lnTo>
                  <a:lnTo>
                    <a:pt x="411" y="276"/>
                  </a:lnTo>
                  <a:close/>
                  <a:moveTo>
                    <a:pt x="811" y="276"/>
                  </a:moveTo>
                  <a:lnTo>
                    <a:pt x="675" y="276"/>
                  </a:lnTo>
                  <a:lnTo>
                    <a:pt x="675" y="412"/>
                  </a:lnTo>
                  <a:lnTo>
                    <a:pt x="811" y="412"/>
                  </a:lnTo>
                  <a:lnTo>
                    <a:pt x="811" y="276"/>
                  </a:lnTo>
                  <a:close/>
                  <a:moveTo>
                    <a:pt x="603" y="0"/>
                  </a:moveTo>
                  <a:lnTo>
                    <a:pt x="482" y="0"/>
                  </a:lnTo>
                  <a:lnTo>
                    <a:pt x="482" y="483"/>
                  </a:lnTo>
                  <a:lnTo>
                    <a:pt x="0" y="483"/>
                  </a:lnTo>
                  <a:lnTo>
                    <a:pt x="0" y="602"/>
                  </a:lnTo>
                  <a:lnTo>
                    <a:pt x="482" y="602"/>
                  </a:lnTo>
                  <a:lnTo>
                    <a:pt x="482" y="1085"/>
                  </a:lnTo>
                  <a:lnTo>
                    <a:pt x="603" y="1085"/>
                  </a:lnTo>
                  <a:lnTo>
                    <a:pt x="603" y="602"/>
                  </a:lnTo>
                  <a:lnTo>
                    <a:pt x="1088" y="602"/>
                  </a:lnTo>
                  <a:lnTo>
                    <a:pt x="1088" y="483"/>
                  </a:lnTo>
                  <a:lnTo>
                    <a:pt x="603" y="483"/>
                  </a:lnTo>
                  <a:lnTo>
                    <a:pt x="60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sp>
          <p:nvSpPr>
            <p:cNvPr id="36" name="Freeform 31">
              <a:extLst>
                <a:ext uri="{FF2B5EF4-FFF2-40B4-BE49-F238E27FC236}">
                  <a16:creationId xmlns:a16="http://schemas.microsoft.com/office/drawing/2014/main" id="{1EF7B8F1-DA0F-4E47-A792-769F7508478C}"/>
                </a:ext>
              </a:extLst>
            </p:cNvPr>
            <p:cNvSpPr>
              <a:spLocks noEditPoints="1"/>
            </p:cNvSpPr>
            <p:nvPr userDrawn="1"/>
          </p:nvSpPr>
          <p:spPr bwMode="auto">
            <a:xfrm>
              <a:off x="6437" y="2887"/>
              <a:ext cx="1088" cy="1085"/>
            </a:xfrm>
            <a:custGeom>
              <a:avLst/>
              <a:gdLst>
                <a:gd name="T0" fmla="*/ 412 w 1088"/>
                <a:gd name="T1" fmla="*/ 674 h 1085"/>
                <a:gd name="T2" fmla="*/ 276 w 1088"/>
                <a:gd name="T3" fmla="*/ 674 h 1085"/>
                <a:gd name="T4" fmla="*/ 276 w 1088"/>
                <a:gd name="T5" fmla="*/ 810 h 1085"/>
                <a:gd name="T6" fmla="*/ 412 w 1088"/>
                <a:gd name="T7" fmla="*/ 810 h 1085"/>
                <a:gd name="T8" fmla="*/ 412 w 1088"/>
                <a:gd name="T9" fmla="*/ 674 h 1085"/>
                <a:gd name="T10" fmla="*/ 811 w 1088"/>
                <a:gd name="T11" fmla="*/ 674 h 1085"/>
                <a:gd name="T12" fmla="*/ 675 w 1088"/>
                <a:gd name="T13" fmla="*/ 674 h 1085"/>
                <a:gd name="T14" fmla="*/ 675 w 1088"/>
                <a:gd name="T15" fmla="*/ 810 h 1085"/>
                <a:gd name="T16" fmla="*/ 811 w 1088"/>
                <a:gd name="T17" fmla="*/ 810 h 1085"/>
                <a:gd name="T18" fmla="*/ 811 w 1088"/>
                <a:gd name="T19" fmla="*/ 674 h 1085"/>
                <a:gd name="T20" fmla="*/ 411 w 1088"/>
                <a:gd name="T21" fmla="*/ 276 h 1085"/>
                <a:gd name="T22" fmla="*/ 276 w 1088"/>
                <a:gd name="T23" fmla="*/ 276 h 1085"/>
                <a:gd name="T24" fmla="*/ 276 w 1088"/>
                <a:gd name="T25" fmla="*/ 412 h 1085"/>
                <a:gd name="T26" fmla="*/ 411 w 1088"/>
                <a:gd name="T27" fmla="*/ 412 h 1085"/>
                <a:gd name="T28" fmla="*/ 411 w 1088"/>
                <a:gd name="T29" fmla="*/ 276 h 1085"/>
                <a:gd name="T30" fmla="*/ 811 w 1088"/>
                <a:gd name="T31" fmla="*/ 276 h 1085"/>
                <a:gd name="T32" fmla="*/ 675 w 1088"/>
                <a:gd name="T33" fmla="*/ 276 h 1085"/>
                <a:gd name="T34" fmla="*/ 675 w 1088"/>
                <a:gd name="T35" fmla="*/ 412 h 1085"/>
                <a:gd name="T36" fmla="*/ 811 w 1088"/>
                <a:gd name="T37" fmla="*/ 412 h 1085"/>
                <a:gd name="T38" fmla="*/ 811 w 1088"/>
                <a:gd name="T39" fmla="*/ 276 h 1085"/>
                <a:gd name="T40" fmla="*/ 603 w 1088"/>
                <a:gd name="T41" fmla="*/ 0 h 1085"/>
                <a:gd name="T42" fmla="*/ 482 w 1088"/>
                <a:gd name="T43" fmla="*/ 0 h 1085"/>
                <a:gd name="T44" fmla="*/ 482 w 1088"/>
                <a:gd name="T45" fmla="*/ 483 h 1085"/>
                <a:gd name="T46" fmla="*/ 0 w 1088"/>
                <a:gd name="T47" fmla="*/ 483 h 1085"/>
                <a:gd name="T48" fmla="*/ 0 w 1088"/>
                <a:gd name="T49" fmla="*/ 602 h 1085"/>
                <a:gd name="T50" fmla="*/ 482 w 1088"/>
                <a:gd name="T51" fmla="*/ 602 h 1085"/>
                <a:gd name="T52" fmla="*/ 482 w 1088"/>
                <a:gd name="T53" fmla="*/ 1085 h 1085"/>
                <a:gd name="T54" fmla="*/ 603 w 1088"/>
                <a:gd name="T55" fmla="*/ 1085 h 1085"/>
                <a:gd name="T56" fmla="*/ 603 w 1088"/>
                <a:gd name="T57" fmla="*/ 602 h 1085"/>
                <a:gd name="T58" fmla="*/ 1088 w 1088"/>
                <a:gd name="T59" fmla="*/ 602 h 1085"/>
                <a:gd name="T60" fmla="*/ 1088 w 1088"/>
                <a:gd name="T61" fmla="*/ 483 h 1085"/>
                <a:gd name="T62" fmla="*/ 603 w 1088"/>
                <a:gd name="T63" fmla="*/ 483 h 1085"/>
                <a:gd name="T64" fmla="*/ 603 w 1088"/>
                <a:gd name="T65"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8" h="1085">
                  <a:moveTo>
                    <a:pt x="412" y="674"/>
                  </a:moveTo>
                  <a:lnTo>
                    <a:pt x="276" y="674"/>
                  </a:lnTo>
                  <a:lnTo>
                    <a:pt x="276" y="810"/>
                  </a:lnTo>
                  <a:lnTo>
                    <a:pt x="412" y="810"/>
                  </a:lnTo>
                  <a:lnTo>
                    <a:pt x="412" y="674"/>
                  </a:lnTo>
                  <a:moveTo>
                    <a:pt x="811" y="674"/>
                  </a:moveTo>
                  <a:lnTo>
                    <a:pt x="675" y="674"/>
                  </a:lnTo>
                  <a:lnTo>
                    <a:pt x="675" y="810"/>
                  </a:lnTo>
                  <a:lnTo>
                    <a:pt x="811" y="810"/>
                  </a:lnTo>
                  <a:lnTo>
                    <a:pt x="811" y="674"/>
                  </a:lnTo>
                  <a:moveTo>
                    <a:pt x="411" y="276"/>
                  </a:moveTo>
                  <a:lnTo>
                    <a:pt x="276" y="276"/>
                  </a:lnTo>
                  <a:lnTo>
                    <a:pt x="276" y="412"/>
                  </a:lnTo>
                  <a:lnTo>
                    <a:pt x="411" y="412"/>
                  </a:lnTo>
                  <a:lnTo>
                    <a:pt x="411" y="276"/>
                  </a:lnTo>
                  <a:moveTo>
                    <a:pt x="811" y="276"/>
                  </a:moveTo>
                  <a:lnTo>
                    <a:pt x="675" y="276"/>
                  </a:lnTo>
                  <a:lnTo>
                    <a:pt x="675" y="412"/>
                  </a:lnTo>
                  <a:lnTo>
                    <a:pt x="811" y="412"/>
                  </a:lnTo>
                  <a:lnTo>
                    <a:pt x="811" y="276"/>
                  </a:lnTo>
                  <a:moveTo>
                    <a:pt x="603" y="0"/>
                  </a:moveTo>
                  <a:lnTo>
                    <a:pt x="482" y="0"/>
                  </a:lnTo>
                  <a:lnTo>
                    <a:pt x="482" y="483"/>
                  </a:lnTo>
                  <a:lnTo>
                    <a:pt x="0" y="483"/>
                  </a:lnTo>
                  <a:lnTo>
                    <a:pt x="0" y="602"/>
                  </a:lnTo>
                  <a:lnTo>
                    <a:pt x="482" y="602"/>
                  </a:lnTo>
                  <a:lnTo>
                    <a:pt x="482" y="1085"/>
                  </a:lnTo>
                  <a:lnTo>
                    <a:pt x="603" y="1085"/>
                  </a:lnTo>
                  <a:lnTo>
                    <a:pt x="603" y="602"/>
                  </a:lnTo>
                  <a:lnTo>
                    <a:pt x="1088" y="602"/>
                  </a:lnTo>
                  <a:lnTo>
                    <a:pt x="1088" y="483"/>
                  </a:lnTo>
                  <a:lnTo>
                    <a:pt x="603" y="483"/>
                  </a:lnTo>
                  <a:lnTo>
                    <a:pt x="60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dirty="0">
                <a:latin typeface="Century Gothic Regular"/>
              </a:endParaRPr>
            </a:p>
          </p:txBody>
        </p:sp>
      </p:gr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title. Up to 2 lines.</a:t>
            </a:r>
          </a:p>
        </p:txBody>
      </p:sp>
      <p:pic>
        <p:nvPicPr>
          <p:cNvPr id="41" name="Picture 40">
            <a:extLst>
              <a:ext uri="{FF2B5EF4-FFF2-40B4-BE49-F238E27FC236}">
                <a16:creationId xmlns:a16="http://schemas.microsoft.com/office/drawing/2014/main" id="{8985F001-DA45-441B-9EFB-C413FCB9777B}"/>
              </a:ext>
            </a:extLst>
          </p:cNvPr>
          <p:cNvPicPr>
            <a:picLocks noChangeAspect="1"/>
          </p:cNvPicPr>
          <p:nvPr userDrawn="1"/>
        </p:nvPicPr>
        <p:blipFill rotWithShape="1">
          <a:blip r:embed="rId15"/>
          <a:srcRect t="35678" b="22557"/>
          <a:stretch/>
        </p:blipFill>
        <p:spPr>
          <a:xfrm>
            <a:off x="156726" y="6236500"/>
            <a:ext cx="2848412" cy="582279"/>
          </a:xfrm>
          <a:prstGeom prst="rect">
            <a:avLst/>
          </a:prstGeom>
        </p:spPr>
      </p:pic>
      <p:sp>
        <p:nvSpPr>
          <p:cNvPr id="40" name="TextBox 39">
            <a:extLst>
              <a:ext uri="{FF2B5EF4-FFF2-40B4-BE49-F238E27FC236}">
                <a16:creationId xmlns:a16="http://schemas.microsoft.com/office/drawing/2014/main" id="{8BD90230-2B6B-4974-B685-56E4A2DB01F3}"/>
              </a:ext>
            </a:extLst>
          </p:cNvPr>
          <p:cNvSpPr txBox="1"/>
          <p:nvPr userDrawn="1"/>
        </p:nvSpPr>
        <p:spPr>
          <a:xfrm>
            <a:off x="7918488" y="6420706"/>
            <a:ext cx="3893124" cy="215443"/>
          </a:xfrm>
          <a:prstGeom prst="rect">
            <a:avLst/>
          </a:prstGeom>
          <a:noFill/>
        </p:spPr>
        <p:txBody>
          <a:bodyPr wrap="square" tIns="0" bIns="0" rtlCol="0" anchor="ctr" anchorCtr="0">
            <a:noAutofit/>
          </a:bodyPr>
          <a:lstStyle/>
          <a:p>
            <a:pPr algn="r"/>
            <a:r>
              <a:rPr lang="en-US" sz="1100" b="0" i="0" dirty="0">
                <a:solidFill>
                  <a:schemeClr val="tx2"/>
                </a:solidFill>
                <a:latin typeface="Century Gothic Regular"/>
              </a:rPr>
              <a:t>#spiceworldATX</a:t>
            </a:r>
          </a:p>
        </p:txBody>
      </p:sp>
      <p:sp>
        <p:nvSpPr>
          <p:cNvPr id="42" name="Parallelogram 41">
            <a:extLst>
              <a:ext uri="{FF2B5EF4-FFF2-40B4-BE49-F238E27FC236}">
                <a16:creationId xmlns:a16="http://schemas.microsoft.com/office/drawing/2014/main" id="{5FE6AD5E-6AD3-4440-AC4E-114F2A8D87C9}"/>
              </a:ext>
            </a:extLst>
          </p:cNvPr>
          <p:cNvSpPr/>
          <p:nvPr userDrawn="1"/>
        </p:nvSpPr>
        <p:spPr>
          <a:xfrm>
            <a:off x="10543592" y="6384336"/>
            <a:ext cx="1331127" cy="279582"/>
          </a:xfrm>
          <a:prstGeom prst="parallelogram">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0" i="0" kern="1200" dirty="0">
              <a:solidFill>
                <a:schemeClr val="bg1"/>
              </a:solidFill>
              <a:latin typeface="Century Gothic Regular"/>
              <a:ea typeface="+mj-ea"/>
              <a:cs typeface="+mj-cs"/>
            </a:endParaRPr>
          </a:p>
        </p:txBody>
      </p:sp>
    </p:spTree>
    <p:extLst>
      <p:ext uri="{BB962C8B-B14F-4D97-AF65-F5344CB8AC3E}">
        <p14:creationId xmlns:p14="http://schemas.microsoft.com/office/powerpoint/2010/main" val="41536183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93" r:id="rId3"/>
    <p:sldLayoutId id="2147483694" r:id="rId4"/>
    <p:sldLayoutId id="2147483689" r:id="rId5"/>
    <p:sldLayoutId id="2147483695" r:id="rId6"/>
    <p:sldLayoutId id="2147483697" r:id="rId7"/>
    <p:sldLayoutId id="2147483701" r:id="rId8"/>
    <p:sldLayoutId id="2147483660" r:id="rId9"/>
    <p:sldLayoutId id="2147483696" r:id="rId10"/>
    <p:sldLayoutId id="2147483663" r:id="rId11"/>
    <p:sldLayoutId id="2147483700" r:id="rId12"/>
    <p:sldLayoutId id="2147483713" r:id="rId13"/>
  </p:sldLayoutIdLst>
  <p:txStyles>
    <p:titleStyle>
      <a:lvl1pPr algn="l" defTabSz="914400" rtl="0" eaLnBrk="1" latinLnBrk="0" hangingPunct="1">
        <a:lnSpc>
          <a:spcPct val="90000"/>
        </a:lnSpc>
        <a:spcBef>
          <a:spcPct val="0"/>
        </a:spcBef>
        <a:buNone/>
        <a:defRPr sz="4400" b="0" i="0" kern="1200">
          <a:solidFill>
            <a:schemeClr val="tx1"/>
          </a:solidFill>
          <a:latin typeface="Century Gothic Regular"/>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228601"/>
            <a:ext cx="11151917" cy="738664"/>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480001" y="1450878"/>
            <a:ext cx="11151916" cy="410369"/>
          </a:xfrm>
          <a:prstGeom prst="rect">
            <a:avLst/>
          </a:prstGeom>
        </p:spPr>
        <p:txBody>
          <a:bodyPr vert="horz" wrap="square" lIns="0" tIns="0" rIns="0" bIns="0" rtlCol="0">
            <a:spAutoFit/>
          </a:bodyPr>
          <a:lstStyle/>
          <a:p>
            <a:pPr lvl="0"/>
            <a:endParaRPr lang="en-US" dirty="0"/>
          </a:p>
        </p:txBody>
      </p:sp>
      <p:sp>
        <p:nvSpPr>
          <p:cNvPr id="15" name="TextBox 14"/>
          <p:cNvSpPr txBox="1"/>
          <p:nvPr/>
        </p:nvSpPr>
        <p:spPr>
          <a:xfrm>
            <a:off x="480001" y="6617674"/>
            <a:ext cx="4898777" cy="102657"/>
          </a:xfrm>
          <a:prstGeom prst="rect">
            <a:avLst/>
          </a:prstGeom>
          <a:noFill/>
        </p:spPr>
        <p:txBody>
          <a:bodyPr wrap="none" lIns="0" tIns="0" rIns="0" bIns="0" rtlCol="0">
            <a:spAutoFit/>
          </a:bodyPr>
          <a:lstStyle/>
          <a:p>
            <a:pPr>
              <a:lnSpc>
                <a:spcPct val="100000"/>
              </a:lnSpc>
            </a:pPr>
            <a:r>
              <a:rPr lang="en-US" sz="667" spc="0" dirty="0">
                <a:gradFill>
                  <a:gsLst>
                    <a:gs pos="0">
                      <a:srgbClr val="000000">
                        <a:lumMod val="75000"/>
                        <a:lumOff val="25000"/>
                      </a:srgbClr>
                    </a:gs>
                    <a:gs pos="80000">
                      <a:srgbClr val="000000">
                        <a:lumMod val="65000"/>
                        <a:lumOff val="35000"/>
                      </a:srgbClr>
                    </a:gs>
                  </a:gsLst>
                  <a:lin ang="16200000" scaled="0"/>
                </a:gradFill>
                <a:latin typeface="+mn-lt"/>
              </a:rPr>
              <a:t>© 201</a:t>
            </a:r>
            <a:r>
              <a:rPr lang="ru-RU" sz="667" spc="0" dirty="0">
                <a:gradFill>
                  <a:gsLst>
                    <a:gs pos="0">
                      <a:srgbClr val="000000">
                        <a:lumMod val="75000"/>
                        <a:lumOff val="25000"/>
                      </a:srgbClr>
                    </a:gs>
                    <a:gs pos="80000">
                      <a:srgbClr val="000000">
                        <a:lumMod val="65000"/>
                        <a:lumOff val="35000"/>
                      </a:srgbClr>
                    </a:gs>
                  </a:gsLst>
                  <a:lin ang="16200000" scaled="0"/>
                </a:gradFill>
                <a:latin typeface="+mn-lt"/>
              </a:rPr>
              <a:t>9</a:t>
            </a:r>
            <a:r>
              <a:rPr lang="en-US" sz="667" spc="0" dirty="0">
                <a:gradFill>
                  <a:gsLst>
                    <a:gs pos="0">
                      <a:srgbClr val="000000">
                        <a:lumMod val="75000"/>
                        <a:lumOff val="25000"/>
                      </a:srgbClr>
                    </a:gs>
                    <a:gs pos="80000">
                      <a:srgbClr val="000000">
                        <a:lumMod val="65000"/>
                        <a:lumOff val="35000"/>
                      </a:srgbClr>
                    </a:gs>
                  </a:gsLst>
                  <a:lin ang="16200000" scaled="0"/>
                </a:gradFill>
                <a:latin typeface="+mn-lt"/>
              </a:rPr>
              <a:t> Veeam Software. Confidential information. All rights reserved. All trademarks are the property of their respective owners.</a:t>
            </a:r>
          </a:p>
        </p:txBody>
      </p:sp>
      <p:grpSp>
        <p:nvGrpSpPr>
          <p:cNvPr id="16" name="Group 15"/>
          <p:cNvGrpSpPr/>
          <p:nvPr/>
        </p:nvGrpSpPr>
        <p:grpSpPr>
          <a:xfrm rot="16200000">
            <a:off x="-1534804" y="606116"/>
            <a:ext cx="1905981" cy="693755"/>
            <a:chOff x="-2069182" y="-579613"/>
            <a:chExt cx="1429486" cy="520316"/>
          </a:xfrm>
        </p:grpSpPr>
        <p:grpSp>
          <p:nvGrpSpPr>
            <p:cNvPr id="17" name="Group 16"/>
            <p:cNvGrpSpPr/>
            <p:nvPr/>
          </p:nvGrpSpPr>
          <p:grpSpPr>
            <a:xfrm>
              <a:off x="-2069182" y="-297545"/>
              <a:ext cx="1429486" cy="238248"/>
              <a:chOff x="-2060858" y="2411918"/>
              <a:chExt cx="1917983" cy="319664"/>
            </a:xfrm>
          </p:grpSpPr>
          <p:sp>
            <p:nvSpPr>
              <p:cNvPr id="19" name="Rectangle 18"/>
              <p:cNvSpPr/>
              <p:nvPr/>
            </p:nvSpPr>
            <p:spPr bwMode="auto">
              <a:xfrm>
                <a:off x="-2060858" y="2411918"/>
                <a:ext cx="319664" cy="319664"/>
              </a:xfrm>
              <a:prstGeom prst="rect">
                <a:avLst/>
              </a:prstGeom>
              <a:solidFill>
                <a:srgbClr val="00B33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1218768" fontAlgn="base">
                  <a:spcBef>
                    <a:spcPct val="0"/>
                  </a:spcBef>
                  <a:spcAft>
                    <a:spcPct val="0"/>
                  </a:spcAft>
                </a:pPr>
                <a:endParaRPr lang="en-US" sz="2400"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0" name="Rectangle 19"/>
              <p:cNvSpPr/>
              <p:nvPr/>
            </p:nvSpPr>
            <p:spPr bwMode="auto">
              <a:xfrm>
                <a:off x="-1421530" y="2411918"/>
                <a:ext cx="319664" cy="319664"/>
              </a:xfrm>
              <a:prstGeom prst="rect">
                <a:avLst/>
              </a:prstGeom>
              <a:solidFill>
                <a:srgbClr val="93EB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1218768" fontAlgn="base">
                  <a:spcBef>
                    <a:spcPct val="0"/>
                  </a:spcBef>
                  <a:spcAft>
                    <a:spcPct val="0"/>
                  </a:spcAft>
                </a:pPr>
                <a:endParaRPr lang="en-US" sz="2400"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1" name="Rectangle 20"/>
              <p:cNvSpPr/>
              <p:nvPr/>
            </p:nvSpPr>
            <p:spPr bwMode="auto">
              <a:xfrm>
                <a:off x="-1741194" y="2411918"/>
                <a:ext cx="319664" cy="319664"/>
              </a:xfrm>
              <a:prstGeom prst="rect">
                <a:avLst/>
              </a:prstGeom>
              <a:solidFill>
                <a:srgbClr val="005F4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1218768" fontAlgn="base">
                  <a:spcBef>
                    <a:spcPct val="0"/>
                  </a:spcBef>
                  <a:spcAft>
                    <a:spcPct val="0"/>
                  </a:spcAft>
                </a:pPr>
                <a:endParaRPr lang="en-US" sz="2400"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2" name="Rectangle 21"/>
              <p:cNvSpPr/>
              <p:nvPr/>
            </p:nvSpPr>
            <p:spPr bwMode="auto">
              <a:xfrm>
                <a:off x="-1101866" y="2411918"/>
                <a:ext cx="319664" cy="319664"/>
              </a:xfrm>
              <a:prstGeom prst="rect">
                <a:avLst/>
              </a:prstGeom>
              <a:solidFill>
                <a:srgbClr val="00B4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1218768" fontAlgn="base">
                  <a:spcBef>
                    <a:spcPct val="0"/>
                  </a:spcBef>
                  <a:spcAft>
                    <a:spcPct val="0"/>
                  </a:spcAft>
                </a:pPr>
                <a:endParaRPr lang="en-US" sz="2400"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3" name="Rectangle 22"/>
              <p:cNvSpPr/>
              <p:nvPr/>
            </p:nvSpPr>
            <p:spPr bwMode="auto">
              <a:xfrm>
                <a:off x="-782202" y="2411918"/>
                <a:ext cx="319664" cy="319664"/>
              </a:xfrm>
              <a:prstGeom prst="rect">
                <a:avLst/>
              </a:prstGeom>
              <a:solidFill>
                <a:srgbClr val="9D9D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1218768" fontAlgn="base">
                  <a:spcBef>
                    <a:spcPct val="0"/>
                  </a:spcBef>
                  <a:spcAft>
                    <a:spcPct val="0"/>
                  </a:spcAft>
                </a:pPr>
                <a:endParaRPr lang="en-US" sz="2400"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4" name="Rectangle 23"/>
              <p:cNvSpPr/>
              <p:nvPr/>
            </p:nvSpPr>
            <p:spPr bwMode="auto">
              <a:xfrm>
                <a:off x="-462539" y="2411918"/>
                <a:ext cx="319664" cy="319664"/>
              </a:xfrm>
              <a:prstGeom prst="rect">
                <a:avLst/>
              </a:prstGeom>
              <a:solidFill>
                <a:srgbClr val="00E2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1218768" fontAlgn="base">
                  <a:spcBef>
                    <a:spcPct val="0"/>
                  </a:spcBef>
                  <a:spcAft>
                    <a:spcPct val="0"/>
                  </a:spcAft>
                </a:pPr>
                <a:endParaRPr lang="en-US" sz="2400" spc="0" dirty="0">
                  <a:gradFill>
                    <a:gsLst>
                      <a:gs pos="0">
                        <a:srgbClr val="FFFFFF"/>
                      </a:gs>
                      <a:gs pos="100000">
                        <a:srgbClr val="FFFFFF"/>
                      </a:gs>
                    </a:gsLst>
                    <a:lin ang="5400000" scaled="0"/>
                  </a:gradFill>
                  <a:latin typeface="+mj-lt"/>
                  <a:ea typeface="Segoe UI" pitchFamily="34" charset="0"/>
                  <a:cs typeface="Segoe UI" pitchFamily="34" charset="0"/>
                </a:endParaRPr>
              </a:p>
            </p:txBody>
          </p:sp>
        </p:grpSp>
        <p:sp>
          <p:nvSpPr>
            <p:cNvPr id="18" name="TextBox 17"/>
            <p:cNvSpPr txBox="1"/>
            <p:nvPr/>
          </p:nvSpPr>
          <p:spPr>
            <a:xfrm>
              <a:off x="-2067578" y="-579613"/>
              <a:ext cx="1375376" cy="215347"/>
            </a:xfrm>
            <a:prstGeom prst="rect">
              <a:avLst/>
            </a:prstGeom>
            <a:noFill/>
          </p:spPr>
          <p:txBody>
            <a:bodyPr wrap="none" lIns="0" tIns="0" rIns="0" bIns="0" rtlCol="0" anchor="ctr">
              <a:spAutoFit/>
            </a:bodyPr>
            <a:lstStyle/>
            <a:p>
              <a:r>
                <a:rPr lang="en-US" sz="933" dirty="0">
                  <a:solidFill>
                    <a:schemeClr val="tx1">
                      <a:lumMod val="65000"/>
                      <a:lumOff val="35000"/>
                    </a:schemeClr>
                  </a:solidFill>
                  <a:latin typeface="+mj-lt"/>
                </a:rPr>
                <a:t>Use an eyedropper to choose </a:t>
              </a:r>
              <a:br>
                <a:rPr lang="en-US" sz="933" dirty="0">
                  <a:solidFill>
                    <a:schemeClr val="tx1">
                      <a:lumMod val="65000"/>
                      <a:lumOff val="35000"/>
                    </a:schemeClr>
                  </a:solidFill>
                  <a:latin typeface="+mj-lt"/>
                </a:rPr>
              </a:br>
              <a:r>
                <a:rPr lang="en-US" sz="933" dirty="0">
                  <a:solidFill>
                    <a:schemeClr val="tx1">
                      <a:lumMod val="65000"/>
                      <a:lumOff val="35000"/>
                    </a:schemeClr>
                  </a:solidFill>
                  <a:latin typeface="+mj-lt"/>
                </a:rPr>
                <a:t>one of </a:t>
              </a:r>
              <a:r>
                <a:rPr lang="en-US" sz="933" b="1" dirty="0">
                  <a:solidFill>
                    <a:schemeClr val="tx1">
                      <a:lumMod val="65000"/>
                      <a:lumOff val="35000"/>
                    </a:schemeClr>
                  </a:solidFill>
                  <a:latin typeface="+mj-lt"/>
                </a:rPr>
                <a:t>Veeam corporate colors:</a:t>
              </a:r>
            </a:p>
          </p:txBody>
        </p:sp>
      </p:grpSp>
    </p:spTree>
    <p:extLst>
      <p:ext uri="{BB962C8B-B14F-4D97-AF65-F5344CB8AC3E}">
        <p14:creationId xmlns:p14="http://schemas.microsoft.com/office/powerpoint/2010/main" val="441004033"/>
      </p:ext>
    </p:extLst>
  </p:cSld>
  <p:clrMap bg1="lt1" tx1="dk1" bg2="lt2" tx2="dk2" accent1="accent1" accent2="accent2" accent3="accent3" accent4="accent4" accent5="accent5" accent6="accent6" hlink="hlink" folHlink="folHlink"/>
  <p:transition>
    <p:fade/>
  </p:transition>
  <p:txStyles>
    <p:titleStyle>
      <a:lvl1pPr algn="l" defTabSz="914684" rtl="0" eaLnBrk="1" latinLnBrk="0" hangingPunct="1">
        <a:lnSpc>
          <a:spcPct val="100000"/>
        </a:lnSpc>
        <a:spcBef>
          <a:spcPct val="0"/>
        </a:spcBef>
        <a:buNone/>
        <a:defRPr lang="en-US" sz="4800" b="0" kern="1200" cap="none" spc="0" baseline="0" dirty="0" smtClean="0">
          <a:ln w="3175">
            <a:noFill/>
          </a:ln>
          <a:solidFill>
            <a:srgbClr val="00B336"/>
          </a:solidFill>
          <a:effectLst/>
          <a:latin typeface="+mj-lt"/>
          <a:ea typeface="+mn-ea"/>
          <a:cs typeface="Arial" charset="0"/>
        </a:defRPr>
      </a:lvl1pPr>
    </p:titleStyle>
    <p:bodyStyle>
      <a:lvl1pPr marL="0" indent="0" algn="l" defTabSz="914684" rtl="0" eaLnBrk="1" latinLnBrk="0" hangingPunct="1">
        <a:lnSpc>
          <a:spcPct val="100000"/>
        </a:lnSpc>
        <a:spcBef>
          <a:spcPts val="0"/>
        </a:spcBef>
        <a:buSzPct val="90000"/>
        <a:buFont typeface="Arial" pitchFamily="34" charset="0"/>
        <a:buNone/>
        <a:defRPr sz="2667" kern="1200" spc="0" baseline="0">
          <a:solidFill>
            <a:schemeClr val="tx1">
              <a:lumMod val="65000"/>
              <a:lumOff val="35000"/>
            </a:schemeClr>
          </a:solidFill>
          <a:latin typeface="+mn-lt"/>
          <a:ea typeface="+mn-ea"/>
          <a:cs typeface="+mn-cs"/>
        </a:defRPr>
      </a:lvl1pPr>
      <a:lvl2pPr marL="355582" indent="-355582" algn="l" defTabSz="914684" rtl="0" eaLnBrk="1" latinLnBrk="0" hangingPunct="1">
        <a:lnSpc>
          <a:spcPct val="100000"/>
        </a:lnSpc>
        <a:spcBef>
          <a:spcPts val="0"/>
        </a:spcBef>
        <a:buClr>
          <a:schemeClr val="tx1">
            <a:lumMod val="50000"/>
            <a:lumOff val="50000"/>
          </a:schemeClr>
        </a:buClr>
        <a:buSzPct val="90000"/>
        <a:buFont typeface="Arial" pitchFamily="34" charset="0"/>
        <a:buChar char="•"/>
        <a:tabLst/>
        <a:defRPr sz="2667" kern="1200" spc="0" baseline="0">
          <a:solidFill>
            <a:schemeClr val="tx1">
              <a:lumMod val="50000"/>
              <a:lumOff val="50000"/>
            </a:schemeClr>
          </a:solidFill>
          <a:latin typeface="+mn-lt"/>
          <a:ea typeface="+mn-ea"/>
          <a:cs typeface="+mn-cs"/>
        </a:defRPr>
      </a:lvl2pPr>
      <a:lvl3pPr marL="914720" indent="-284262" algn="l" defTabSz="914684" rtl="0" eaLnBrk="1" latinLnBrk="0" hangingPunct="1">
        <a:lnSpc>
          <a:spcPct val="90000"/>
        </a:lnSpc>
        <a:spcBef>
          <a:spcPct val="20000"/>
        </a:spcBef>
        <a:buSzPct val="90000"/>
        <a:buFont typeface="Arial" pitchFamily="34" charset="0"/>
        <a:buChar char="•"/>
        <a:defRPr sz="2400" kern="1200" spc="0" baseline="0">
          <a:gradFill flip="none" rotWithShape="1">
            <a:gsLst>
              <a:gs pos="0">
                <a:schemeClr val="bg1">
                  <a:lumMod val="50000"/>
                </a:schemeClr>
              </a:gs>
              <a:gs pos="100000">
                <a:schemeClr val="bg1">
                  <a:lumMod val="50000"/>
                </a:schemeClr>
              </a:gs>
            </a:gsLst>
            <a:lin ang="16200000" scaled="0"/>
            <a:tileRect/>
          </a:gradFill>
          <a:latin typeface="+mn-lt"/>
          <a:ea typeface="+mn-ea"/>
          <a:cs typeface="+mn-cs"/>
        </a:defRPr>
      </a:lvl3pPr>
      <a:lvl4pPr marL="1483246" indent="-223917" algn="l" defTabSz="914684" rtl="0" eaLnBrk="1" latinLnBrk="0" hangingPunct="1">
        <a:lnSpc>
          <a:spcPct val="90000"/>
        </a:lnSpc>
        <a:spcBef>
          <a:spcPct val="20000"/>
        </a:spcBef>
        <a:buSzPct val="90000"/>
        <a:buFont typeface="Arial" pitchFamily="34" charset="0"/>
        <a:buChar char="•"/>
        <a:tabLst>
          <a:tab pos="914720" algn="l"/>
        </a:tabLst>
        <a:defRPr sz="1867" kern="1200" spc="0">
          <a:gradFill flip="none" rotWithShape="1">
            <a:gsLst>
              <a:gs pos="0">
                <a:schemeClr val="bg1">
                  <a:lumMod val="50000"/>
                </a:schemeClr>
              </a:gs>
              <a:gs pos="100000">
                <a:schemeClr val="bg1">
                  <a:lumMod val="50000"/>
                </a:schemeClr>
              </a:gs>
            </a:gsLst>
            <a:lin ang="16200000" scaled="0"/>
            <a:tileRect/>
          </a:gradFill>
          <a:latin typeface="+mn-lt"/>
          <a:ea typeface="+mn-ea"/>
          <a:cs typeface="+mn-cs"/>
        </a:defRPr>
      </a:lvl4pPr>
      <a:lvl5pPr marL="1713513" indent="-230269" algn="l" defTabSz="914684"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5380"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720"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30064"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7405"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684" rtl="0" eaLnBrk="1" latinLnBrk="0" hangingPunct="1">
        <a:defRPr sz="1867" kern="1200">
          <a:solidFill>
            <a:schemeClr val="tx1"/>
          </a:solidFill>
          <a:latin typeface="+mn-lt"/>
          <a:ea typeface="+mn-ea"/>
          <a:cs typeface="+mn-cs"/>
        </a:defRPr>
      </a:lvl1pPr>
      <a:lvl2pPr marL="457343" algn="l" defTabSz="914684" rtl="0" eaLnBrk="1" latinLnBrk="0" hangingPunct="1">
        <a:defRPr sz="1867" kern="1200">
          <a:solidFill>
            <a:schemeClr val="tx1"/>
          </a:solidFill>
          <a:latin typeface="+mn-lt"/>
          <a:ea typeface="+mn-ea"/>
          <a:cs typeface="+mn-cs"/>
        </a:defRPr>
      </a:lvl2pPr>
      <a:lvl3pPr marL="914684" algn="l" defTabSz="914684" rtl="0" eaLnBrk="1" latinLnBrk="0" hangingPunct="1">
        <a:defRPr sz="1867" kern="1200">
          <a:solidFill>
            <a:schemeClr val="tx1"/>
          </a:solidFill>
          <a:latin typeface="+mn-lt"/>
          <a:ea typeface="+mn-ea"/>
          <a:cs typeface="+mn-cs"/>
        </a:defRPr>
      </a:lvl3pPr>
      <a:lvl4pPr marL="1372024" algn="l" defTabSz="914684" rtl="0" eaLnBrk="1" latinLnBrk="0" hangingPunct="1">
        <a:defRPr sz="1867" kern="1200">
          <a:solidFill>
            <a:schemeClr val="tx1"/>
          </a:solidFill>
          <a:latin typeface="+mn-lt"/>
          <a:ea typeface="+mn-ea"/>
          <a:cs typeface="+mn-cs"/>
        </a:defRPr>
      </a:lvl4pPr>
      <a:lvl5pPr marL="1829368" algn="l" defTabSz="914684" rtl="0" eaLnBrk="1" latinLnBrk="0" hangingPunct="1">
        <a:defRPr sz="1867" kern="1200">
          <a:solidFill>
            <a:schemeClr val="tx1"/>
          </a:solidFill>
          <a:latin typeface="+mn-lt"/>
          <a:ea typeface="+mn-ea"/>
          <a:cs typeface="+mn-cs"/>
        </a:defRPr>
      </a:lvl5pPr>
      <a:lvl6pPr marL="2286709" algn="l" defTabSz="914684" rtl="0" eaLnBrk="1" latinLnBrk="0" hangingPunct="1">
        <a:defRPr sz="1867" kern="1200">
          <a:solidFill>
            <a:schemeClr val="tx1"/>
          </a:solidFill>
          <a:latin typeface="+mn-lt"/>
          <a:ea typeface="+mn-ea"/>
          <a:cs typeface="+mn-cs"/>
        </a:defRPr>
      </a:lvl6pPr>
      <a:lvl7pPr marL="2744050" algn="l" defTabSz="914684" rtl="0" eaLnBrk="1" latinLnBrk="0" hangingPunct="1">
        <a:defRPr sz="1867" kern="1200">
          <a:solidFill>
            <a:schemeClr val="tx1"/>
          </a:solidFill>
          <a:latin typeface="+mn-lt"/>
          <a:ea typeface="+mn-ea"/>
          <a:cs typeface="+mn-cs"/>
        </a:defRPr>
      </a:lvl7pPr>
      <a:lvl8pPr marL="3201392" algn="l" defTabSz="914684" rtl="0" eaLnBrk="1" latinLnBrk="0" hangingPunct="1">
        <a:defRPr sz="1867" kern="1200">
          <a:solidFill>
            <a:schemeClr val="tx1"/>
          </a:solidFill>
          <a:latin typeface="+mn-lt"/>
          <a:ea typeface="+mn-ea"/>
          <a:cs typeface="+mn-cs"/>
        </a:defRPr>
      </a:lvl8pPr>
      <a:lvl9pPr marL="3658735" algn="l" defTabSz="914684" rtl="0" eaLnBrk="1" latinLnBrk="0" hangingPunct="1">
        <a:defRPr sz="1867"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7680" y="228601"/>
            <a:ext cx="11151917" cy="902811"/>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487681" y="1450878"/>
            <a:ext cx="11151916" cy="410369"/>
          </a:xfrm>
          <a:prstGeom prst="rect">
            <a:avLst/>
          </a:prstGeom>
        </p:spPr>
        <p:txBody>
          <a:bodyPr vert="horz" wrap="square" lIns="0" tIns="0" rIns="0" bIns="0" rtlCol="0">
            <a:spAutoFit/>
          </a:bodyPr>
          <a:lstStyle/>
          <a:p>
            <a:pPr lvl="0"/>
            <a:endParaRPr lang="en-US" dirty="0"/>
          </a:p>
        </p:txBody>
      </p:sp>
      <p:sp>
        <p:nvSpPr>
          <p:cNvPr id="15" name="TextBox 14"/>
          <p:cNvSpPr txBox="1"/>
          <p:nvPr/>
        </p:nvSpPr>
        <p:spPr>
          <a:xfrm>
            <a:off x="487681" y="6617674"/>
            <a:ext cx="4898777" cy="102657"/>
          </a:xfrm>
          <a:prstGeom prst="rect">
            <a:avLst/>
          </a:prstGeom>
          <a:noFill/>
        </p:spPr>
        <p:txBody>
          <a:bodyPr wrap="none" lIns="0" tIns="0" rIns="0" bIns="0" rtlCol="0">
            <a:spAutoFit/>
          </a:bodyPr>
          <a:lstStyle/>
          <a:p>
            <a:pPr>
              <a:lnSpc>
                <a:spcPct val="100000"/>
              </a:lnSpc>
            </a:pPr>
            <a:r>
              <a:rPr lang="en-US" sz="667" spc="0" dirty="0">
                <a:gradFill>
                  <a:gsLst>
                    <a:gs pos="0">
                      <a:srgbClr val="000000">
                        <a:lumMod val="75000"/>
                        <a:lumOff val="25000"/>
                      </a:srgbClr>
                    </a:gs>
                    <a:gs pos="80000">
                      <a:srgbClr val="000000">
                        <a:lumMod val="65000"/>
                        <a:lumOff val="35000"/>
                      </a:srgbClr>
                    </a:gs>
                  </a:gsLst>
                  <a:lin ang="16200000" scaled="0"/>
                </a:gradFill>
                <a:latin typeface="+mn-lt"/>
              </a:rPr>
              <a:t>© 2019 Veeam Software. Confidential information. All rights reserved. All trademarks are the property of their respective owners.</a:t>
            </a:r>
          </a:p>
        </p:txBody>
      </p:sp>
      <p:grpSp>
        <p:nvGrpSpPr>
          <p:cNvPr id="16" name="Group 15"/>
          <p:cNvGrpSpPr/>
          <p:nvPr/>
        </p:nvGrpSpPr>
        <p:grpSpPr>
          <a:xfrm rot="16200000">
            <a:off x="-1534804" y="606116"/>
            <a:ext cx="1905981" cy="693755"/>
            <a:chOff x="-2069182" y="-579613"/>
            <a:chExt cx="1429486" cy="520316"/>
          </a:xfrm>
        </p:grpSpPr>
        <p:grpSp>
          <p:nvGrpSpPr>
            <p:cNvPr id="17" name="Group 16"/>
            <p:cNvGrpSpPr/>
            <p:nvPr/>
          </p:nvGrpSpPr>
          <p:grpSpPr>
            <a:xfrm>
              <a:off x="-2069182" y="-297545"/>
              <a:ext cx="1429486" cy="238248"/>
              <a:chOff x="-2060858" y="2411918"/>
              <a:chExt cx="1917983" cy="319664"/>
            </a:xfrm>
          </p:grpSpPr>
          <p:sp>
            <p:nvSpPr>
              <p:cNvPr id="19" name="Rectangle 18"/>
              <p:cNvSpPr/>
              <p:nvPr/>
            </p:nvSpPr>
            <p:spPr bwMode="auto">
              <a:xfrm>
                <a:off x="-2060858" y="2411918"/>
                <a:ext cx="319664" cy="319664"/>
              </a:xfrm>
              <a:prstGeom prst="rect">
                <a:avLst/>
              </a:prstGeom>
              <a:solidFill>
                <a:srgbClr val="00B33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1218768" fontAlgn="base">
                  <a:spcBef>
                    <a:spcPct val="0"/>
                  </a:spcBef>
                  <a:spcAft>
                    <a:spcPct val="0"/>
                  </a:spcAft>
                </a:pPr>
                <a:endParaRPr lang="en-US" sz="2400"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0" name="Rectangle 19"/>
              <p:cNvSpPr/>
              <p:nvPr/>
            </p:nvSpPr>
            <p:spPr bwMode="auto">
              <a:xfrm>
                <a:off x="-1421530" y="2411918"/>
                <a:ext cx="319664" cy="319664"/>
              </a:xfrm>
              <a:prstGeom prst="rect">
                <a:avLst/>
              </a:prstGeom>
              <a:solidFill>
                <a:srgbClr val="93EB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1218768" fontAlgn="base">
                  <a:spcBef>
                    <a:spcPct val="0"/>
                  </a:spcBef>
                  <a:spcAft>
                    <a:spcPct val="0"/>
                  </a:spcAft>
                </a:pPr>
                <a:endParaRPr lang="en-US" sz="2400"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1" name="Rectangle 20"/>
              <p:cNvSpPr/>
              <p:nvPr/>
            </p:nvSpPr>
            <p:spPr bwMode="auto">
              <a:xfrm>
                <a:off x="-1741194" y="2411918"/>
                <a:ext cx="319664" cy="319664"/>
              </a:xfrm>
              <a:prstGeom prst="rect">
                <a:avLst/>
              </a:prstGeom>
              <a:solidFill>
                <a:srgbClr val="005F4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1218768" fontAlgn="base">
                  <a:spcBef>
                    <a:spcPct val="0"/>
                  </a:spcBef>
                  <a:spcAft>
                    <a:spcPct val="0"/>
                  </a:spcAft>
                </a:pPr>
                <a:endParaRPr lang="en-US" sz="2400"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2" name="Rectangle 21"/>
              <p:cNvSpPr/>
              <p:nvPr/>
            </p:nvSpPr>
            <p:spPr bwMode="auto">
              <a:xfrm>
                <a:off x="-1101866" y="2411918"/>
                <a:ext cx="319664" cy="319664"/>
              </a:xfrm>
              <a:prstGeom prst="rect">
                <a:avLst/>
              </a:prstGeom>
              <a:solidFill>
                <a:srgbClr val="00B4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1218768" fontAlgn="base">
                  <a:spcBef>
                    <a:spcPct val="0"/>
                  </a:spcBef>
                  <a:spcAft>
                    <a:spcPct val="0"/>
                  </a:spcAft>
                </a:pPr>
                <a:endParaRPr lang="en-US" sz="2400"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3" name="Rectangle 22"/>
              <p:cNvSpPr/>
              <p:nvPr/>
            </p:nvSpPr>
            <p:spPr bwMode="auto">
              <a:xfrm>
                <a:off x="-782202" y="2411918"/>
                <a:ext cx="319664" cy="319664"/>
              </a:xfrm>
              <a:prstGeom prst="rect">
                <a:avLst/>
              </a:prstGeom>
              <a:solidFill>
                <a:srgbClr val="9D9D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1218768" fontAlgn="base">
                  <a:spcBef>
                    <a:spcPct val="0"/>
                  </a:spcBef>
                  <a:spcAft>
                    <a:spcPct val="0"/>
                  </a:spcAft>
                </a:pPr>
                <a:endParaRPr lang="en-US" sz="2400" spc="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4" name="Rectangle 23"/>
              <p:cNvSpPr/>
              <p:nvPr/>
            </p:nvSpPr>
            <p:spPr bwMode="auto">
              <a:xfrm>
                <a:off x="-462539" y="2411918"/>
                <a:ext cx="319664" cy="319664"/>
              </a:xfrm>
              <a:prstGeom prst="rect">
                <a:avLst/>
              </a:prstGeom>
              <a:solidFill>
                <a:srgbClr val="00E2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1218768" fontAlgn="base">
                  <a:spcBef>
                    <a:spcPct val="0"/>
                  </a:spcBef>
                  <a:spcAft>
                    <a:spcPct val="0"/>
                  </a:spcAft>
                </a:pPr>
                <a:endParaRPr lang="en-US" sz="2400" spc="0" dirty="0">
                  <a:gradFill>
                    <a:gsLst>
                      <a:gs pos="0">
                        <a:srgbClr val="FFFFFF"/>
                      </a:gs>
                      <a:gs pos="100000">
                        <a:srgbClr val="FFFFFF"/>
                      </a:gs>
                    </a:gsLst>
                    <a:lin ang="5400000" scaled="0"/>
                  </a:gradFill>
                  <a:latin typeface="+mj-lt"/>
                  <a:ea typeface="Segoe UI" pitchFamily="34" charset="0"/>
                  <a:cs typeface="Segoe UI" pitchFamily="34" charset="0"/>
                </a:endParaRPr>
              </a:p>
            </p:txBody>
          </p:sp>
        </p:grpSp>
        <p:sp>
          <p:nvSpPr>
            <p:cNvPr id="18" name="TextBox 17"/>
            <p:cNvSpPr txBox="1"/>
            <p:nvPr/>
          </p:nvSpPr>
          <p:spPr>
            <a:xfrm>
              <a:off x="-2067578" y="-579613"/>
              <a:ext cx="1375376" cy="215347"/>
            </a:xfrm>
            <a:prstGeom prst="rect">
              <a:avLst/>
            </a:prstGeom>
            <a:noFill/>
          </p:spPr>
          <p:txBody>
            <a:bodyPr wrap="none" lIns="0" tIns="0" rIns="0" bIns="0" rtlCol="0" anchor="ctr">
              <a:spAutoFit/>
            </a:bodyPr>
            <a:lstStyle/>
            <a:p>
              <a:r>
                <a:rPr lang="en-US" sz="933" dirty="0">
                  <a:solidFill>
                    <a:schemeClr val="tx1">
                      <a:lumMod val="65000"/>
                      <a:lumOff val="35000"/>
                    </a:schemeClr>
                  </a:solidFill>
                  <a:latin typeface="+mj-lt"/>
                </a:rPr>
                <a:t>Use an eyedropper to choose </a:t>
              </a:r>
              <a:br>
                <a:rPr lang="en-US" sz="933" dirty="0">
                  <a:solidFill>
                    <a:schemeClr val="tx1">
                      <a:lumMod val="65000"/>
                      <a:lumOff val="35000"/>
                    </a:schemeClr>
                  </a:solidFill>
                  <a:latin typeface="+mj-lt"/>
                </a:rPr>
              </a:br>
              <a:r>
                <a:rPr lang="en-US" sz="933" dirty="0">
                  <a:solidFill>
                    <a:schemeClr val="tx1">
                      <a:lumMod val="65000"/>
                      <a:lumOff val="35000"/>
                    </a:schemeClr>
                  </a:solidFill>
                  <a:latin typeface="+mj-lt"/>
                </a:rPr>
                <a:t>one of </a:t>
              </a:r>
              <a:r>
                <a:rPr lang="en-US" sz="933" b="1" dirty="0">
                  <a:solidFill>
                    <a:schemeClr val="tx1">
                      <a:lumMod val="65000"/>
                      <a:lumOff val="35000"/>
                    </a:schemeClr>
                  </a:solidFill>
                  <a:latin typeface="+mj-lt"/>
                </a:rPr>
                <a:t>Veeam corporate colors:</a:t>
              </a:r>
            </a:p>
          </p:txBody>
        </p:sp>
      </p:grpSp>
    </p:spTree>
    <p:extLst>
      <p:ext uri="{BB962C8B-B14F-4D97-AF65-F5344CB8AC3E}">
        <p14:creationId xmlns:p14="http://schemas.microsoft.com/office/powerpoint/2010/main" val="1113954185"/>
      </p:ext>
    </p:extLst>
  </p:cSld>
  <p:clrMap bg1="lt1" tx1="dk1" bg2="lt2" tx2="dk2" accent1="accent1" accent2="accent2" accent3="accent3" accent4="accent4" accent5="accent5" accent6="accent6" hlink="hlink" folHlink="folHlink"/>
  <p:transition>
    <p:fade/>
  </p:transition>
  <p:txStyles>
    <p:titleStyle>
      <a:lvl1pPr algn="l" defTabSz="914684" rtl="0" eaLnBrk="1" latinLnBrk="0" hangingPunct="1">
        <a:lnSpc>
          <a:spcPct val="100000"/>
        </a:lnSpc>
        <a:spcBef>
          <a:spcPct val="0"/>
        </a:spcBef>
        <a:buNone/>
        <a:defRPr lang="en-US" sz="5867" b="0" kern="1200" cap="none" spc="0" baseline="0" dirty="0" smtClean="0">
          <a:ln w="3175">
            <a:noFill/>
          </a:ln>
          <a:solidFill>
            <a:srgbClr val="00B336"/>
          </a:solidFill>
          <a:effectLst/>
          <a:latin typeface="+mj-lt"/>
          <a:ea typeface="+mn-ea"/>
          <a:cs typeface="Arial" charset="0"/>
        </a:defRPr>
      </a:lvl1pPr>
    </p:titleStyle>
    <p:bodyStyle>
      <a:lvl1pPr marL="0" indent="0" algn="l" defTabSz="914684" rtl="0" eaLnBrk="1" latinLnBrk="0" hangingPunct="1">
        <a:lnSpc>
          <a:spcPct val="100000"/>
        </a:lnSpc>
        <a:spcBef>
          <a:spcPts val="0"/>
        </a:spcBef>
        <a:buSzPct val="90000"/>
        <a:buFont typeface="Arial" pitchFamily="34" charset="0"/>
        <a:buNone/>
        <a:defRPr sz="2667" kern="1200" spc="0" baseline="0">
          <a:solidFill>
            <a:schemeClr val="tx1">
              <a:lumMod val="50000"/>
              <a:lumOff val="50000"/>
            </a:schemeClr>
          </a:solidFill>
          <a:latin typeface="+mn-lt"/>
          <a:ea typeface="+mn-ea"/>
          <a:cs typeface="+mn-cs"/>
        </a:defRPr>
      </a:lvl1pPr>
      <a:lvl2pPr marL="355582" indent="-355582" algn="l" defTabSz="914684" rtl="0" eaLnBrk="1" latinLnBrk="0" hangingPunct="1">
        <a:lnSpc>
          <a:spcPct val="100000"/>
        </a:lnSpc>
        <a:spcBef>
          <a:spcPts val="0"/>
        </a:spcBef>
        <a:buClr>
          <a:schemeClr val="tx1">
            <a:lumMod val="50000"/>
            <a:lumOff val="50000"/>
          </a:schemeClr>
        </a:buClr>
        <a:buSzPct val="90000"/>
        <a:buFont typeface="Arial" pitchFamily="34" charset="0"/>
        <a:buChar char="•"/>
        <a:tabLst/>
        <a:defRPr sz="2667" kern="1200" spc="0" baseline="0">
          <a:solidFill>
            <a:schemeClr val="tx1">
              <a:lumMod val="50000"/>
              <a:lumOff val="50000"/>
            </a:schemeClr>
          </a:solidFill>
          <a:latin typeface="+mn-lt"/>
          <a:ea typeface="+mn-ea"/>
          <a:cs typeface="+mn-cs"/>
        </a:defRPr>
      </a:lvl2pPr>
      <a:lvl3pPr marL="914720" indent="-284262" algn="l" defTabSz="914684" rtl="0" eaLnBrk="1" latinLnBrk="0" hangingPunct="1">
        <a:lnSpc>
          <a:spcPct val="90000"/>
        </a:lnSpc>
        <a:spcBef>
          <a:spcPct val="20000"/>
        </a:spcBef>
        <a:buSzPct val="90000"/>
        <a:buFont typeface="Arial" pitchFamily="34" charset="0"/>
        <a:buChar char="•"/>
        <a:defRPr sz="2400" kern="1200" spc="0" baseline="0">
          <a:gradFill flip="none" rotWithShape="1">
            <a:gsLst>
              <a:gs pos="0">
                <a:schemeClr val="bg1">
                  <a:lumMod val="50000"/>
                </a:schemeClr>
              </a:gs>
              <a:gs pos="100000">
                <a:schemeClr val="bg1">
                  <a:lumMod val="50000"/>
                </a:schemeClr>
              </a:gs>
            </a:gsLst>
            <a:lin ang="16200000" scaled="0"/>
            <a:tileRect/>
          </a:gradFill>
          <a:latin typeface="+mn-lt"/>
          <a:ea typeface="+mn-ea"/>
          <a:cs typeface="+mn-cs"/>
        </a:defRPr>
      </a:lvl3pPr>
      <a:lvl4pPr marL="1483246" indent="-223917" algn="l" defTabSz="914684" rtl="0" eaLnBrk="1" latinLnBrk="0" hangingPunct="1">
        <a:lnSpc>
          <a:spcPct val="90000"/>
        </a:lnSpc>
        <a:spcBef>
          <a:spcPct val="20000"/>
        </a:spcBef>
        <a:buSzPct val="90000"/>
        <a:buFont typeface="Arial" pitchFamily="34" charset="0"/>
        <a:buChar char="•"/>
        <a:tabLst>
          <a:tab pos="914720" algn="l"/>
        </a:tabLst>
        <a:defRPr sz="1867" kern="1200" spc="0">
          <a:gradFill flip="none" rotWithShape="1">
            <a:gsLst>
              <a:gs pos="0">
                <a:schemeClr val="bg1">
                  <a:lumMod val="50000"/>
                </a:schemeClr>
              </a:gs>
              <a:gs pos="100000">
                <a:schemeClr val="bg1">
                  <a:lumMod val="50000"/>
                </a:schemeClr>
              </a:gs>
            </a:gsLst>
            <a:lin ang="16200000" scaled="0"/>
            <a:tileRect/>
          </a:gradFill>
          <a:latin typeface="+mn-lt"/>
          <a:ea typeface="+mn-ea"/>
          <a:cs typeface="+mn-cs"/>
        </a:defRPr>
      </a:lvl4pPr>
      <a:lvl5pPr marL="1713513" indent="-230269" algn="l" defTabSz="914684"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5380"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720"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30064"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7405"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684" rtl="0" eaLnBrk="1" latinLnBrk="0" hangingPunct="1">
        <a:defRPr sz="1867" kern="1200">
          <a:solidFill>
            <a:schemeClr val="tx1"/>
          </a:solidFill>
          <a:latin typeface="+mn-lt"/>
          <a:ea typeface="+mn-ea"/>
          <a:cs typeface="+mn-cs"/>
        </a:defRPr>
      </a:lvl1pPr>
      <a:lvl2pPr marL="457343" algn="l" defTabSz="914684" rtl="0" eaLnBrk="1" latinLnBrk="0" hangingPunct="1">
        <a:defRPr sz="1867" kern="1200">
          <a:solidFill>
            <a:schemeClr val="tx1"/>
          </a:solidFill>
          <a:latin typeface="+mn-lt"/>
          <a:ea typeface="+mn-ea"/>
          <a:cs typeface="+mn-cs"/>
        </a:defRPr>
      </a:lvl2pPr>
      <a:lvl3pPr marL="914684" algn="l" defTabSz="914684" rtl="0" eaLnBrk="1" latinLnBrk="0" hangingPunct="1">
        <a:defRPr sz="1867" kern="1200">
          <a:solidFill>
            <a:schemeClr val="tx1"/>
          </a:solidFill>
          <a:latin typeface="+mn-lt"/>
          <a:ea typeface="+mn-ea"/>
          <a:cs typeface="+mn-cs"/>
        </a:defRPr>
      </a:lvl3pPr>
      <a:lvl4pPr marL="1372024" algn="l" defTabSz="914684" rtl="0" eaLnBrk="1" latinLnBrk="0" hangingPunct="1">
        <a:defRPr sz="1867" kern="1200">
          <a:solidFill>
            <a:schemeClr val="tx1"/>
          </a:solidFill>
          <a:latin typeface="+mn-lt"/>
          <a:ea typeface="+mn-ea"/>
          <a:cs typeface="+mn-cs"/>
        </a:defRPr>
      </a:lvl4pPr>
      <a:lvl5pPr marL="1829368" algn="l" defTabSz="914684" rtl="0" eaLnBrk="1" latinLnBrk="0" hangingPunct="1">
        <a:defRPr sz="1867" kern="1200">
          <a:solidFill>
            <a:schemeClr val="tx1"/>
          </a:solidFill>
          <a:latin typeface="+mn-lt"/>
          <a:ea typeface="+mn-ea"/>
          <a:cs typeface="+mn-cs"/>
        </a:defRPr>
      </a:lvl5pPr>
      <a:lvl6pPr marL="2286709" algn="l" defTabSz="914684" rtl="0" eaLnBrk="1" latinLnBrk="0" hangingPunct="1">
        <a:defRPr sz="1867" kern="1200">
          <a:solidFill>
            <a:schemeClr val="tx1"/>
          </a:solidFill>
          <a:latin typeface="+mn-lt"/>
          <a:ea typeface="+mn-ea"/>
          <a:cs typeface="+mn-cs"/>
        </a:defRPr>
      </a:lvl6pPr>
      <a:lvl7pPr marL="2744050" algn="l" defTabSz="914684" rtl="0" eaLnBrk="1" latinLnBrk="0" hangingPunct="1">
        <a:defRPr sz="1867" kern="1200">
          <a:solidFill>
            <a:schemeClr val="tx1"/>
          </a:solidFill>
          <a:latin typeface="+mn-lt"/>
          <a:ea typeface="+mn-ea"/>
          <a:cs typeface="+mn-cs"/>
        </a:defRPr>
      </a:lvl7pPr>
      <a:lvl8pPr marL="3201392" algn="l" defTabSz="914684" rtl="0" eaLnBrk="1" latinLnBrk="0" hangingPunct="1">
        <a:defRPr sz="1867" kern="1200">
          <a:solidFill>
            <a:schemeClr val="tx1"/>
          </a:solidFill>
          <a:latin typeface="+mn-lt"/>
          <a:ea typeface="+mn-ea"/>
          <a:cs typeface="+mn-cs"/>
        </a:defRPr>
      </a:lvl8pPr>
      <a:lvl9pPr marL="3658735" algn="l" defTabSz="914684"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357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Planning Stage</a:t>
            </a:r>
          </a:p>
        </p:txBody>
      </p:sp>
    </p:spTree>
    <p:extLst>
      <p:ext uri="{BB962C8B-B14F-4D97-AF65-F5344CB8AC3E}">
        <p14:creationId xmlns:p14="http://schemas.microsoft.com/office/powerpoint/2010/main" val="420268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F3C-95C5-46C4-BCC2-E7C93F8EAD72}"/>
              </a:ext>
            </a:extLst>
          </p:cNvPr>
          <p:cNvSpPr>
            <a:spLocks noGrp="1"/>
          </p:cNvSpPr>
          <p:nvPr>
            <p:ph type="title"/>
          </p:nvPr>
        </p:nvSpPr>
        <p:spPr/>
        <p:txBody>
          <a:bodyPr/>
          <a:lstStyle/>
          <a:p>
            <a:r>
              <a:rPr lang="en-US" dirty="0"/>
              <a:t>Start With A Plan</a:t>
            </a:r>
          </a:p>
        </p:txBody>
      </p:sp>
      <p:sp>
        <p:nvSpPr>
          <p:cNvPr id="8" name="Content Placeholder 7">
            <a:extLst>
              <a:ext uri="{FF2B5EF4-FFF2-40B4-BE49-F238E27FC236}">
                <a16:creationId xmlns:a16="http://schemas.microsoft.com/office/drawing/2014/main" id="{AB253B02-97AD-48A2-8484-29AD781C4A66}"/>
              </a:ext>
            </a:extLst>
          </p:cNvPr>
          <p:cNvSpPr>
            <a:spLocks noGrp="1"/>
          </p:cNvSpPr>
          <p:nvPr>
            <p:ph sz="half" idx="10"/>
          </p:nvPr>
        </p:nvSpPr>
        <p:spPr>
          <a:xfrm>
            <a:off x="751572" y="1440614"/>
            <a:ext cx="10515600" cy="4351338"/>
          </a:xfrm>
        </p:spPr>
        <p:txBody>
          <a:bodyPr/>
          <a:lstStyle/>
          <a:p>
            <a:r>
              <a:rPr lang="en-US" dirty="0"/>
              <a:t>	</a:t>
            </a:r>
          </a:p>
          <a:p>
            <a:r>
              <a:rPr lang="en-US" dirty="0"/>
              <a:t>	Define a goal. Think tasks &amp; measurable results.</a:t>
            </a:r>
          </a:p>
          <a:p>
            <a:endParaRPr lang="en-US" dirty="0"/>
          </a:p>
          <a:p>
            <a:endParaRPr lang="en-US" dirty="0"/>
          </a:p>
          <a:p>
            <a:r>
              <a:rPr lang="en-US" dirty="0"/>
              <a:t>	Speed/performance = advantage, not benefit.</a:t>
            </a:r>
          </a:p>
          <a:p>
            <a:endParaRPr lang="en-US" dirty="0"/>
          </a:p>
          <a:p>
            <a:endParaRPr lang="en-US" dirty="0"/>
          </a:p>
          <a:p>
            <a:r>
              <a:rPr lang="en-US" dirty="0"/>
              <a:t>	Focus on standardization, validation and efficiencies gained.</a:t>
            </a:r>
          </a:p>
          <a:p>
            <a:endParaRPr lang="en-US" dirty="0"/>
          </a:p>
          <a:p>
            <a:endParaRPr lang="en-US" dirty="0"/>
          </a:p>
          <a:p>
            <a:r>
              <a:rPr lang="en-US" dirty="0"/>
              <a:t>	Use small, incremental changes that can be verified.</a:t>
            </a:r>
          </a:p>
          <a:p>
            <a:pPr lvl="3"/>
            <a:endParaRPr lang="en-US" dirty="0"/>
          </a:p>
        </p:txBody>
      </p:sp>
      <p:pic>
        <p:nvPicPr>
          <p:cNvPr id="4" name="Graphic 3">
            <a:extLst>
              <a:ext uri="{FF2B5EF4-FFF2-40B4-BE49-F238E27FC236}">
                <a16:creationId xmlns:a16="http://schemas.microsoft.com/office/drawing/2014/main" id="{75B099E1-3525-4BA1-8404-449D0B06B8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4944" y="1777315"/>
            <a:ext cx="698500" cy="673100"/>
          </a:xfrm>
          <a:prstGeom prst="rect">
            <a:avLst/>
          </a:prstGeom>
        </p:spPr>
      </p:pic>
      <p:pic>
        <p:nvPicPr>
          <p:cNvPr id="6" name="Graphic 5">
            <a:extLst>
              <a:ext uri="{FF2B5EF4-FFF2-40B4-BE49-F238E27FC236}">
                <a16:creationId xmlns:a16="http://schemas.microsoft.com/office/drawing/2014/main" id="{F4D39D8A-7115-4849-B9DB-378D04FAA7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5492" y="2922434"/>
            <a:ext cx="736600" cy="736600"/>
          </a:xfrm>
          <a:prstGeom prst="rect">
            <a:avLst/>
          </a:prstGeom>
        </p:spPr>
      </p:pic>
      <p:pic>
        <p:nvPicPr>
          <p:cNvPr id="7" name="Graphic 6">
            <a:extLst>
              <a:ext uri="{FF2B5EF4-FFF2-40B4-BE49-F238E27FC236}">
                <a16:creationId xmlns:a16="http://schemas.microsoft.com/office/drawing/2014/main" id="{57066BF3-61F0-4A78-AE5F-1050DD4D327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5492" y="4131053"/>
            <a:ext cx="736600" cy="736600"/>
          </a:xfrm>
          <a:prstGeom prst="rect">
            <a:avLst/>
          </a:prstGeom>
        </p:spPr>
      </p:pic>
      <p:pic>
        <p:nvPicPr>
          <p:cNvPr id="9" name="Graphic 8">
            <a:extLst>
              <a:ext uri="{FF2B5EF4-FFF2-40B4-BE49-F238E27FC236}">
                <a16:creationId xmlns:a16="http://schemas.microsoft.com/office/drawing/2014/main" id="{1CE86ACD-F157-41F1-A119-22EB93A53B3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4542" y="5339672"/>
            <a:ext cx="698500" cy="723900"/>
          </a:xfrm>
          <a:prstGeom prst="rect">
            <a:avLst/>
          </a:prstGeom>
        </p:spPr>
      </p:pic>
    </p:spTree>
    <p:extLst>
      <p:ext uri="{BB962C8B-B14F-4D97-AF65-F5344CB8AC3E}">
        <p14:creationId xmlns:p14="http://schemas.microsoft.com/office/powerpoint/2010/main" val="110050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F3C-95C5-46C4-BCC2-E7C93F8EAD72}"/>
              </a:ext>
            </a:extLst>
          </p:cNvPr>
          <p:cNvSpPr>
            <a:spLocks noGrp="1"/>
          </p:cNvSpPr>
          <p:nvPr>
            <p:ph type="title"/>
          </p:nvPr>
        </p:nvSpPr>
        <p:spPr/>
        <p:txBody>
          <a:bodyPr/>
          <a:lstStyle/>
          <a:p>
            <a:r>
              <a:rPr lang="en-US" dirty="0"/>
              <a:t>Basics of a Toolmaking Plan</a:t>
            </a:r>
          </a:p>
        </p:txBody>
      </p:sp>
      <p:sp>
        <p:nvSpPr>
          <p:cNvPr id="8" name="Content Placeholder 7">
            <a:extLst>
              <a:ext uri="{FF2B5EF4-FFF2-40B4-BE49-F238E27FC236}">
                <a16:creationId xmlns:a16="http://schemas.microsoft.com/office/drawing/2014/main" id="{AB253B02-97AD-48A2-8484-29AD781C4A66}"/>
              </a:ext>
            </a:extLst>
          </p:cNvPr>
          <p:cNvSpPr>
            <a:spLocks noGrp="1"/>
          </p:cNvSpPr>
          <p:nvPr>
            <p:ph sz="half" idx="10"/>
          </p:nvPr>
        </p:nvSpPr>
        <p:spPr/>
        <p:txBody>
          <a:bodyPr/>
          <a:lstStyle/>
          <a:p>
            <a:r>
              <a:rPr lang="en-US" dirty="0"/>
              <a:t>Determine your MVP (minimum viable product)</a:t>
            </a:r>
          </a:p>
          <a:p>
            <a:endParaRPr lang="en-US" dirty="0"/>
          </a:p>
          <a:p>
            <a:r>
              <a:rPr lang="en-US" dirty="0"/>
              <a:t>Document requirements &amp; assumptions</a:t>
            </a:r>
          </a:p>
          <a:p>
            <a:endParaRPr lang="en-US" dirty="0"/>
          </a:p>
          <a:p>
            <a:r>
              <a:rPr lang="en-US" dirty="0"/>
              <a:t>Define your process in small tasks</a:t>
            </a:r>
          </a:p>
          <a:p>
            <a:endParaRPr lang="en-US" dirty="0"/>
          </a:p>
          <a:p>
            <a:r>
              <a:rPr lang="en-US" dirty="0"/>
              <a:t>Avoid unnecessary functionality</a:t>
            </a:r>
          </a:p>
          <a:p>
            <a:endParaRPr lang="en-US" dirty="0"/>
          </a:p>
          <a:p>
            <a:r>
              <a:rPr lang="en-US" dirty="0"/>
              <a:t>Try to keep code simple &amp; readable</a:t>
            </a:r>
          </a:p>
        </p:txBody>
      </p:sp>
    </p:spTree>
    <p:extLst>
      <p:ext uri="{BB962C8B-B14F-4D97-AF65-F5344CB8AC3E}">
        <p14:creationId xmlns:p14="http://schemas.microsoft.com/office/powerpoint/2010/main" val="173305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F3C-95C5-46C4-BCC2-E7C93F8EAD72}"/>
              </a:ext>
            </a:extLst>
          </p:cNvPr>
          <p:cNvSpPr>
            <a:spLocks noGrp="1"/>
          </p:cNvSpPr>
          <p:nvPr>
            <p:ph type="title"/>
          </p:nvPr>
        </p:nvSpPr>
        <p:spPr/>
        <p:txBody>
          <a:bodyPr/>
          <a:lstStyle/>
          <a:p>
            <a:r>
              <a:rPr lang="en-US" dirty="0"/>
              <a:t>Don’t forget the PowerShell Basics</a:t>
            </a:r>
          </a:p>
        </p:txBody>
      </p:sp>
      <p:sp>
        <p:nvSpPr>
          <p:cNvPr id="8" name="Content Placeholder 7">
            <a:extLst>
              <a:ext uri="{FF2B5EF4-FFF2-40B4-BE49-F238E27FC236}">
                <a16:creationId xmlns:a16="http://schemas.microsoft.com/office/drawing/2014/main" id="{AB253B02-97AD-48A2-8484-29AD781C4A66}"/>
              </a:ext>
            </a:extLst>
          </p:cNvPr>
          <p:cNvSpPr>
            <a:spLocks noGrp="1"/>
          </p:cNvSpPr>
          <p:nvPr>
            <p:ph sz="half" idx="10"/>
          </p:nvPr>
        </p:nvSpPr>
        <p:spPr/>
        <p:txBody>
          <a:bodyPr/>
          <a:lstStyle/>
          <a:p>
            <a:r>
              <a:rPr lang="en-US" dirty="0"/>
              <a:t>		Get-Help is your friend, make your life easier.</a:t>
            </a:r>
          </a:p>
          <a:p>
            <a:endParaRPr lang="en-US" dirty="0"/>
          </a:p>
          <a:p>
            <a:r>
              <a:rPr lang="en-US" dirty="0"/>
              <a:t>		PowerShell - built for pipeline, embrace &amp; utilize it</a:t>
            </a:r>
          </a:p>
          <a:p>
            <a:endParaRPr lang="en-US" dirty="0"/>
          </a:p>
          <a:p>
            <a:r>
              <a:rPr lang="en-US" dirty="0"/>
              <a:t>		Stack cmdlets and results like Legos</a:t>
            </a:r>
          </a:p>
          <a:p>
            <a:r>
              <a:rPr lang="en-US" dirty="0"/>
              <a:t>			</a:t>
            </a:r>
            <a:r>
              <a:rPr lang="en-US" dirty="0">
                <a:solidFill>
                  <a:srgbClr val="00B050"/>
                </a:solidFill>
              </a:rPr>
              <a:t>(Buy a set if you are outdated on the concept)</a:t>
            </a:r>
          </a:p>
          <a:p>
            <a:endParaRPr lang="en-US" dirty="0"/>
          </a:p>
          <a:p>
            <a:r>
              <a:rPr lang="en-US" dirty="0"/>
              <a:t>		Forget what your teachers told you:</a:t>
            </a:r>
          </a:p>
          <a:p>
            <a:r>
              <a:rPr lang="en-US" dirty="0"/>
              <a:t>		Cheat/look up the answer whenever possible.</a:t>
            </a:r>
          </a:p>
          <a:p>
            <a:endParaRPr lang="en-US" dirty="0"/>
          </a:p>
          <a:p>
            <a:pPr marL="342900" lvl="1" indent="0">
              <a:buNone/>
            </a:pPr>
            <a:endParaRPr lang="en-US" dirty="0"/>
          </a:p>
        </p:txBody>
      </p:sp>
      <p:pic>
        <p:nvPicPr>
          <p:cNvPr id="4" name="Picture 3">
            <a:extLst>
              <a:ext uri="{FF2B5EF4-FFF2-40B4-BE49-F238E27FC236}">
                <a16:creationId xmlns:a16="http://schemas.microsoft.com/office/drawing/2014/main" id="{3A5AA20A-66DC-4972-A1D5-94D8BC6D59E5}"/>
              </a:ext>
            </a:extLst>
          </p:cNvPr>
          <p:cNvPicPr>
            <a:picLocks noChangeAspect="1"/>
          </p:cNvPicPr>
          <p:nvPr/>
        </p:nvPicPr>
        <p:blipFill>
          <a:blip r:embed="rId3"/>
          <a:stretch>
            <a:fillRect/>
          </a:stretch>
        </p:blipFill>
        <p:spPr>
          <a:xfrm>
            <a:off x="1369570" y="1601655"/>
            <a:ext cx="740091" cy="729301"/>
          </a:xfrm>
          <a:prstGeom prst="rect">
            <a:avLst/>
          </a:prstGeom>
        </p:spPr>
      </p:pic>
      <p:pic>
        <p:nvPicPr>
          <p:cNvPr id="6" name="Picture 5">
            <a:extLst>
              <a:ext uri="{FF2B5EF4-FFF2-40B4-BE49-F238E27FC236}">
                <a16:creationId xmlns:a16="http://schemas.microsoft.com/office/drawing/2014/main" id="{606F2C6B-85EA-4413-B8B4-327F7D696DB8}"/>
              </a:ext>
            </a:extLst>
          </p:cNvPr>
          <p:cNvPicPr>
            <a:picLocks noChangeAspect="1"/>
          </p:cNvPicPr>
          <p:nvPr/>
        </p:nvPicPr>
        <p:blipFill>
          <a:blip r:embed="rId4"/>
          <a:stretch>
            <a:fillRect/>
          </a:stretch>
        </p:blipFill>
        <p:spPr>
          <a:xfrm>
            <a:off x="1355061" y="2657949"/>
            <a:ext cx="740091" cy="740091"/>
          </a:xfrm>
          <a:prstGeom prst="rect">
            <a:avLst/>
          </a:prstGeom>
        </p:spPr>
      </p:pic>
      <p:pic>
        <p:nvPicPr>
          <p:cNvPr id="7" name="Picture 6">
            <a:extLst>
              <a:ext uri="{FF2B5EF4-FFF2-40B4-BE49-F238E27FC236}">
                <a16:creationId xmlns:a16="http://schemas.microsoft.com/office/drawing/2014/main" id="{1189EDC7-34C3-4618-88F8-C6996C577D87}"/>
              </a:ext>
            </a:extLst>
          </p:cNvPr>
          <p:cNvPicPr>
            <a:picLocks noChangeAspect="1"/>
          </p:cNvPicPr>
          <p:nvPr/>
        </p:nvPicPr>
        <p:blipFill>
          <a:blip r:embed="rId5"/>
          <a:stretch>
            <a:fillRect/>
          </a:stretch>
        </p:blipFill>
        <p:spPr>
          <a:xfrm>
            <a:off x="1366036" y="3616259"/>
            <a:ext cx="718145" cy="718145"/>
          </a:xfrm>
          <a:prstGeom prst="rect">
            <a:avLst/>
          </a:prstGeom>
        </p:spPr>
      </p:pic>
      <p:pic>
        <p:nvPicPr>
          <p:cNvPr id="9" name="Picture 8">
            <a:extLst>
              <a:ext uri="{FF2B5EF4-FFF2-40B4-BE49-F238E27FC236}">
                <a16:creationId xmlns:a16="http://schemas.microsoft.com/office/drawing/2014/main" id="{2A7773F7-C299-47E9-A06D-BBE18A3937AE}"/>
              </a:ext>
            </a:extLst>
          </p:cNvPr>
          <p:cNvPicPr>
            <a:picLocks noChangeAspect="1"/>
          </p:cNvPicPr>
          <p:nvPr/>
        </p:nvPicPr>
        <p:blipFill>
          <a:blip r:embed="rId6"/>
          <a:stretch>
            <a:fillRect/>
          </a:stretch>
        </p:blipFill>
        <p:spPr>
          <a:xfrm>
            <a:off x="1355062" y="4885638"/>
            <a:ext cx="740091" cy="740091"/>
          </a:xfrm>
          <a:prstGeom prst="rect">
            <a:avLst/>
          </a:prstGeom>
        </p:spPr>
      </p:pic>
    </p:spTree>
    <p:extLst>
      <p:ext uri="{BB962C8B-B14F-4D97-AF65-F5344CB8AC3E}">
        <p14:creationId xmlns:p14="http://schemas.microsoft.com/office/powerpoint/2010/main" val="231369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Starting Some Code</a:t>
            </a:r>
          </a:p>
        </p:txBody>
      </p:sp>
    </p:spTree>
    <p:extLst>
      <p:ext uri="{BB962C8B-B14F-4D97-AF65-F5344CB8AC3E}">
        <p14:creationId xmlns:p14="http://schemas.microsoft.com/office/powerpoint/2010/main" val="4226472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F3C-95C5-46C4-BCC2-E7C93F8EAD72}"/>
              </a:ext>
            </a:extLst>
          </p:cNvPr>
          <p:cNvSpPr>
            <a:spLocks noGrp="1"/>
          </p:cNvSpPr>
          <p:nvPr>
            <p:ph type="title"/>
          </p:nvPr>
        </p:nvSpPr>
        <p:spPr/>
        <p:txBody>
          <a:bodyPr/>
          <a:lstStyle/>
          <a:p>
            <a:r>
              <a:rPr lang="en-US" dirty="0"/>
              <a:t>Script or Function – Why?</a:t>
            </a:r>
          </a:p>
        </p:txBody>
      </p:sp>
      <p:sp>
        <p:nvSpPr>
          <p:cNvPr id="8" name="Content Placeholder 7">
            <a:extLst>
              <a:ext uri="{FF2B5EF4-FFF2-40B4-BE49-F238E27FC236}">
                <a16:creationId xmlns:a16="http://schemas.microsoft.com/office/drawing/2014/main" id="{AB253B02-97AD-48A2-8484-29AD781C4A66}"/>
              </a:ext>
            </a:extLst>
          </p:cNvPr>
          <p:cNvSpPr>
            <a:spLocks noGrp="1"/>
          </p:cNvSpPr>
          <p:nvPr>
            <p:ph sz="half" idx="10"/>
          </p:nvPr>
        </p:nvSpPr>
        <p:spPr/>
        <p:txBody>
          <a:bodyPr/>
          <a:lstStyle/>
          <a:p>
            <a:r>
              <a:rPr lang="en-US" sz="2000" dirty="0"/>
              <a:t>When to Script, When to Function</a:t>
            </a:r>
          </a:p>
          <a:p>
            <a:pPr lvl="1"/>
            <a:r>
              <a:rPr lang="en-US" dirty="0"/>
              <a:t>Scripts – All-in-one, self container, hardly updated</a:t>
            </a:r>
          </a:p>
          <a:p>
            <a:pPr lvl="1"/>
            <a:r>
              <a:rPr lang="en-US" dirty="0"/>
              <a:t>Functions – Tool-oriented, modular, easier to update for new functionality</a:t>
            </a:r>
          </a:p>
          <a:p>
            <a:endParaRPr lang="en-US" sz="2000" dirty="0"/>
          </a:p>
          <a:p>
            <a:r>
              <a:rPr lang="en-US" sz="2000" dirty="0"/>
              <a:t>Advantages of Functions</a:t>
            </a:r>
          </a:p>
          <a:p>
            <a:pPr marL="342900" indent="-342900">
              <a:buFont typeface="Arial" panose="020B0604020202020204" pitchFamily="34" charset="0"/>
              <a:buChar char="•"/>
            </a:pPr>
            <a:r>
              <a:rPr lang="en-US" sz="2000" dirty="0"/>
              <a:t>Module auto-loading</a:t>
            </a:r>
          </a:p>
          <a:p>
            <a:pPr marL="342900" indent="-342900">
              <a:buFont typeface="Arial" panose="020B0604020202020204" pitchFamily="34" charset="0"/>
              <a:buChar char="•"/>
            </a:pPr>
            <a:r>
              <a:rPr lang="en-US" sz="2000" dirty="0"/>
              <a:t>Public/internal repository</a:t>
            </a:r>
          </a:p>
          <a:p>
            <a:pPr marL="342900" indent="-342900">
              <a:buFont typeface="Arial" panose="020B0604020202020204" pitchFamily="34" charset="0"/>
              <a:buChar char="•"/>
            </a:pPr>
            <a:r>
              <a:rPr lang="en-US" sz="2000" dirty="0"/>
              <a:t>Easier to share</a:t>
            </a:r>
          </a:p>
          <a:p>
            <a:pPr marL="342900" indent="-342900">
              <a:buFont typeface="Arial" panose="020B0604020202020204" pitchFamily="34" charset="0"/>
              <a:buChar char="•"/>
            </a:pPr>
            <a:endParaRPr lang="en-US" sz="2000" dirty="0"/>
          </a:p>
          <a:p>
            <a:r>
              <a:rPr lang="en-US" sz="2000" dirty="0"/>
              <a:t>When to Use Both</a:t>
            </a:r>
          </a:p>
          <a:p>
            <a:pPr lvl="1"/>
            <a:r>
              <a:rPr lang="en-US" dirty="0"/>
              <a:t>Controller scripts – use to drive your functions/modules</a:t>
            </a:r>
          </a:p>
          <a:p>
            <a:pPr lvl="1"/>
            <a:r>
              <a:rPr lang="en-US" dirty="0"/>
              <a:t>Best of both worlds – customization for your environment, flexibility elsewhere</a:t>
            </a:r>
          </a:p>
        </p:txBody>
      </p:sp>
    </p:spTree>
    <p:extLst>
      <p:ext uri="{BB962C8B-B14F-4D97-AF65-F5344CB8AC3E}">
        <p14:creationId xmlns:p14="http://schemas.microsoft.com/office/powerpoint/2010/main" val="352761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F3C-95C5-46C4-BCC2-E7C93F8EAD72}"/>
              </a:ext>
            </a:extLst>
          </p:cNvPr>
          <p:cNvSpPr>
            <a:spLocks noGrp="1"/>
          </p:cNvSpPr>
          <p:nvPr>
            <p:ph type="title"/>
          </p:nvPr>
        </p:nvSpPr>
        <p:spPr/>
        <p:txBody>
          <a:bodyPr>
            <a:normAutofit/>
          </a:bodyPr>
          <a:lstStyle/>
          <a:p>
            <a:r>
              <a:rPr lang="en-US" sz="4200" dirty="0"/>
              <a:t>Proper Function Naming &amp; Conventions</a:t>
            </a:r>
          </a:p>
        </p:txBody>
      </p:sp>
      <p:sp>
        <p:nvSpPr>
          <p:cNvPr id="8" name="Content Placeholder 7">
            <a:extLst>
              <a:ext uri="{FF2B5EF4-FFF2-40B4-BE49-F238E27FC236}">
                <a16:creationId xmlns:a16="http://schemas.microsoft.com/office/drawing/2014/main" id="{AB253B02-97AD-48A2-8484-29AD781C4A66}"/>
              </a:ext>
            </a:extLst>
          </p:cNvPr>
          <p:cNvSpPr>
            <a:spLocks noGrp="1"/>
          </p:cNvSpPr>
          <p:nvPr>
            <p:ph sz="half" idx="10"/>
          </p:nvPr>
        </p:nvSpPr>
        <p:spPr/>
        <p:txBody>
          <a:bodyPr/>
          <a:lstStyle/>
          <a:p>
            <a:r>
              <a:rPr lang="en-US" dirty="0"/>
              <a:t>Use proper/consistent naming for functions</a:t>
            </a:r>
          </a:p>
          <a:p>
            <a:endParaRPr lang="en-US" dirty="0"/>
          </a:p>
          <a:p>
            <a:r>
              <a:rPr lang="en-US" dirty="0"/>
              <a:t>Use proper/consistent naming for parameters (also variables)</a:t>
            </a:r>
          </a:p>
          <a:p>
            <a:endParaRPr lang="en-US" dirty="0"/>
          </a:p>
          <a:p>
            <a:r>
              <a:rPr lang="en-US" dirty="0"/>
              <a:t>Use approved verb &amp; singular noun</a:t>
            </a:r>
          </a:p>
          <a:p>
            <a:endParaRPr lang="en-US" dirty="0"/>
          </a:p>
          <a:p>
            <a:r>
              <a:rPr lang="en-US" dirty="0"/>
              <a:t>Add prefix if necessary</a:t>
            </a:r>
          </a:p>
          <a:p>
            <a:endParaRPr lang="en-US" dirty="0"/>
          </a:p>
          <a:p>
            <a:r>
              <a:rPr lang="en-US" dirty="0"/>
              <a:t>Follow community best practices, use </a:t>
            </a:r>
            <a:r>
              <a:rPr lang="en-US" dirty="0" err="1"/>
              <a:t>PSScriptAnalyzer</a:t>
            </a:r>
            <a:endParaRPr lang="en-US" dirty="0"/>
          </a:p>
          <a:p>
            <a:endParaRPr lang="en-US" dirty="0"/>
          </a:p>
        </p:txBody>
      </p:sp>
    </p:spTree>
    <p:extLst>
      <p:ext uri="{BB962C8B-B14F-4D97-AF65-F5344CB8AC3E}">
        <p14:creationId xmlns:p14="http://schemas.microsoft.com/office/powerpoint/2010/main" val="39439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F3C-95C5-46C4-BCC2-E7C93F8EAD72}"/>
              </a:ext>
            </a:extLst>
          </p:cNvPr>
          <p:cNvSpPr>
            <a:spLocks noGrp="1"/>
          </p:cNvSpPr>
          <p:nvPr>
            <p:ph type="title"/>
          </p:nvPr>
        </p:nvSpPr>
        <p:spPr>
          <a:xfrm>
            <a:off x="838200" y="365125"/>
            <a:ext cx="10515600" cy="1325563"/>
          </a:xfrm>
        </p:spPr>
        <p:txBody>
          <a:bodyPr>
            <a:normAutofit/>
          </a:bodyPr>
          <a:lstStyle/>
          <a:p>
            <a:r>
              <a:rPr lang="en-US" dirty="0"/>
              <a:t>Advanced Functions Best Practices</a:t>
            </a:r>
          </a:p>
        </p:txBody>
      </p:sp>
      <p:sp>
        <p:nvSpPr>
          <p:cNvPr id="8" name="Content Placeholder 7">
            <a:extLst>
              <a:ext uri="{FF2B5EF4-FFF2-40B4-BE49-F238E27FC236}">
                <a16:creationId xmlns:a16="http://schemas.microsoft.com/office/drawing/2014/main" id="{AB253B02-97AD-48A2-8484-29AD781C4A66}"/>
              </a:ext>
            </a:extLst>
          </p:cNvPr>
          <p:cNvSpPr>
            <a:spLocks noGrp="1"/>
          </p:cNvSpPr>
          <p:nvPr>
            <p:ph sz="half" idx="10"/>
          </p:nvPr>
        </p:nvSpPr>
        <p:spPr/>
        <p:txBody>
          <a:bodyPr/>
          <a:lstStyle/>
          <a:p>
            <a:r>
              <a:rPr lang="en-US" dirty="0"/>
              <a:t>Accomplished by [</a:t>
            </a:r>
            <a:r>
              <a:rPr lang="en-US" dirty="0" err="1"/>
              <a:t>CmdletBinding</a:t>
            </a:r>
            <a:r>
              <a:rPr lang="en-US" dirty="0"/>
              <a:t>()] </a:t>
            </a:r>
          </a:p>
          <a:p>
            <a:endParaRPr lang="en-US" dirty="0"/>
          </a:p>
          <a:p>
            <a:r>
              <a:rPr lang="en-US" dirty="0"/>
              <a:t>Add comment-based help (also MAML if online)</a:t>
            </a:r>
          </a:p>
          <a:p>
            <a:endParaRPr lang="en-US" dirty="0"/>
          </a:p>
          <a:p>
            <a:r>
              <a:rPr lang="en-US" dirty="0"/>
              <a:t>Perform only a specific task</a:t>
            </a:r>
          </a:p>
          <a:p>
            <a:pPr marL="914400" lvl="1" indent="-342900">
              <a:buFont typeface="Arial" panose="020B0604020202020204" pitchFamily="34" charset="0"/>
              <a:buChar char="•"/>
            </a:pPr>
            <a:r>
              <a:rPr lang="en-US" dirty="0"/>
              <a:t>Get data, process data, or output data (as objects)</a:t>
            </a:r>
          </a:p>
          <a:p>
            <a:endParaRPr lang="en-US" dirty="0"/>
          </a:p>
          <a:p>
            <a:r>
              <a:rPr lang="en-US" dirty="0"/>
              <a:t>Error handling – try/catch; throw, return, </a:t>
            </a:r>
            <a:r>
              <a:rPr lang="en-US" dirty="0" err="1"/>
              <a:t>ErrorAction</a:t>
            </a:r>
            <a:endParaRPr lang="en-US" dirty="0"/>
          </a:p>
          <a:p>
            <a:endParaRPr lang="en-US" dirty="0"/>
          </a:p>
          <a:p>
            <a:r>
              <a:rPr lang="en-US" dirty="0"/>
              <a:t>Do NOT format, that is a separate function</a:t>
            </a:r>
          </a:p>
          <a:p>
            <a:pPr marL="914400" lvl="1"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53808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F3C-95C5-46C4-BCC2-E7C93F8EAD72}"/>
              </a:ext>
            </a:extLst>
          </p:cNvPr>
          <p:cNvSpPr>
            <a:spLocks noGrp="1"/>
          </p:cNvSpPr>
          <p:nvPr>
            <p:ph type="title"/>
          </p:nvPr>
        </p:nvSpPr>
        <p:spPr/>
        <p:txBody>
          <a:bodyPr/>
          <a:lstStyle/>
          <a:p>
            <a:r>
              <a:rPr lang="en-US" dirty="0"/>
              <a:t>Recommendations for Functions </a:t>
            </a:r>
          </a:p>
        </p:txBody>
      </p:sp>
      <p:sp>
        <p:nvSpPr>
          <p:cNvPr id="8" name="Content Placeholder 7">
            <a:extLst>
              <a:ext uri="{FF2B5EF4-FFF2-40B4-BE49-F238E27FC236}">
                <a16:creationId xmlns:a16="http://schemas.microsoft.com/office/drawing/2014/main" id="{AB253B02-97AD-48A2-8484-29AD781C4A66}"/>
              </a:ext>
            </a:extLst>
          </p:cNvPr>
          <p:cNvSpPr>
            <a:spLocks noGrp="1"/>
          </p:cNvSpPr>
          <p:nvPr>
            <p:ph sz="half" idx="10"/>
          </p:nvPr>
        </p:nvSpPr>
        <p:spPr>
          <a:xfrm>
            <a:off x="838200" y="1825625"/>
            <a:ext cx="10515600" cy="4351338"/>
          </a:xfrm>
        </p:spPr>
        <p:txBody>
          <a:bodyPr/>
          <a:lstStyle/>
          <a:p>
            <a:r>
              <a:rPr lang="en-US" dirty="0"/>
              <a:t>Be careful with native cmdlets &amp; functionality – Use #Requires</a:t>
            </a:r>
          </a:p>
          <a:p>
            <a:endParaRPr lang="en-US" dirty="0"/>
          </a:p>
          <a:p>
            <a:r>
              <a:rPr lang="en-US" dirty="0"/>
              <a:t>Verbose output with Write-Verbose</a:t>
            </a:r>
          </a:p>
          <a:p>
            <a:endParaRPr lang="en-US" dirty="0"/>
          </a:p>
          <a:p>
            <a:r>
              <a:rPr lang="en-US" dirty="0" err="1"/>
              <a:t>SupportsShouldProcess</a:t>
            </a:r>
            <a:r>
              <a:rPr lang="en-US" dirty="0"/>
              <a:t> = </a:t>
            </a:r>
            <a:r>
              <a:rPr lang="en-US" dirty="0" err="1"/>
              <a:t>WhatIf</a:t>
            </a:r>
            <a:r>
              <a:rPr lang="en-US" dirty="0"/>
              <a:t>/Confirm</a:t>
            </a:r>
          </a:p>
          <a:p>
            <a:endParaRPr lang="en-US" dirty="0"/>
          </a:p>
          <a:p>
            <a:r>
              <a:rPr lang="en-US" dirty="0"/>
              <a:t>Use well-defined parameters</a:t>
            </a:r>
          </a:p>
          <a:p>
            <a:pPr marL="342900" indent="-342900">
              <a:buFont typeface="Arial" panose="020B0604020202020204" pitchFamily="34" charset="0"/>
              <a:buChar char="•"/>
            </a:pPr>
            <a:r>
              <a:rPr lang="en-US" dirty="0"/>
              <a:t>Type/Mandatory </a:t>
            </a:r>
            <a:r>
              <a:rPr lang="en-US" dirty="0">
                <a:sym typeface="Wingdings" panose="05000000000000000000" pitchFamily="2" charset="2"/>
              </a:rPr>
              <a:t> </a:t>
            </a:r>
            <a:r>
              <a:rPr lang="en-US" dirty="0"/>
              <a:t>Alias </a:t>
            </a:r>
            <a:r>
              <a:rPr lang="en-US" dirty="0">
                <a:sym typeface="Wingdings" panose="05000000000000000000" pitchFamily="2" charset="2"/>
              </a:rPr>
              <a:t></a:t>
            </a:r>
            <a:r>
              <a:rPr lang="en-US" dirty="0"/>
              <a:t> Validation </a:t>
            </a:r>
            <a:r>
              <a:rPr lang="en-US" dirty="0">
                <a:sym typeface="Wingdings" panose="05000000000000000000" pitchFamily="2" charset="2"/>
              </a:rPr>
              <a:t></a:t>
            </a:r>
            <a:r>
              <a:rPr lang="en-US" dirty="0"/>
              <a:t> Parameter Set </a:t>
            </a:r>
            <a:r>
              <a:rPr lang="en-US" dirty="0">
                <a:sym typeface="Wingdings" panose="05000000000000000000" pitchFamily="2" charset="2"/>
              </a:rPr>
              <a:t></a:t>
            </a:r>
            <a:r>
              <a:rPr lang="en-US" dirty="0"/>
              <a:t> Pipeline Input</a:t>
            </a:r>
          </a:p>
          <a:p>
            <a:endParaRPr lang="en-US" dirty="0"/>
          </a:p>
          <a:p>
            <a:r>
              <a:rPr lang="en-US" dirty="0"/>
              <a:t>Understand the Begin/Process/End blocks, especially for pipeline</a:t>
            </a:r>
          </a:p>
          <a:p>
            <a:endParaRPr lang="en-US" dirty="0"/>
          </a:p>
        </p:txBody>
      </p:sp>
    </p:spTree>
    <p:extLst>
      <p:ext uri="{BB962C8B-B14F-4D97-AF65-F5344CB8AC3E}">
        <p14:creationId xmlns:p14="http://schemas.microsoft.com/office/powerpoint/2010/main" val="128579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Getting More Advanced</a:t>
            </a:r>
          </a:p>
        </p:txBody>
      </p:sp>
    </p:spTree>
    <p:extLst>
      <p:ext uri="{BB962C8B-B14F-4D97-AF65-F5344CB8AC3E}">
        <p14:creationId xmlns:p14="http://schemas.microsoft.com/office/powerpoint/2010/main" val="420994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7B8753-E20F-49E7-8AC0-848FBED8EA5F}"/>
              </a:ext>
            </a:extLst>
          </p:cNvPr>
          <p:cNvSpPr>
            <a:spLocks noGrp="1"/>
          </p:cNvSpPr>
          <p:nvPr>
            <p:ph type="ctrTitle"/>
          </p:nvPr>
        </p:nvSpPr>
        <p:spPr/>
        <p:txBody>
          <a:bodyPr/>
          <a:lstStyle/>
          <a:p>
            <a:r>
              <a:rPr lang="en-US" sz="4800" b="1" dirty="0"/>
              <a:t>From Scripting to Toolmaking: </a:t>
            </a:r>
            <a:br>
              <a:rPr lang="en-US" b="1" dirty="0"/>
            </a:br>
            <a:r>
              <a:rPr lang="en-US" sz="4800" b="1" dirty="0"/>
              <a:t>Taking the Next Step with PowerShell</a:t>
            </a:r>
            <a:endParaRPr lang="en-US" sz="4800" dirty="0"/>
          </a:p>
        </p:txBody>
      </p:sp>
    </p:spTree>
    <p:extLst>
      <p:ext uri="{BB962C8B-B14F-4D97-AF65-F5344CB8AC3E}">
        <p14:creationId xmlns:p14="http://schemas.microsoft.com/office/powerpoint/2010/main" val="289691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F3C-95C5-46C4-BCC2-E7C93F8EAD72}"/>
              </a:ext>
            </a:extLst>
          </p:cNvPr>
          <p:cNvSpPr>
            <a:spLocks noGrp="1"/>
          </p:cNvSpPr>
          <p:nvPr>
            <p:ph type="title"/>
          </p:nvPr>
        </p:nvSpPr>
        <p:spPr/>
        <p:txBody>
          <a:bodyPr/>
          <a:lstStyle/>
          <a:p>
            <a:r>
              <a:rPr lang="en-US" dirty="0"/>
              <a:t>Controller Scripts</a:t>
            </a:r>
          </a:p>
        </p:txBody>
      </p:sp>
      <p:sp>
        <p:nvSpPr>
          <p:cNvPr id="8" name="Content Placeholder 7">
            <a:extLst>
              <a:ext uri="{FF2B5EF4-FFF2-40B4-BE49-F238E27FC236}">
                <a16:creationId xmlns:a16="http://schemas.microsoft.com/office/drawing/2014/main" id="{AB253B02-97AD-48A2-8484-29AD781C4A66}"/>
              </a:ext>
            </a:extLst>
          </p:cNvPr>
          <p:cNvSpPr>
            <a:spLocks noGrp="1"/>
          </p:cNvSpPr>
          <p:nvPr>
            <p:ph sz="half" idx="10"/>
          </p:nvPr>
        </p:nvSpPr>
        <p:spPr/>
        <p:txBody>
          <a:bodyPr/>
          <a:lstStyle/>
          <a:p>
            <a:r>
              <a:rPr lang="en-US" dirty="0"/>
              <a:t>This is where you import modules &amp; automate your specific environment</a:t>
            </a:r>
          </a:p>
          <a:p>
            <a:endParaRPr lang="en-US" dirty="0"/>
          </a:p>
          <a:p>
            <a:r>
              <a:rPr lang="en-US" dirty="0"/>
              <a:t>Can contain environment specific data/variables</a:t>
            </a:r>
          </a:p>
          <a:p>
            <a:endParaRPr lang="en-US" dirty="0"/>
          </a:p>
          <a:p>
            <a:r>
              <a:rPr lang="en-US" dirty="0"/>
              <a:t>Avoid hard-coding usernames/passwords</a:t>
            </a:r>
          </a:p>
          <a:p>
            <a:endParaRPr lang="en-US" dirty="0"/>
          </a:p>
          <a:p>
            <a:r>
              <a:rPr lang="en-US" dirty="0"/>
              <a:t>Can truly build your outside-the-box Lego style customization</a:t>
            </a:r>
          </a:p>
          <a:p>
            <a:endParaRPr lang="en-US" dirty="0"/>
          </a:p>
          <a:p>
            <a:r>
              <a:rPr lang="en-US" dirty="0"/>
              <a:t>Menus, GUIs and JEA – oh my!</a:t>
            </a:r>
          </a:p>
        </p:txBody>
      </p:sp>
    </p:spTree>
    <p:extLst>
      <p:ext uri="{BB962C8B-B14F-4D97-AF65-F5344CB8AC3E}">
        <p14:creationId xmlns:p14="http://schemas.microsoft.com/office/powerpoint/2010/main" val="235864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F3C-95C5-46C4-BCC2-E7C93F8EAD72}"/>
              </a:ext>
            </a:extLst>
          </p:cNvPr>
          <p:cNvSpPr>
            <a:spLocks noGrp="1"/>
          </p:cNvSpPr>
          <p:nvPr>
            <p:ph type="title"/>
          </p:nvPr>
        </p:nvSpPr>
        <p:spPr/>
        <p:txBody>
          <a:bodyPr/>
          <a:lstStyle/>
          <a:p>
            <a:r>
              <a:rPr lang="en-US" dirty="0"/>
              <a:t>Next Steps for Functions </a:t>
            </a:r>
          </a:p>
        </p:txBody>
      </p:sp>
      <p:sp>
        <p:nvSpPr>
          <p:cNvPr id="8" name="Content Placeholder 7">
            <a:extLst>
              <a:ext uri="{FF2B5EF4-FFF2-40B4-BE49-F238E27FC236}">
                <a16:creationId xmlns:a16="http://schemas.microsoft.com/office/drawing/2014/main" id="{AB253B02-97AD-48A2-8484-29AD781C4A66}"/>
              </a:ext>
            </a:extLst>
          </p:cNvPr>
          <p:cNvSpPr>
            <a:spLocks noGrp="1"/>
          </p:cNvSpPr>
          <p:nvPr>
            <p:ph sz="half" idx="10"/>
          </p:nvPr>
        </p:nvSpPr>
        <p:spPr/>
        <p:txBody>
          <a:bodyPr/>
          <a:lstStyle/>
          <a:p>
            <a:r>
              <a:rPr lang="en-US" dirty="0"/>
              <a:t>Create snippets to save time</a:t>
            </a:r>
          </a:p>
          <a:p>
            <a:endParaRPr lang="en-US" dirty="0"/>
          </a:p>
          <a:p>
            <a:r>
              <a:rPr lang="en-US" dirty="0"/>
              <a:t>Save your functions in modules with proper manifests</a:t>
            </a:r>
          </a:p>
          <a:p>
            <a:endParaRPr lang="en-US" dirty="0"/>
          </a:p>
          <a:p>
            <a:r>
              <a:rPr lang="en-US" dirty="0"/>
              <a:t>Leverage proxy functions to add/remove from native cmdlets</a:t>
            </a:r>
          </a:p>
          <a:p>
            <a:endParaRPr lang="en-US" dirty="0"/>
          </a:p>
          <a:p>
            <a:r>
              <a:rPr lang="en-US" dirty="0"/>
              <a:t>If using PowerShell v5+, consider using classes</a:t>
            </a:r>
          </a:p>
          <a:p>
            <a:endParaRPr lang="en-US" dirty="0"/>
          </a:p>
          <a:p>
            <a:r>
              <a:rPr lang="en-US" dirty="0"/>
              <a:t>Get your code into Git</a:t>
            </a:r>
          </a:p>
          <a:p>
            <a:endParaRPr lang="en-US" dirty="0"/>
          </a:p>
        </p:txBody>
      </p:sp>
    </p:spTree>
    <p:extLst>
      <p:ext uri="{BB962C8B-B14F-4D97-AF65-F5344CB8AC3E}">
        <p14:creationId xmlns:p14="http://schemas.microsoft.com/office/powerpoint/2010/main" val="151332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F3C-95C5-46C4-BCC2-E7C93F8EAD72}"/>
              </a:ext>
            </a:extLst>
          </p:cNvPr>
          <p:cNvSpPr>
            <a:spLocks noGrp="1"/>
          </p:cNvSpPr>
          <p:nvPr>
            <p:ph type="title"/>
          </p:nvPr>
        </p:nvSpPr>
        <p:spPr/>
        <p:txBody>
          <a:bodyPr/>
          <a:lstStyle/>
          <a:p>
            <a:r>
              <a:rPr lang="en-US" dirty="0"/>
              <a:t>Next Steps for Functions (cont.)</a:t>
            </a:r>
          </a:p>
        </p:txBody>
      </p:sp>
      <p:sp>
        <p:nvSpPr>
          <p:cNvPr id="8" name="Content Placeholder 7">
            <a:extLst>
              <a:ext uri="{FF2B5EF4-FFF2-40B4-BE49-F238E27FC236}">
                <a16:creationId xmlns:a16="http://schemas.microsoft.com/office/drawing/2014/main" id="{AB253B02-97AD-48A2-8484-29AD781C4A66}"/>
              </a:ext>
            </a:extLst>
          </p:cNvPr>
          <p:cNvSpPr>
            <a:spLocks noGrp="1"/>
          </p:cNvSpPr>
          <p:nvPr>
            <p:ph sz="half" idx="10"/>
          </p:nvPr>
        </p:nvSpPr>
        <p:spPr/>
        <p:txBody>
          <a:bodyPr/>
          <a:lstStyle/>
          <a:p>
            <a:r>
              <a:rPr lang="en-US" dirty="0"/>
              <a:t>Create format.ps1xml files</a:t>
            </a:r>
          </a:p>
          <a:p>
            <a:endParaRPr lang="en-US" dirty="0"/>
          </a:p>
          <a:p>
            <a:r>
              <a:rPr lang="en-US" dirty="0"/>
              <a:t>Leverage type data</a:t>
            </a:r>
          </a:p>
          <a:p>
            <a:endParaRPr lang="en-US" dirty="0"/>
          </a:p>
          <a:p>
            <a:r>
              <a:rPr lang="en-US" dirty="0"/>
              <a:t>Look into Plaster for “scaffolding” of modules, Pester tests, DSC configs, etc.</a:t>
            </a:r>
          </a:p>
          <a:p>
            <a:endParaRPr lang="en-US" dirty="0"/>
          </a:p>
          <a:p>
            <a:r>
              <a:rPr lang="en-US" dirty="0"/>
              <a:t>Leverage Pester for unit testing of your code</a:t>
            </a:r>
          </a:p>
          <a:p>
            <a:endParaRPr lang="en-US" dirty="0"/>
          </a:p>
          <a:p>
            <a:r>
              <a:rPr lang="en-US" dirty="0"/>
              <a:t>Publish to internal or PowerShell Gallery</a:t>
            </a:r>
          </a:p>
          <a:p>
            <a:endParaRPr lang="en-US" dirty="0"/>
          </a:p>
        </p:txBody>
      </p:sp>
    </p:spTree>
    <p:extLst>
      <p:ext uri="{BB962C8B-B14F-4D97-AF65-F5344CB8AC3E}">
        <p14:creationId xmlns:p14="http://schemas.microsoft.com/office/powerpoint/2010/main" val="75131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Community Resources</a:t>
            </a:r>
          </a:p>
        </p:txBody>
      </p:sp>
    </p:spTree>
    <p:extLst>
      <p:ext uri="{BB962C8B-B14F-4D97-AF65-F5344CB8AC3E}">
        <p14:creationId xmlns:p14="http://schemas.microsoft.com/office/powerpoint/2010/main" val="3913424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F3C-95C5-46C4-BCC2-E7C93F8EAD72}"/>
              </a:ext>
            </a:extLst>
          </p:cNvPr>
          <p:cNvSpPr>
            <a:spLocks noGrp="1"/>
          </p:cNvSpPr>
          <p:nvPr>
            <p:ph type="title"/>
          </p:nvPr>
        </p:nvSpPr>
        <p:spPr/>
        <p:txBody>
          <a:bodyPr/>
          <a:lstStyle/>
          <a:p>
            <a:r>
              <a:rPr lang="en-US" dirty="0"/>
              <a:t>Additional Resources</a:t>
            </a:r>
          </a:p>
        </p:txBody>
      </p:sp>
      <p:sp>
        <p:nvSpPr>
          <p:cNvPr id="8" name="Content Placeholder 7">
            <a:extLst>
              <a:ext uri="{FF2B5EF4-FFF2-40B4-BE49-F238E27FC236}">
                <a16:creationId xmlns:a16="http://schemas.microsoft.com/office/drawing/2014/main" id="{AB253B02-97AD-48A2-8484-29AD781C4A66}"/>
              </a:ext>
            </a:extLst>
          </p:cNvPr>
          <p:cNvSpPr>
            <a:spLocks noGrp="1"/>
          </p:cNvSpPr>
          <p:nvPr>
            <p:ph sz="half" idx="10"/>
          </p:nvPr>
        </p:nvSpPr>
        <p:spPr>
          <a:xfrm>
            <a:off x="838200" y="1414415"/>
            <a:ext cx="10515600" cy="4351338"/>
          </a:xfrm>
        </p:spPr>
        <p:txBody>
          <a:bodyPr/>
          <a:lstStyle/>
          <a:p>
            <a:r>
              <a:rPr lang="en-US" sz="2000" dirty="0"/>
              <a:t>PowerShell.org YouTube Channel:		</a:t>
            </a:r>
            <a:r>
              <a:rPr lang="en-US" sz="2000" dirty="0">
                <a:solidFill>
                  <a:srgbClr val="0070C0"/>
                </a:solidFill>
              </a:rPr>
              <a:t>http://bit.ly/FromScriptingtoToolmaking</a:t>
            </a:r>
          </a:p>
          <a:p>
            <a:pPr marL="342900" indent="-342900">
              <a:buFont typeface="Arial" panose="020B0604020202020204" pitchFamily="34" charset="0"/>
              <a:buChar char="•"/>
            </a:pPr>
            <a:r>
              <a:rPr lang="en-US" sz="2000" dirty="0"/>
              <a:t>Functions/Toolmaking - Don Jones Toolmaking </a:t>
            </a:r>
          </a:p>
          <a:p>
            <a:pPr marL="342900" indent="-342900">
              <a:buFont typeface="Arial" panose="020B0604020202020204" pitchFamily="34" charset="0"/>
              <a:buChar char="•"/>
            </a:pPr>
            <a:r>
              <a:rPr lang="en-US" sz="2000" dirty="0"/>
              <a:t>Proxy Functions - Jeff Hicks - Accelerated Toolmaking</a:t>
            </a:r>
          </a:p>
          <a:p>
            <a:pPr marL="342900" indent="-342900">
              <a:buFont typeface="Arial" panose="020B0604020202020204" pitchFamily="34" charset="0"/>
              <a:buChar char="•"/>
            </a:pPr>
            <a:r>
              <a:rPr lang="en-US" sz="2000" dirty="0"/>
              <a:t>Optimizing Performance – Joshua King - Whip Your Scripts into Shape </a:t>
            </a:r>
          </a:p>
          <a:p>
            <a:endParaRPr lang="en-US" sz="2000" dirty="0"/>
          </a:p>
          <a:p>
            <a:r>
              <a:rPr lang="en-US" sz="2000" dirty="0"/>
              <a:t>The PowerShell Scripting &amp; Toolmaking Book – Don Jones/Jeff Hicks</a:t>
            </a:r>
          </a:p>
          <a:p>
            <a:endParaRPr lang="en-US" sz="2000" dirty="0"/>
          </a:p>
          <a:p>
            <a:r>
              <a:rPr lang="en-US" sz="2000" dirty="0" err="1"/>
              <a:t>ATXPowerShell</a:t>
            </a:r>
            <a:r>
              <a:rPr lang="en-US" sz="2000" dirty="0"/>
              <a:t> YT Channel - Debugging PowerShell in </a:t>
            </a:r>
            <a:r>
              <a:rPr lang="en-US" sz="2000" dirty="0" err="1"/>
              <a:t>VSCode</a:t>
            </a:r>
            <a:r>
              <a:rPr lang="en-US" sz="2000" dirty="0"/>
              <a:t> w/Josh </a:t>
            </a:r>
            <a:r>
              <a:rPr lang="en-US" sz="2000" dirty="0" err="1"/>
              <a:t>Duffney</a:t>
            </a:r>
            <a:endParaRPr lang="en-US" sz="2000" dirty="0"/>
          </a:p>
          <a:p>
            <a:endParaRPr lang="en-US" sz="2000" dirty="0"/>
          </a:p>
          <a:p>
            <a:r>
              <a:rPr lang="en-US" sz="2000" dirty="0" err="1"/>
              <a:t>PSKoans</a:t>
            </a:r>
            <a:r>
              <a:rPr lang="en-US" sz="2000" dirty="0"/>
              <a:t> – Learn PowerShell through Pester</a:t>
            </a:r>
          </a:p>
          <a:p>
            <a:r>
              <a:rPr lang="en-US" sz="2000" dirty="0"/>
              <a:t>Plaster – “Scaffolding” of modules, Pester tests, DSC configs, etc.</a:t>
            </a:r>
          </a:p>
          <a:p>
            <a:r>
              <a:rPr lang="en-US" sz="2000" dirty="0" err="1"/>
              <a:t>PlatyPS</a:t>
            </a:r>
            <a:r>
              <a:rPr lang="en-US" sz="2000" dirty="0"/>
              <a:t> – Write PowerShell External Help in Markdown</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44603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C13A5B-D30C-4E3F-B8A3-6F1A48CCE833}"/>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2041220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921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Joe Houghes</a:t>
            </a:r>
          </a:p>
        </p:txBody>
      </p:sp>
      <p:sp>
        <p:nvSpPr>
          <p:cNvPr id="4" name="Subtitle 3"/>
          <p:cNvSpPr>
            <a:spLocks noGrp="1"/>
          </p:cNvSpPr>
          <p:nvPr>
            <p:ph type="subTitle" idx="1"/>
          </p:nvPr>
        </p:nvSpPr>
        <p:spPr/>
        <p:txBody>
          <a:bodyPr/>
          <a:lstStyle/>
          <a:p>
            <a:r>
              <a:rPr lang="en-US" dirty="0"/>
              <a:t>Veeam Software</a:t>
            </a:r>
          </a:p>
        </p:txBody>
      </p:sp>
      <p:pic>
        <p:nvPicPr>
          <p:cNvPr id="7" name="Picture Placeholder 6">
            <a:extLst>
              <a:ext uri="{FF2B5EF4-FFF2-40B4-BE49-F238E27FC236}">
                <a16:creationId xmlns:a16="http://schemas.microsoft.com/office/drawing/2014/main" id="{5164A22A-8F39-4BB4-80FC-FCBA48BC8BA6}"/>
              </a:ext>
            </a:extLst>
          </p:cNvPr>
          <p:cNvPicPr>
            <a:picLocks noGrp="1" noChangeAspect="1"/>
          </p:cNvPicPr>
          <p:nvPr>
            <p:ph type="pic" sz="quarter" idx="11"/>
          </p:nvPr>
        </p:nvPicPr>
        <p:blipFill>
          <a:blip r:embed="rId2"/>
          <a:srcRect t="24995" b="24995"/>
          <a:stretch>
            <a:fillRect/>
          </a:stretch>
        </p:blipFill>
        <p:spPr/>
      </p:pic>
    </p:spTree>
    <p:extLst>
      <p:ext uri="{BB962C8B-B14F-4D97-AF65-F5344CB8AC3E}">
        <p14:creationId xmlns:p14="http://schemas.microsoft.com/office/powerpoint/2010/main" val="12618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5" name="Text Placeholder 4"/>
          <p:cNvSpPr>
            <a:spLocks noGrp="1"/>
          </p:cNvSpPr>
          <p:nvPr>
            <p:ph type="body" sz="quarter" idx="11"/>
          </p:nvPr>
        </p:nvSpPr>
        <p:spPr>
          <a:xfrm>
            <a:off x="364957" y="1403012"/>
            <a:ext cx="6091683" cy="4893086"/>
          </a:xfrm>
        </p:spPr>
        <p:txBody>
          <a:bodyPr/>
          <a:lstStyle/>
          <a:p>
            <a:r>
              <a:rPr lang="en-US" dirty="0"/>
              <a:t>Austin, Texas native; Solutions Architect @ Veeam</a:t>
            </a:r>
          </a:p>
          <a:p>
            <a:r>
              <a:rPr lang="en-US" dirty="0"/>
              <a:t>Co-leader - Austin VMUG &amp; PowerShell User Group</a:t>
            </a:r>
          </a:p>
          <a:p>
            <a:r>
              <a:rPr lang="en-US" dirty="0"/>
              <a:t>Green hat, big grin and the loud "Howdy Y'all."</a:t>
            </a:r>
          </a:p>
          <a:p>
            <a:endParaRPr lang="en-US" dirty="0"/>
          </a:p>
          <a:p>
            <a:r>
              <a:rPr lang="en-US" dirty="0"/>
              <a:t>Automate yourself out of a basic IT job</a:t>
            </a:r>
          </a:p>
          <a:p>
            <a:r>
              <a:rPr lang="en-US" dirty="0"/>
              <a:t>Free yourself to perform higher-level tasks</a:t>
            </a:r>
          </a:p>
          <a:p>
            <a:endParaRPr lang="en-US" dirty="0"/>
          </a:p>
          <a:p>
            <a:r>
              <a:rPr lang="en-US" dirty="0"/>
              <a:t>Push yourself outside of your comfort zone</a:t>
            </a:r>
          </a:p>
          <a:p>
            <a:r>
              <a:rPr lang="en-US" dirty="0"/>
              <a:t>Learn more about any topic of interest</a:t>
            </a:r>
          </a:p>
          <a:p>
            <a:endParaRPr lang="en-US" dirty="0"/>
          </a:p>
          <a:p>
            <a:r>
              <a:rPr lang="en-US" dirty="0"/>
              <a:t>Stop letting fear keep you from sharing with others</a:t>
            </a:r>
          </a:p>
          <a:p>
            <a:r>
              <a:rPr lang="en-US" dirty="0"/>
              <a:t>Share your knowledge (Perspective is important)</a:t>
            </a:r>
          </a:p>
          <a:p>
            <a:r>
              <a:rPr lang="en-US" dirty="0"/>
              <a:t>Teach whatever you can (Be The Master)</a:t>
            </a:r>
          </a:p>
          <a:p>
            <a:endParaRPr lang="en-US" dirty="0"/>
          </a:p>
        </p:txBody>
      </p:sp>
      <p:sp>
        <p:nvSpPr>
          <p:cNvPr id="9" name="TextBox 8">
            <a:extLst>
              <a:ext uri="{FF2B5EF4-FFF2-40B4-BE49-F238E27FC236}">
                <a16:creationId xmlns:a16="http://schemas.microsoft.com/office/drawing/2014/main" id="{D1F43FEC-F88B-4CD3-9316-12BEE3C440D6}"/>
              </a:ext>
            </a:extLst>
          </p:cNvPr>
          <p:cNvSpPr txBox="1"/>
          <p:nvPr/>
        </p:nvSpPr>
        <p:spPr>
          <a:xfrm>
            <a:off x="7918488" y="6420706"/>
            <a:ext cx="3893124" cy="215443"/>
          </a:xfrm>
          <a:prstGeom prst="rect">
            <a:avLst/>
          </a:prstGeom>
          <a:noFill/>
        </p:spPr>
        <p:txBody>
          <a:bodyPr wrap="square" tIns="0" bIns="0" rtlCol="0" anchor="ctr" anchorCtr="0">
            <a:noAutofit/>
          </a:bodyPr>
          <a:lstStyle/>
          <a:p>
            <a:pPr algn="r"/>
            <a:r>
              <a:rPr lang="en-US" sz="1100" b="0" i="0" dirty="0">
                <a:solidFill>
                  <a:schemeClr val="bg1"/>
                </a:solidFill>
                <a:latin typeface="Century Gothic Regular"/>
              </a:rPr>
              <a:t>#spiceworldATX</a:t>
            </a:r>
          </a:p>
        </p:txBody>
      </p:sp>
      <p:sp>
        <p:nvSpPr>
          <p:cNvPr id="10" name="Parallelogram 9">
            <a:extLst>
              <a:ext uri="{FF2B5EF4-FFF2-40B4-BE49-F238E27FC236}">
                <a16:creationId xmlns:a16="http://schemas.microsoft.com/office/drawing/2014/main" id="{9F3CE375-E6E6-4AA4-9D7C-F754D9A58C13}"/>
              </a:ext>
            </a:extLst>
          </p:cNvPr>
          <p:cNvSpPr/>
          <p:nvPr/>
        </p:nvSpPr>
        <p:spPr>
          <a:xfrm>
            <a:off x="10543592" y="6384336"/>
            <a:ext cx="1331127" cy="279582"/>
          </a:xfrm>
          <a:prstGeom prst="parallelogram">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0" i="0" kern="1200" dirty="0">
              <a:solidFill>
                <a:schemeClr val="bg1"/>
              </a:solidFill>
              <a:latin typeface="Century Gothic Regular"/>
              <a:ea typeface="+mj-ea"/>
              <a:cs typeface="+mj-cs"/>
            </a:endParaRPr>
          </a:p>
        </p:txBody>
      </p:sp>
      <p:pic>
        <p:nvPicPr>
          <p:cNvPr id="11" name="Picture 10">
            <a:extLst>
              <a:ext uri="{FF2B5EF4-FFF2-40B4-BE49-F238E27FC236}">
                <a16:creationId xmlns:a16="http://schemas.microsoft.com/office/drawing/2014/main" id="{7B06B34B-D8E1-4FBC-A7B8-0CF2900AAFCC}"/>
              </a:ext>
            </a:extLst>
          </p:cNvPr>
          <p:cNvPicPr>
            <a:picLocks noChangeAspect="1"/>
          </p:cNvPicPr>
          <p:nvPr/>
        </p:nvPicPr>
        <p:blipFill>
          <a:blip r:embed="rId3"/>
          <a:stretch>
            <a:fillRect/>
          </a:stretch>
        </p:blipFill>
        <p:spPr>
          <a:xfrm>
            <a:off x="9376274" y="-1"/>
            <a:ext cx="2815727" cy="3648741"/>
          </a:xfrm>
          <a:prstGeom prst="rect">
            <a:avLst/>
          </a:prstGeom>
        </p:spPr>
      </p:pic>
      <p:pic>
        <p:nvPicPr>
          <p:cNvPr id="4" name="Picture Placeholder 3">
            <a:extLst>
              <a:ext uri="{FF2B5EF4-FFF2-40B4-BE49-F238E27FC236}">
                <a16:creationId xmlns:a16="http://schemas.microsoft.com/office/drawing/2014/main" id="{F6404191-3991-4CDD-8419-88106EC52C8F}"/>
              </a:ext>
            </a:extLst>
          </p:cNvPr>
          <p:cNvPicPr>
            <a:picLocks noGrp="1" noChangeAspect="1"/>
          </p:cNvPicPr>
          <p:nvPr>
            <p:ph type="pic" sz="quarter" idx="10"/>
          </p:nvPr>
        </p:nvPicPr>
        <p:blipFill>
          <a:blip r:embed="rId4"/>
          <a:srcRect l="8773" r="8773"/>
          <a:stretch>
            <a:fillRect/>
          </a:stretch>
        </p:blipFill>
        <p:spPr>
          <a:xfrm>
            <a:off x="6537326" y="0"/>
            <a:ext cx="3008522" cy="3648741"/>
          </a:xfrm>
          <a:solidFill>
            <a:schemeClr val="bg1">
              <a:lumMod val="85000"/>
            </a:schemeClr>
          </a:solidFill>
        </p:spPr>
      </p:pic>
      <p:pic>
        <p:nvPicPr>
          <p:cNvPr id="13" name="Picture 12">
            <a:extLst>
              <a:ext uri="{FF2B5EF4-FFF2-40B4-BE49-F238E27FC236}">
                <a16:creationId xmlns:a16="http://schemas.microsoft.com/office/drawing/2014/main" id="{4FC79831-F9B9-4BDB-97A9-80FB0954EAD8}"/>
              </a:ext>
            </a:extLst>
          </p:cNvPr>
          <p:cNvPicPr>
            <a:picLocks noChangeAspect="1"/>
          </p:cNvPicPr>
          <p:nvPr/>
        </p:nvPicPr>
        <p:blipFill>
          <a:blip r:embed="rId5"/>
          <a:stretch>
            <a:fillRect/>
          </a:stretch>
        </p:blipFill>
        <p:spPr>
          <a:xfrm>
            <a:off x="6537326" y="3648740"/>
            <a:ext cx="5654674" cy="3209260"/>
          </a:xfrm>
          <a:prstGeom prst="rect">
            <a:avLst/>
          </a:prstGeom>
        </p:spPr>
      </p:pic>
    </p:spTree>
    <p:extLst>
      <p:ext uri="{BB962C8B-B14F-4D97-AF65-F5344CB8AC3E}">
        <p14:creationId xmlns:p14="http://schemas.microsoft.com/office/powerpoint/2010/main" val="167167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F3C-95C5-46C4-BCC2-E7C93F8EAD72}"/>
              </a:ext>
            </a:extLst>
          </p:cNvPr>
          <p:cNvSpPr>
            <a:spLocks noGrp="1"/>
          </p:cNvSpPr>
          <p:nvPr>
            <p:ph type="title"/>
          </p:nvPr>
        </p:nvSpPr>
        <p:spPr/>
        <p:txBody>
          <a:bodyPr/>
          <a:lstStyle/>
          <a:p>
            <a:r>
              <a:rPr lang="en-US" dirty="0"/>
              <a:t>Agenda</a:t>
            </a:r>
          </a:p>
        </p:txBody>
      </p:sp>
      <p:sp>
        <p:nvSpPr>
          <p:cNvPr id="8" name="Content Placeholder 7">
            <a:extLst>
              <a:ext uri="{FF2B5EF4-FFF2-40B4-BE49-F238E27FC236}">
                <a16:creationId xmlns:a16="http://schemas.microsoft.com/office/drawing/2014/main" id="{AB253B02-97AD-48A2-8484-29AD781C4A66}"/>
              </a:ext>
            </a:extLst>
          </p:cNvPr>
          <p:cNvSpPr>
            <a:spLocks noGrp="1"/>
          </p:cNvSpPr>
          <p:nvPr>
            <p:ph sz="half" idx="10"/>
          </p:nvPr>
        </p:nvSpPr>
        <p:spPr/>
        <p:txBody>
          <a:bodyPr/>
          <a:lstStyle/>
          <a:p>
            <a:r>
              <a:rPr lang="en-US" dirty="0"/>
              <a:t>Start with a Plan</a:t>
            </a:r>
          </a:p>
          <a:p>
            <a:r>
              <a:rPr lang="en-US" dirty="0"/>
              <a:t>Concepts of Functions &amp; Modules</a:t>
            </a:r>
          </a:p>
          <a:p>
            <a:r>
              <a:rPr lang="en-US" dirty="0"/>
              <a:t>Well-Defined Parameters</a:t>
            </a:r>
          </a:p>
          <a:p>
            <a:r>
              <a:rPr lang="en-US" dirty="0"/>
              <a:t>Pipeline Input &amp; Error Handling</a:t>
            </a:r>
          </a:p>
          <a:p>
            <a:r>
              <a:rPr lang="en-US" dirty="0"/>
              <a:t>Tips to Cheat and Steal (Really, Borrow – and Give Credit)</a:t>
            </a:r>
          </a:p>
          <a:p>
            <a:r>
              <a:rPr lang="en-US" dirty="0"/>
              <a:t>What Comes Next - After You Ship</a:t>
            </a:r>
          </a:p>
          <a:p>
            <a:r>
              <a:rPr lang="en-US" dirty="0"/>
              <a:t>Other Resources and Advanced Topics to Learn</a:t>
            </a:r>
          </a:p>
          <a:p>
            <a:endParaRPr lang="en-US" dirty="0"/>
          </a:p>
          <a:p>
            <a:r>
              <a:rPr lang="en-US" dirty="0"/>
              <a:t>Takeaways: Basic concepts, sample code, other resources</a:t>
            </a:r>
          </a:p>
          <a:p>
            <a:r>
              <a:rPr lang="en-US" dirty="0"/>
              <a:t>*The chance to hang out with me*   </a:t>
            </a:r>
            <a:r>
              <a:rPr lang="en-US" dirty="0">
                <a:solidFill>
                  <a:srgbClr val="0070C0"/>
                </a:solidFill>
              </a:rPr>
              <a:t>http://bit.ly/FromScriptingtoToolmaking</a:t>
            </a:r>
          </a:p>
        </p:txBody>
      </p:sp>
    </p:spTree>
    <p:extLst>
      <p:ext uri="{BB962C8B-B14F-4D97-AF65-F5344CB8AC3E}">
        <p14:creationId xmlns:p14="http://schemas.microsoft.com/office/powerpoint/2010/main" val="52695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We’re Here</a:t>
            </a:r>
          </a:p>
        </p:txBody>
      </p:sp>
    </p:spTree>
    <p:extLst>
      <p:ext uri="{BB962C8B-B14F-4D97-AF65-F5344CB8AC3E}">
        <p14:creationId xmlns:p14="http://schemas.microsoft.com/office/powerpoint/2010/main" val="396617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F3C-95C5-46C4-BCC2-E7C93F8EAD72}"/>
              </a:ext>
            </a:extLst>
          </p:cNvPr>
          <p:cNvSpPr>
            <a:spLocks noGrp="1"/>
          </p:cNvSpPr>
          <p:nvPr>
            <p:ph type="title"/>
          </p:nvPr>
        </p:nvSpPr>
        <p:spPr/>
        <p:txBody>
          <a:bodyPr/>
          <a:lstStyle/>
          <a:p>
            <a:r>
              <a:rPr lang="en-US" dirty="0"/>
              <a:t>Who’s in the audience?</a:t>
            </a:r>
          </a:p>
        </p:txBody>
      </p:sp>
      <p:sp>
        <p:nvSpPr>
          <p:cNvPr id="8" name="Content Placeholder 7">
            <a:extLst>
              <a:ext uri="{FF2B5EF4-FFF2-40B4-BE49-F238E27FC236}">
                <a16:creationId xmlns:a16="http://schemas.microsoft.com/office/drawing/2014/main" id="{AB253B02-97AD-48A2-8484-29AD781C4A66}"/>
              </a:ext>
            </a:extLst>
          </p:cNvPr>
          <p:cNvSpPr>
            <a:spLocks noGrp="1"/>
          </p:cNvSpPr>
          <p:nvPr>
            <p:ph sz="half" idx="10"/>
          </p:nvPr>
        </p:nvSpPr>
        <p:spPr/>
        <p:txBody>
          <a:bodyPr/>
          <a:lstStyle/>
          <a:p>
            <a:r>
              <a:rPr lang="en-US" dirty="0"/>
              <a:t>Who in the room is an IT Pro? How about a Developer?</a:t>
            </a:r>
          </a:p>
          <a:p>
            <a:r>
              <a:rPr lang="en-US" dirty="0"/>
              <a:t>Who uses VSCode for their scripting/toolmaking? PowerShell ISE? A different IDE, like PowerShell Studio?  Notepad?</a:t>
            </a:r>
          </a:p>
          <a:p>
            <a:r>
              <a:rPr lang="en-US" dirty="0"/>
              <a:t>Who uses source control for their code?</a:t>
            </a:r>
          </a:p>
          <a:p>
            <a:r>
              <a:rPr lang="en-US" dirty="0"/>
              <a:t>Who uses unit testing (Pester) for their code?</a:t>
            </a:r>
          </a:p>
          <a:p>
            <a:r>
              <a:rPr lang="en-US" dirty="0"/>
              <a:t>Who is running, or has started testing, PowerShell Core? PowerShell 7?</a:t>
            </a:r>
          </a:p>
          <a:p>
            <a:r>
              <a:rPr lang="en-US" dirty="0"/>
              <a:t>How many PowerShell Experts in the room?</a:t>
            </a:r>
          </a:p>
          <a:p>
            <a:endParaRPr lang="en-US" dirty="0"/>
          </a:p>
          <a:p>
            <a:r>
              <a:rPr lang="en-US" dirty="0"/>
              <a:t>We’re all learning, so be sure to write it down and share with others.</a:t>
            </a:r>
          </a:p>
        </p:txBody>
      </p:sp>
    </p:spTree>
    <p:extLst>
      <p:ext uri="{BB962C8B-B14F-4D97-AF65-F5344CB8AC3E}">
        <p14:creationId xmlns:p14="http://schemas.microsoft.com/office/powerpoint/2010/main" val="77786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F3C-95C5-46C4-BCC2-E7C93F8EAD72}"/>
              </a:ext>
            </a:extLst>
          </p:cNvPr>
          <p:cNvSpPr>
            <a:spLocks noGrp="1"/>
          </p:cNvSpPr>
          <p:nvPr>
            <p:ph type="title"/>
          </p:nvPr>
        </p:nvSpPr>
        <p:spPr/>
        <p:txBody>
          <a:bodyPr/>
          <a:lstStyle/>
          <a:p>
            <a:r>
              <a:rPr lang="en-US" dirty="0"/>
              <a:t>Challenges Faced by Customers</a:t>
            </a:r>
          </a:p>
        </p:txBody>
      </p:sp>
      <p:sp>
        <p:nvSpPr>
          <p:cNvPr id="8" name="Content Placeholder 7">
            <a:extLst>
              <a:ext uri="{FF2B5EF4-FFF2-40B4-BE49-F238E27FC236}">
                <a16:creationId xmlns:a16="http://schemas.microsoft.com/office/drawing/2014/main" id="{AB253B02-97AD-48A2-8484-29AD781C4A66}"/>
              </a:ext>
            </a:extLst>
          </p:cNvPr>
          <p:cNvSpPr>
            <a:spLocks noGrp="1"/>
          </p:cNvSpPr>
          <p:nvPr>
            <p:ph sz="half" idx="10"/>
          </p:nvPr>
        </p:nvSpPr>
        <p:spPr/>
        <p:txBody>
          <a:bodyPr/>
          <a:lstStyle/>
          <a:p>
            <a:r>
              <a:rPr lang="en-US" dirty="0"/>
              <a:t>SMB  &amp; SLED 	– Coverage, budget, time, training </a:t>
            </a:r>
          </a:p>
          <a:p>
            <a:endParaRPr lang="en-US" dirty="0"/>
          </a:p>
          <a:p>
            <a:r>
              <a:rPr lang="en-US" dirty="0"/>
              <a:t>Commercial 	– Coverage, budget, time, app lifecycle, infrastructure</a:t>
            </a:r>
          </a:p>
          <a:p>
            <a:endParaRPr lang="en-US" dirty="0"/>
          </a:p>
          <a:p>
            <a:r>
              <a:rPr lang="en-US" dirty="0"/>
              <a:t>FED 		– Auditing, compliance, time, access restriction</a:t>
            </a:r>
          </a:p>
          <a:p>
            <a:endParaRPr lang="en-US" dirty="0"/>
          </a:p>
          <a:p>
            <a:r>
              <a:rPr lang="en-US" dirty="0"/>
              <a:t>Enterprise	– Scalability, repeatability, time, auditing</a:t>
            </a:r>
          </a:p>
          <a:p>
            <a:endParaRPr lang="en-US" dirty="0"/>
          </a:p>
          <a:p>
            <a:r>
              <a:rPr lang="en-US" dirty="0"/>
              <a:t>MSP		– Scalability, repeatability, time, auditing, customer capability</a:t>
            </a:r>
          </a:p>
          <a:p>
            <a:r>
              <a:rPr lang="en-US" dirty="0"/>
              <a:t>		*Anyone in IT is always short of time, not tasks*</a:t>
            </a:r>
          </a:p>
        </p:txBody>
      </p:sp>
    </p:spTree>
    <p:extLst>
      <p:ext uri="{BB962C8B-B14F-4D97-AF65-F5344CB8AC3E}">
        <p14:creationId xmlns:p14="http://schemas.microsoft.com/office/powerpoint/2010/main" val="3118609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F3C-95C5-46C4-BCC2-E7C93F8EAD72}"/>
              </a:ext>
            </a:extLst>
          </p:cNvPr>
          <p:cNvSpPr>
            <a:spLocks noGrp="1"/>
          </p:cNvSpPr>
          <p:nvPr>
            <p:ph type="title"/>
          </p:nvPr>
        </p:nvSpPr>
        <p:spPr/>
        <p:txBody>
          <a:bodyPr/>
          <a:lstStyle/>
          <a:p>
            <a:r>
              <a:rPr lang="en-US" dirty="0"/>
              <a:t>Maintaining Control with Tools</a:t>
            </a:r>
          </a:p>
        </p:txBody>
      </p:sp>
      <p:sp>
        <p:nvSpPr>
          <p:cNvPr id="8" name="Content Placeholder 7">
            <a:extLst>
              <a:ext uri="{FF2B5EF4-FFF2-40B4-BE49-F238E27FC236}">
                <a16:creationId xmlns:a16="http://schemas.microsoft.com/office/drawing/2014/main" id="{AB253B02-97AD-48A2-8484-29AD781C4A66}"/>
              </a:ext>
            </a:extLst>
          </p:cNvPr>
          <p:cNvSpPr>
            <a:spLocks noGrp="1"/>
          </p:cNvSpPr>
          <p:nvPr>
            <p:ph sz="half" idx="10"/>
          </p:nvPr>
        </p:nvSpPr>
        <p:spPr/>
        <p:txBody>
          <a:bodyPr/>
          <a:lstStyle/>
          <a:p>
            <a:r>
              <a:rPr lang="en-US" dirty="0"/>
              <a:t>How do you:</a:t>
            </a:r>
          </a:p>
          <a:p>
            <a:endParaRPr lang="en-US" dirty="0"/>
          </a:p>
          <a:p>
            <a:pPr lvl="1"/>
            <a:r>
              <a:rPr lang="en-US" dirty="0"/>
              <a:t>Deploy/Change/Backup new systems in your environment?</a:t>
            </a:r>
          </a:p>
          <a:p>
            <a:pPr lvl="1"/>
            <a:endParaRPr lang="en-US" dirty="0"/>
          </a:p>
          <a:p>
            <a:pPr lvl="1"/>
            <a:r>
              <a:rPr lang="en-US" dirty="0"/>
              <a:t>Make changes to your environment?</a:t>
            </a:r>
          </a:p>
          <a:p>
            <a:pPr lvl="1"/>
            <a:endParaRPr lang="en-US" dirty="0"/>
          </a:p>
          <a:p>
            <a:pPr lvl="1"/>
            <a:r>
              <a:rPr lang="en-US" dirty="0"/>
              <a:t>Handle advanced configurations &amp; deployments?</a:t>
            </a:r>
          </a:p>
          <a:p>
            <a:pPr lvl="1"/>
            <a:endParaRPr lang="en-US" dirty="0"/>
          </a:p>
          <a:p>
            <a:pPr lvl="1"/>
            <a:r>
              <a:rPr lang="en-US" dirty="0"/>
              <a:t>Test/confirm/audit changes?</a:t>
            </a:r>
          </a:p>
          <a:p>
            <a:endParaRPr lang="en-US" dirty="0"/>
          </a:p>
          <a:p>
            <a:r>
              <a:rPr lang="en-US" dirty="0"/>
              <a:t>Is all of this a manual or automated process?</a:t>
            </a:r>
          </a:p>
        </p:txBody>
      </p:sp>
    </p:spTree>
    <p:extLst>
      <p:ext uri="{BB962C8B-B14F-4D97-AF65-F5344CB8AC3E}">
        <p14:creationId xmlns:p14="http://schemas.microsoft.com/office/powerpoint/2010/main" val="153668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ange Master">
  <a:themeElements>
    <a:clrScheme name="SpiceWorld2018">
      <a:dk1>
        <a:srgbClr val="202324"/>
      </a:dk1>
      <a:lt1>
        <a:srgbClr val="FFFFFF"/>
      </a:lt1>
      <a:dk2>
        <a:srgbClr val="202324"/>
      </a:dk2>
      <a:lt2>
        <a:srgbClr val="FAFAFA"/>
      </a:lt2>
      <a:accent1>
        <a:srgbClr val="F27120"/>
      </a:accent1>
      <a:accent2>
        <a:srgbClr val="009CA7"/>
      </a:accent2>
      <a:accent3>
        <a:srgbClr val="E64360"/>
      </a:accent3>
      <a:accent4>
        <a:srgbClr val="F68F30"/>
      </a:accent4>
      <a:accent5>
        <a:srgbClr val="43BFBF"/>
      </a:accent5>
      <a:accent6>
        <a:srgbClr val="F06178"/>
      </a:accent6>
      <a:hlink>
        <a:srgbClr val="007378"/>
      </a:hlink>
      <a:folHlink>
        <a:srgbClr val="C51F4B"/>
      </a:folHlink>
    </a:clrScheme>
    <a:fontScheme name="Test">
      <a:majorFont>
        <a:latin typeface="Bebas Neue"/>
        <a:ea typeface=""/>
        <a:cs typeface=""/>
      </a:majorFont>
      <a:minorFont>
        <a:latin typeface="Proxima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latin typeface="Century Gothic" panose="020B0502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al Master">
  <a:themeElements>
    <a:clrScheme name="SpiceWorld2018">
      <a:dk1>
        <a:srgbClr val="202324"/>
      </a:dk1>
      <a:lt1>
        <a:srgbClr val="FFFFFF"/>
      </a:lt1>
      <a:dk2>
        <a:srgbClr val="202324"/>
      </a:dk2>
      <a:lt2>
        <a:srgbClr val="FAFAFA"/>
      </a:lt2>
      <a:accent1>
        <a:srgbClr val="F27120"/>
      </a:accent1>
      <a:accent2>
        <a:srgbClr val="009CA7"/>
      </a:accent2>
      <a:accent3>
        <a:srgbClr val="E64360"/>
      </a:accent3>
      <a:accent4>
        <a:srgbClr val="F68F30"/>
      </a:accent4>
      <a:accent5>
        <a:srgbClr val="43BFBF"/>
      </a:accent5>
      <a:accent6>
        <a:srgbClr val="F06178"/>
      </a:accent6>
      <a:hlink>
        <a:srgbClr val="007378"/>
      </a:hlink>
      <a:folHlink>
        <a:srgbClr val="C51F4B"/>
      </a:folHlink>
    </a:clrScheme>
    <a:fontScheme name="Test">
      <a:majorFont>
        <a:latin typeface="Bebas Neue"/>
        <a:ea typeface=""/>
        <a:cs typeface=""/>
      </a:majorFont>
      <a:minorFont>
        <a:latin typeface="Proxima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 Orange">
  <a:themeElements>
    <a:clrScheme name="SpiceWorld2018">
      <a:dk1>
        <a:srgbClr val="202324"/>
      </a:dk1>
      <a:lt1>
        <a:srgbClr val="FFFFFF"/>
      </a:lt1>
      <a:dk2>
        <a:srgbClr val="202324"/>
      </a:dk2>
      <a:lt2>
        <a:srgbClr val="FAFAFA"/>
      </a:lt2>
      <a:accent1>
        <a:srgbClr val="F27120"/>
      </a:accent1>
      <a:accent2>
        <a:srgbClr val="009CA7"/>
      </a:accent2>
      <a:accent3>
        <a:srgbClr val="E64360"/>
      </a:accent3>
      <a:accent4>
        <a:srgbClr val="F68F30"/>
      </a:accent4>
      <a:accent5>
        <a:srgbClr val="43BFBF"/>
      </a:accent5>
      <a:accent6>
        <a:srgbClr val="F06178"/>
      </a:accent6>
      <a:hlink>
        <a:srgbClr val="007378"/>
      </a:hlink>
      <a:folHlink>
        <a:srgbClr val="C51F4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Veeam Corporate Slides Template">
  <a:themeElements>
    <a:clrScheme name="Veeam_colors">
      <a:dk1>
        <a:srgbClr val="000000"/>
      </a:dk1>
      <a:lt1>
        <a:srgbClr val="FFFFFF"/>
      </a:lt1>
      <a:dk2>
        <a:srgbClr val="00B336"/>
      </a:dk2>
      <a:lt2>
        <a:srgbClr val="FFFFFF"/>
      </a:lt2>
      <a:accent1>
        <a:srgbClr val="00B336"/>
      </a:accent1>
      <a:accent2>
        <a:srgbClr val="9D9D9C"/>
      </a:accent2>
      <a:accent3>
        <a:srgbClr val="BA0200"/>
      </a:accent3>
      <a:accent4>
        <a:srgbClr val="00B336"/>
      </a:accent4>
      <a:accent5>
        <a:srgbClr val="00B492"/>
      </a:accent5>
      <a:accent6>
        <a:srgbClr val="005F4B"/>
      </a:accent6>
      <a:hlink>
        <a:srgbClr val="00B0F0"/>
      </a:hlink>
      <a:folHlink>
        <a:srgbClr val="0070C0"/>
      </a:folHlink>
    </a:clrScheme>
    <a:fontScheme name="Custom 7">
      <a:majorFont>
        <a:latin typeface="Tahoma"/>
        <a:ea typeface=""/>
        <a:cs typeface=""/>
      </a:majorFont>
      <a:minorFont>
        <a:latin typeface="Tahoma"/>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33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defPPr algn="ctr" defTabSz="914099" fontAlgn="base">
          <a:spcBef>
            <a:spcPct val="0"/>
          </a:spcBef>
          <a:spcAft>
            <a:spcPct val="0"/>
          </a:spcAft>
          <a:defRPr spc="0" dirty="0">
            <a:gradFill>
              <a:gsLst>
                <a:gs pos="0">
                  <a:srgbClr val="FFFFFF"/>
                </a:gs>
                <a:gs pos="100000">
                  <a:srgbClr val="FFFFFF"/>
                </a:gs>
              </a:gsLst>
              <a:lin ang="5400000" scaled="0"/>
            </a:gra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9050">
          <a:solidFill>
            <a:srgbClr val="00B336"/>
          </a:solidFill>
          <a:tailEnd type="arrow" w="med" len="sm"/>
        </a:ln>
      </a:spPr>
      <a:bodyPr/>
      <a:lstStyle/>
      <a:style>
        <a:lnRef idx="1">
          <a:schemeClr val="accent1"/>
        </a:lnRef>
        <a:fillRef idx="0">
          <a:schemeClr val="accent1"/>
        </a:fillRef>
        <a:effectRef idx="0">
          <a:schemeClr val="accent1"/>
        </a:effectRef>
        <a:fontRef idx="minor">
          <a:schemeClr val="tx1"/>
        </a:fontRef>
      </a:style>
    </a:lnDef>
    <a:txDef>
      <a:spPr/>
      <a:bodyPr wrap="square" rtlCol="0" anchor="ctr">
        <a:spAutoFit/>
      </a:bodyPr>
      <a:lstStyle>
        <a:defPPr algn="ctr">
          <a:defRPr dirty="0" smtClean="0"/>
        </a:defPPr>
      </a:lstStyle>
    </a:txDef>
  </a:objectDefaults>
  <a:extraClrSchemeLst/>
</a:theme>
</file>

<file path=ppt/theme/theme5.xml><?xml version="1.0" encoding="utf-8"?>
<a:theme xmlns:a="http://schemas.openxmlformats.org/drawingml/2006/main" name="6_Veeam Corporate Slides Template">
  <a:themeElements>
    <a:clrScheme name="Veeam_colors">
      <a:dk1>
        <a:srgbClr val="000000"/>
      </a:dk1>
      <a:lt1>
        <a:srgbClr val="FFFFFF"/>
      </a:lt1>
      <a:dk2>
        <a:srgbClr val="00B336"/>
      </a:dk2>
      <a:lt2>
        <a:srgbClr val="FFFFFF"/>
      </a:lt2>
      <a:accent1>
        <a:srgbClr val="00B336"/>
      </a:accent1>
      <a:accent2>
        <a:srgbClr val="9D9D9C"/>
      </a:accent2>
      <a:accent3>
        <a:srgbClr val="BA0200"/>
      </a:accent3>
      <a:accent4>
        <a:srgbClr val="00B336"/>
      </a:accent4>
      <a:accent5>
        <a:srgbClr val="00B492"/>
      </a:accent5>
      <a:accent6>
        <a:srgbClr val="005F4B"/>
      </a:accent6>
      <a:hlink>
        <a:srgbClr val="00B336"/>
      </a:hlink>
      <a:folHlink>
        <a:srgbClr val="00B336"/>
      </a:folHlink>
    </a:clrScheme>
    <a:fontScheme name="Custom 7">
      <a:majorFont>
        <a:latin typeface="Tahoma"/>
        <a:ea typeface=""/>
        <a:cs typeface=""/>
      </a:majorFont>
      <a:minorFont>
        <a:latin typeface="Tahoma"/>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33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defPPr algn="ctr" defTabSz="914099" fontAlgn="base">
          <a:spcBef>
            <a:spcPct val="0"/>
          </a:spcBef>
          <a:spcAft>
            <a:spcPct val="0"/>
          </a:spcAft>
          <a:defRPr spc="0" dirty="0">
            <a:gradFill>
              <a:gsLst>
                <a:gs pos="0">
                  <a:srgbClr val="FFFFFF"/>
                </a:gs>
                <a:gs pos="100000">
                  <a:srgbClr val="FFFFFF"/>
                </a:gs>
              </a:gsLst>
              <a:lin ang="5400000" scaled="0"/>
            </a:gra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9050">
          <a:solidFill>
            <a:srgbClr val="00B336"/>
          </a:solidFill>
          <a:tailEnd type="arrow" w="med" len="sm"/>
        </a:ln>
      </a:spPr>
      <a:bodyPr/>
      <a:lstStyle/>
      <a:style>
        <a:lnRef idx="1">
          <a:schemeClr val="accent1"/>
        </a:lnRef>
        <a:fillRef idx="0">
          <a:schemeClr val="accent1"/>
        </a:fillRef>
        <a:effectRef idx="0">
          <a:schemeClr val="accent1"/>
        </a:effectRef>
        <a:fontRef idx="minor">
          <a:schemeClr val="tx1"/>
        </a:fontRef>
      </a:style>
    </a:lnDef>
    <a:txDef>
      <a:spPr/>
      <a:bodyPr wrap="square" rtlCol="0" anchor="ctr">
        <a:spAutoFit/>
      </a:bodyPr>
      <a:lstStyle>
        <a:defPPr algn="ctr">
          <a:defRPr dirty="0" smtClean="0"/>
        </a:defPPr>
      </a:lstStyle>
    </a:txDef>
  </a:objectDefaults>
  <a:extraClrSchemeLst/>
  <a:extLst>
    <a:ext uri="{05A4C25C-085E-4340-85A3-A5531E510DB2}">
      <thm15:themeFamily xmlns:thm15="http://schemas.microsoft.com/office/thememl/2012/main" name="Veeam_Corporate_Template_16x9" id="{6CBA38E1-9802-4898-A09B-5BF7DE522045}" vid="{857F141E-2C10-42D3-8F02-882F5C66D3A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piceWorld2018">
    <a:dk1>
      <a:srgbClr val="202324"/>
    </a:dk1>
    <a:lt1>
      <a:srgbClr val="FFFFFF"/>
    </a:lt1>
    <a:dk2>
      <a:srgbClr val="202324"/>
    </a:dk2>
    <a:lt2>
      <a:srgbClr val="FAFAFA"/>
    </a:lt2>
    <a:accent1>
      <a:srgbClr val="F27120"/>
    </a:accent1>
    <a:accent2>
      <a:srgbClr val="009CA7"/>
    </a:accent2>
    <a:accent3>
      <a:srgbClr val="E64360"/>
    </a:accent3>
    <a:accent4>
      <a:srgbClr val="F68F30"/>
    </a:accent4>
    <a:accent5>
      <a:srgbClr val="43BFBF"/>
    </a:accent5>
    <a:accent6>
      <a:srgbClr val="F06178"/>
    </a:accent6>
    <a:hlink>
      <a:srgbClr val="007378"/>
    </a:hlink>
    <a:folHlink>
      <a:srgbClr val="C51F4B"/>
    </a:folHlink>
  </a:clrScheme>
</a:themeOverride>
</file>

<file path=ppt/theme/themeOverride2.xml><?xml version="1.0" encoding="utf-8"?>
<a:themeOverride xmlns:a="http://schemas.openxmlformats.org/drawingml/2006/main">
  <a:clrScheme name="SpiceWorld2018">
    <a:dk1>
      <a:srgbClr val="202324"/>
    </a:dk1>
    <a:lt1>
      <a:srgbClr val="FFFFFF"/>
    </a:lt1>
    <a:dk2>
      <a:srgbClr val="202324"/>
    </a:dk2>
    <a:lt2>
      <a:srgbClr val="FAFAFA"/>
    </a:lt2>
    <a:accent1>
      <a:srgbClr val="F27120"/>
    </a:accent1>
    <a:accent2>
      <a:srgbClr val="009CA7"/>
    </a:accent2>
    <a:accent3>
      <a:srgbClr val="E64360"/>
    </a:accent3>
    <a:accent4>
      <a:srgbClr val="F68F30"/>
    </a:accent4>
    <a:accent5>
      <a:srgbClr val="43BFBF"/>
    </a:accent5>
    <a:accent6>
      <a:srgbClr val="F06178"/>
    </a:accent6>
    <a:hlink>
      <a:srgbClr val="007378"/>
    </a:hlink>
    <a:folHlink>
      <a:srgbClr val="C51F4B"/>
    </a:folHlink>
  </a:clrScheme>
</a:themeOverride>
</file>

<file path=docProps/app.xml><?xml version="1.0" encoding="utf-8"?>
<Properties xmlns="http://schemas.openxmlformats.org/officeDocument/2006/extended-properties" xmlns:vt="http://schemas.openxmlformats.org/officeDocument/2006/docPropsVTypes">
  <TotalTime>2163</TotalTime>
  <Words>1604</Words>
  <Application>Microsoft Office PowerPoint</Application>
  <PresentationFormat>Widescreen</PresentationFormat>
  <Paragraphs>350</Paragraphs>
  <Slides>26</Slides>
  <Notes>15</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26</vt:i4>
      </vt:variant>
    </vt:vector>
  </HeadingPairs>
  <TitlesOfParts>
    <vt:vector size="36" baseType="lpstr">
      <vt:lpstr>Arial</vt:lpstr>
      <vt:lpstr>Calibri</vt:lpstr>
      <vt:lpstr>Century Gothic</vt:lpstr>
      <vt:lpstr>Century Gothic Regular</vt:lpstr>
      <vt:lpstr>Tahoma</vt:lpstr>
      <vt:lpstr>Orange Master</vt:lpstr>
      <vt:lpstr>Teal Master</vt:lpstr>
      <vt:lpstr>Content Orange</vt:lpstr>
      <vt:lpstr>2_Veeam Corporate Slides Template</vt:lpstr>
      <vt:lpstr>6_Veeam Corporate Slides Template</vt:lpstr>
      <vt:lpstr>PowerPoint Presentation</vt:lpstr>
      <vt:lpstr>From Scripting to Toolmaking:  Taking the Next Step with PowerShell</vt:lpstr>
      <vt:lpstr>Joe Houghes</vt:lpstr>
      <vt:lpstr>About Me</vt:lpstr>
      <vt:lpstr>Agenda</vt:lpstr>
      <vt:lpstr>Why We’re Here</vt:lpstr>
      <vt:lpstr>Who’s in the audience?</vt:lpstr>
      <vt:lpstr>Challenges Faced by Customers</vt:lpstr>
      <vt:lpstr>Maintaining Control with Tools</vt:lpstr>
      <vt:lpstr>The Planning Stage</vt:lpstr>
      <vt:lpstr>Start With A Plan</vt:lpstr>
      <vt:lpstr>Basics of a Toolmaking Plan</vt:lpstr>
      <vt:lpstr>Don’t forget the PowerShell Basics</vt:lpstr>
      <vt:lpstr>Starting Some Code</vt:lpstr>
      <vt:lpstr>Script or Function – Why?</vt:lpstr>
      <vt:lpstr>Proper Function Naming &amp; Conventions</vt:lpstr>
      <vt:lpstr>Advanced Functions Best Practices</vt:lpstr>
      <vt:lpstr>Recommendations for Functions </vt:lpstr>
      <vt:lpstr>Getting More Advanced</vt:lpstr>
      <vt:lpstr>Controller Scripts</vt:lpstr>
      <vt:lpstr>Next Steps for Functions </vt:lpstr>
      <vt:lpstr>Next Steps for Functions (cont.)</vt:lpstr>
      <vt:lpstr>Community Resources</vt:lpstr>
      <vt:lpstr>Additional Resources</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Scripting to Toolmaking</dc:title>
  <dc:creator>Joe.Houghes@veeam.com</dc:creator>
  <cp:lastModifiedBy>Joseph Houghes</cp:lastModifiedBy>
  <cp:revision>91</cp:revision>
  <dcterms:created xsi:type="dcterms:W3CDTF">2018-06-07T19:19:03Z</dcterms:created>
  <dcterms:modified xsi:type="dcterms:W3CDTF">2019-09-25T14:02:58Z</dcterms:modified>
</cp:coreProperties>
</file>