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4974-E771-483B-B70A-699840D851FD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3046B-4001-40F1-8743-6B6F39CF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5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3046B-4001-40F1-8743-6B6F39CF38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3046B-4001-40F1-8743-6B6F39CF38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RMSE from 0.6 to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3046B-4001-40F1-8743-6B6F39CF38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1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7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5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0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4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2BB0-6CE6-4D25-A0A1-3DFC540E4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en-US" dirty="0"/>
              <a:t>Predicting user contacts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CEA9-0BE5-47EE-BB50-B0B3313B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94" y="4418215"/>
            <a:ext cx="7891272" cy="106984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dirty="0"/>
          </a:p>
          <a:p>
            <a:r>
              <a:rPr lang="en-US" dirty="0"/>
              <a:t>John Houkal</a:t>
            </a:r>
          </a:p>
          <a:p>
            <a:r>
              <a:rPr lang="en-US" dirty="0"/>
              <a:t>9/3/2018</a:t>
            </a:r>
          </a:p>
        </p:txBody>
      </p:sp>
    </p:spTree>
    <p:extLst>
      <p:ext uri="{BB962C8B-B14F-4D97-AF65-F5344CB8AC3E}">
        <p14:creationId xmlns:p14="http://schemas.microsoft.com/office/powerpoint/2010/main" val="5797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7897-239F-4FBE-A10C-3FBC30E4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Recommended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29BB-3342-4E3C-BB51-D633448E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data; pull in more contact features where possible, including demographic features </a:t>
            </a:r>
          </a:p>
          <a:p>
            <a:r>
              <a:rPr lang="en-US" dirty="0"/>
              <a:t>Study reasons for contact using this same data to understand how best to segment it </a:t>
            </a:r>
          </a:p>
          <a:p>
            <a:r>
              <a:rPr lang="en-US" dirty="0"/>
              <a:t>Quantify value of employing a model like this over what we currently use. This will require historical data</a:t>
            </a:r>
          </a:p>
          <a:p>
            <a:r>
              <a:rPr lang="en-US" dirty="0"/>
              <a:t>Impact of third-party device linkage should probably be unpacked further. One specific device may impact rate of contact significantly more than the others</a:t>
            </a:r>
          </a:p>
          <a:p>
            <a:r>
              <a:rPr lang="en-US" dirty="0"/>
              <a:t>Include client industry data for better demographic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74224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AEA8-6A40-4294-9D04-E969A6EF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2FFC-5CD8-4FF9-9ABD-DE56D0EA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1795"/>
            <a:ext cx="9905999" cy="4257331"/>
          </a:xfrm>
        </p:spPr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/>
              <a:t>As our user base changes (often unpredictably), so do our staffing needs. A robust model for predicting contacts enables us to make better staffing decisions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Current modeling is adequate, but imprecise. It is reactive and often inflexible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In part, this is due to messy and disconnected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EA98-B92A-4B14-945A-30B0845E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Metrics &amp; Assumptions</a:t>
            </a: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BD0B-F25E-4C81-9023-D0D49C06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057" y="1311947"/>
            <a:ext cx="9295156" cy="48406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Three SQL server tables employed: login, third-party device, and key event records</a:t>
            </a:r>
          </a:p>
          <a:p>
            <a:pPr>
              <a:lnSpc>
                <a:spcPct val="150000"/>
              </a:lnSpc>
            </a:pPr>
            <a:r>
              <a:rPr lang="en-US" dirty="0"/>
              <a:t>Contact data from 1/1/18 pulled from Salesforce and merged on common UUID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BCA44-DED3-41BA-90C1-B8ADD733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032" y="3636268"/>
            <a:ext cx="6847753" cy="174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D96FDB-5AB5-483F-8B0F-066BE448B779}"/>
              </a:ext>
            </a:extLst>
          </p:cNvPr>
          <p:cNvSpPr txBox="1"/>
          <p:nvPr/>
        </p:nvSpPr>
        <p:spPr>
          <a:xfrm>
            <a:off x="721057" y="3105337"/>
            <a:ext cx="4647578" cy="203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Around 536k rows with fifteen feature columns (some useless)</a:t>
            </a:r>
          </a:p>
          <a:p>
            <a:pPr marL="182880" indent="-182880" defTabSz="9144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I assume “more engaged” users are likelier to 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4465-30B5-4C10-BCE6-BF6B78A1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Approach &amp; Process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E9A3-9AB1-459A-BC8C-D79B15C4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28" y="1466827"/>
            <a:ext cx="11300875" cy="2689537"/>
          </a:xfrm>
        </p:spPr>
        <p:txBody>
          <a:bodyPr>
            <a:normAutofit/>
          </a:bodyPr>
          <a:lstStyle/>
          <a:p>
            <a:r>
              <a:rPr lang="en-US" dirty="0"/>
              <a:t>Collected and standardized heterogeneous data into simple binary T/F arrangements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E8D9B-8C24-41D8-AB56-E5B8E89A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46" y="2304105"/>
            <a:ext cx="940117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7AED3-9321-455F-B278-CD2D64E1DAA2}"/>
              </a:ext>
            </a:extLst>
          </p:cNvPr>
          <p:cNvSpPr txBox="1"/>
          <p:nvPr/>
        </p:nvSpPr>
        <p:spPr>
          <a:xfrm>
            <a:off x="539528" y="4932073"/>
            <a:ext cx="10215251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This enables us to track and train engagement factors against call center contacts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4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6738-449C-4562-A38A-75A7D1B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&amp; Process (cont.)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4BC55-4415-4EF9-91A6-13F14C8AD344}"/>
              </a:ext>
            </a:extLst>
          </p:cNvPr>
          <p:cNvSpPr/>
          <p:nvPr/>
        </p:nvSpPr>
        <p:spPr>
          <a:xfrm>
            <a:off x="1063751" y="2006115"/>
            <a:ext cx="9255905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It likewise permits standard scoring based on relative engagement using key product engagement touchpoints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53111-D0E5-4CD3-AD70-BA10FAB7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59" y="2591122"/>
            <a:ext cx="544830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37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9EF-F007-4A35-AB8C-79F5C93C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65CAF63-C9E8-4AF9-9D88-F9E0935E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23" y="3813751"/>
            <a:ext cx="9809425" cy="2976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BB66-F2AF-49D4-8EFF-CFB10422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49" y="1658143"/>
            <a:ext cx="9905999" cy="354171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As expected, highly engaged members are likelier to contact us. More surprising is the ranking and weight of certain features</a:t>
            </a:r>
          </a:p>
          <a:p>
            <a:r>
              <a:rPr lang="en-US" dirty="0"/>
              <a:t>Thus, we can assign an importance factor to each feature column—thereby allowing us to predict contact conversions with greater confidence than before</a:t>
            </a:r>
          </a:p>
        </p:txBody>
      </p:sp>
    </p:spTree>
    <p:extLst>
      <p:ext uri="{BB962C8B-B14F-4D97-AF65-F5344CB8AC3E}">
        <p14:creationId xmlns:p14="http://schemas.microsoft.com/office/powerpoint/2010/main" val="111526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6554-0F5B-435B-AEE0-E296E14F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F059-B026-4DEF-8035-71EE77F7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29" y="1855592"/>
            <a:ext cx="9905999" cy="3541714"/>
          </a:xfrm>
        </p:spPr>
        <p:txBody>
          <a:bodyPr/>
          <a:lstStyle/>
          <a:p>
            <a:r>
              <a:rPr lang="en-US" dirty="0"/>
              <a:t>Per RMSE tests, this model performed better than simply assuming that the most engaged half of this cohort would contact us</a:t>
            </a:r>
          </a:p>
          <a:p>
            <a:r>
              <a:rPr lang="en-US" dirty="0"/>
              <a:t>&lt;10 minutes from query to intelligible output </a:t>
            </a:r>
          </a:p>
          <a:p>
            <a:r>
              <a:rPr lang="en-US" dirty="0"/>
              <a:t>Performed significantly better than linear and logistic regression models using unmutated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5F63A-7B89-4742-8DD7-EF27D692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88" y="3626449"/>
            <a:ext cx="4242346" cy="27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5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9613-948C-4CD9-928D-A239D85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of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39B0-93FB-45AD-AC2F-AAB3417D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24" y="1789048"/>
            <a:ext cx="7939601" cy="39918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Assigning a sort of contact factor to features, such as device linkage, enhances our understanding of how product offerings, given other demographic factors, may affect support bandwidth </a:t>
            </a:r>
          </a:p>
          <a:p>
            <a:pPr>
              <a:lnSpc>
                <a:spcPct val="150000"/>
              </a:lnSpc>
            </a:pPr>
            <a:r>
              <a:rPr lang="en-US" dirty="0"/>
              <a:t>It also helps us make smarter staffing decisions especially as our support needs change—often unpredictably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2FBE1-9D8F-48CF-980D-614F07928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946" y="1139621"/>
            <a:ext cx="3008899" cy="4578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83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3E86-BDB3-4B41-A271-67B17CF2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Findings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0250-62BB-4328-AB40-D703560E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07" y="1970181"/>
            <a:ext cx="6878398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Aids in user base segmentation. Low-engagement members are likely to contact us for different reasons than high-engagement ones</a:t>
            </a:r>
          </a:p>
          <a:p>
            <a:pPr>
              <a:lnSpc>
                <a:spcPct val="150000"/>
              </a:lnSpc>
            </a:pPr>
            <a:r>
              <a:rPr lang="en-US" dirty="0"/>
              <a:t>This knowledge should facilitate how we think about feature enhancements and member outreach tactics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3E9E8-8861-4AC2-9933-346A5B02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8" y="1869949"/>
            <a:ext cx="3965922" cy="4375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456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2960</TotalTime>
  <Words>435</Words>
  <Application>Microsoft Office PowerPoint</Application>
  <PresentationFormat>Widescreen</PresentationFormat>
  <Paragraphs>47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Wood Type</vt:lpstr>
      <vt:lpstr>Predicting user contacts</vt:lpstr>
      <vt:lpstr>The Problem</vt:lpstr>
      <vt:lpstr>Metrics &amp; Assumptions  </vt:lpstr>
      <vt:lpstr>Approach &amp; Process  </vt:lpstr>
      <vt:lpstr>Approach &amp; Process (cont.)</vt:lpstr>
      <vt:lpstr>Solution</vt:lpstr>
      <vt:lpstr>Performance Evaluation</vt:lpstr>
      <vt:lpstr>Impact of Findings</vt:lpstr>
      <vt:lpstr>Impact of Findings (cont.)</vt:lpstr>
      <vt:lpstr>Recommended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user contacts</dc:title>
  <dc:creator>John Houkal</dc:creator>
  <cp:lastModifiedBy>John Houkal</cp:lastModifiedBy>
  <cp:revision>75</cp:revision>
  <dcterms:created xsi:type="dcterms:W3CDTF">2018-09-03T23:58:58Z</dcterms:created>
  <dcterms:modified xsi:type="dcterms:W3CDTF">2018-09-06T01:19:30Z</dcterms:modified>
</cp:coreProperties>
</file>