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319" r:id="rId3"/>
    <p:sldId id="264" r:id="rId4"/>
    <p:sldId id="320" r:id="rId5"/>
    <p:sldId id="353" r:id="rId6"/>
    <p:sldId id="321" r:id="rId7"/>
    <p:sldId id="322" r:id="rId8"/>
    <p:sldId id="339" r:id="rId9"/>
    <p:sldId id="340" r:id="rId10"/>
    <p:sldId id="325" r:id="rId11"/>
    <p:sldId id="333" r:id="rId12"/>
    <p:sldId id="332" r:id="rId13"/>
    <p:sldId id="334" r:id="rId14"/>
    <p:sldId id="326" r:id="rId15"/>
    <p:sldId id="327" r:id="rId16"/>
    <p:sldId id="328" r:id="rId17"/>
    <p:sldId id="329" r:id="rId18"/>
    <p:sldId id="330" r:id="rId19"/>
    <p:sldId id="341" r:id="rId20"/>
    <p:sldId id="331" r:id="rId21"/>
    <p:sldId id="336" r:id="rId22"/>
    <p:sldId id="337" r:id="rId23"/>
    <p:sldId id="338" r:id="rId24"/>
    <p:sldId id="348" r:id="rId25"/>
    <p:sldId id="349" r:id="rId26"/>
    <p:sldId id="350" r:id="rId27"/>
    <p:sldId id="351" r:id="rId28"/>
    <p:sldId id="352" r:id="rId29"/>
    <p:sldId id="342" r:id="rId30"/>
    <p:sldId id="323" r:id="rId31"/>
    <p:sldId id="343" r:id="rId32"/>
    <p:sldId id="344" r:id="rId33"/>
    <p:sldId id="345" r:id="rId34"/>
    <p:sldId id="346" r:id="rId35"/>
    <p:sldId id="347" r:id="rId36"/>
    <p:sldId id="354" r:id="rId37"/>
    <p:sldId id="355" r:id="rId3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02F51949-BC4C-424C-A197-B85722F46366}">
          <p14:sldIdLst>
            <p14:sldId id="256"/>
          </p14:sldIdLst>
        </p14:section>
        <p14:section name="What is C++" id="{5AEE116A-3D3A-4B03-98EC-17897AB597C5}">
          <p14:sldIdLst>
            <p14:sldId id="319"/>
            <p14:sldId id="264"/>
            <p14:sldId id="320"/>
            <p14:sldId id="353"/>
            <p14:sldId id="321"/>
            <p14:sldId id="322"/>
            <p14:sldId id="339"/>
          </p14:sldIdLst>
        </p14:section>
        <p14:section name="Quick Examples" id="{A0F34385-BE3A-4551-A1A5-4529D9C7D313}">
          <p14:sldIdLst>
            <p14:sldId id="340"/>
            <p14:sldId id="325"/>
            <p14:sldId id="333"/>
            <p14:sldId id="332"/>
            <p14:sldId id="334"/>
            <p14:sldId id="326"/>
            <p14:sldId id="327"/>
            <p14:sldId id="328"/>
            <p14:sldId id="329"/>
            <p14:sldId id="330"/>
            <p14:sldId id="341"/>
            <p14:sldId id="331"/>
            <p14:sldId id="336"/>
            <p14:sldId id="337"/>
            <p14:sldId id="338"/>
          </p14:sldIdLst>
        </p14:section>
        <p14:section name="Exploring Overhead" id="{11B486B9-8DC1-473B-806D-7665C0AEDCFD}">
          <p14:sldIdLst>
            <p14:sldId id="348"/>
            <p14:sldId id="349"/>
            <p14:sldId id="350"/>
            <p14:sldId id="351"/>
            <p14:sldId id="352"/>
          </p14:sldIdLst>
        </p14:section>
        <p14:section name="Mixture Model Example" id="{5A822960-2A47-41DA-BD2D-305E9855CC64}">
          <p14:sldIdLst>
            <p14:sldId id="342"/>
            <p14:sldId id="323"/>
            <p14:sldId id="343"/>
            <p14:sldId id="344"/>
          </p14:sldIdLst>
        </p14:section>
        <p14:section name="Rcpp Integration" id="{B3E3A5AC-5EB1-4269-AF14-6C9214EAA048}">
          <p14:sldIdLst>
            <p14:sldId id="345"/>
            <p14:sldId id="346"/>
            <p14:sldId id="347"/>
            <p14:sldId id="354"/>
            <p14:sldId id="35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8ED5"/>
    <a:srgbClr val="C25552"/>
    <a:srgbClr val="85312F"/>
    <a:srgbClr val="969696"/>
    <a:srgbClr val="5D7430"/>
    <a:srgbClr val="4F6228"/>
    <a:srgbClr val="647D33"/>
    <a:srgbClr val="2D4E77"/>
    <a:srgbClr val="792D2B"/>
    <a:srgbClr val="2626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56" autoAdjust="0"/>
    <p:restoredTop sz="92117" autoAdjust="0"/>
  </p:normalViewPr>
  <p:slideViewPr>
    <p:cSldViewPr>
      <p:cViewPr>
        <p:scale>
          <a:sx n="125" d="100"/>
          <a:sy n="125" d="100"/>
        </p:scale>
        <p:origin x="-72" y="-56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216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833330-BB73-45CA-9128-4E70C40A4AB1}" type="datetimeFigureOut">
              <a:rPr lang="en-US" smtClean="0"/>
              <a:t>2023-05-27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15743C-08CA-4D9E-BFBB-FFBF82ED6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99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98118-0C9A-4E5D-8355-814A1D333C1E}" type="datetimeFigureOut">
              <a:rPr lang="en-US" smtClean="0"/>
              <a:t>2023-05-27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DC93A-70B8-4CC1-A145-D51573117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91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DC93A-70B8-4CC1-A145-D515731172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49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176AA-F1FB-494F-B248-E3BEC408C2CA}" type="datetime1">
              <a:rPr lang="en-US" smtClean="0"/>
              <a:t>2023-05-27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357F629-B603-492D-8AD9-15DD43BFCA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20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F1CF6-1DF1-4AAE-ADA7-34AF27155950}" type="datetime1">
              <a:rPr lang="en-US" smtClean="0"/>
              <a:t>2023-05-27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500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86A8-1E9A-4E2D-AB14-0A8162990CFA}" type="datetime1">
              <a:rPr lang="en-US" smtClean="0"/>
              <a:t>2023-05-27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81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1F2A8-A22E-4A7C-8EBE-8B8D1FB439C8}" type="datetime1">
              <a:rPr lang="en-US" smtClean="0"/>
              <a:t>2023-05-27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45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FD44-53A7-4E4D-8F47-9C10804C3BBE}" type="datetime1">
              <a:rPr lang="en-US" smtClean="0"/>
              <a:t>2023-05-27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315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87A21-8FE4-4E7F-8956-896004260494}" type="datetime1">
              <a:rPr lang="en-US" smtClean="0"/>
              <a:t>2023-05-27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870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30F48-9460-40F8-B3F0-1853EC088C91}" type="datetime1">
              <a:rPr lang="en-US" smtClean="0"/>
              <a:t>2023-05-27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86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anose="020B0604020202020204" pitchFamily="34" charset="0"/>
              <a:buNone/>
              <a:defRPr lang="en-US" sz="1800" baseline="0" dirty="0" smtClean="0"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defRPr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L="0" lvl="0" indent="0">
              <a:spcBef>
                <a:spcPts val="0"/>
              </a:spcBef>
            </a:pPr>
            <a:r>
              <a:rPr lang="en-US" smtClean="0"/>
              <a:t>Code goes here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30F48-9460-40F8-B3F0-1853EC088C91}" type="datetime1">
              <a:rPr lang="en-US" smtClean="0"/>
              <a:t>2023-05-27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49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563F3-84B8-4F03-9EB4-F90B5AB6678B}" type="datetime1">
              <a:rPr lang="en-US" smtClean="0"/>
              <a:t>2023-05-27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357F629-B603-492D-8AD9-15DD43BFCA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59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666750"/>
            <a:ext cx="4419600" cy="39278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66750"/>
            <a:ext cx="4419600" cy="39278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BE90-A8A3-470C-B7E0-E78BE82F3EF0}" type="datetime1">
              <a:rPr lang="en-US" smtClean="0"/>
              <a:t>2023-05-27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804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666751"/>
            <a:ext cx="8991600" cy="182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" y="2647950"/>
            <a:ext cx="8991600" cy="19466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BE90-A8A3-470C-B7E0-E78BE82F3EF0}" type="datetime1">
              <a:rPr lang="en-US" smtClean="0"/>
              <a:t>2023-05-27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491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590550"/>
            <a:ext cx="4343400" cy="4571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1047750"/>
            <a:ext cx="4344988" cy="35468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590550"/>
            <a:ext cx="4346574" cy="457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047750"/>
            <a:ext cx="4346574" cy="35468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7CE3-FB4B-4CB5-BD52-51DAEF2898D9}" type="datetime1">
              <a:rPr lang="en-US" smtClean="0"/>
              <a:t>2023-05-27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34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ource and Outp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590550"/>
            <a:ext cx="4343400" cy="4571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52400" y="1047750"/>
            <a:ext cx="4344988" cy="3546872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aseline="0"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Source code goes here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590550"/>
            <a:ext cx="4346574" cy="457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6" y="1047750"/>
            <a:ext cx="4346574" cy="3546872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lang="en-US" sz="1800" kern="1200" baseline="0">
                <a:solidFill>
                  <a:schemeClr val="tx1"/>
                </a:solidFill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z="1800" kern="1200" baseline="0" smtClean="0">
                <a:solidFill>
                  <a:schemeClr val="tx1"/>
                </a:solidFill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  <a:t>Output goes here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7CE3-FB4B-4CB5-BD52-51DAEF2898D9}" type="datetime1">
              <a:rPr lang="en-US" smtClean="0"/>
              <a:t>2023-05-27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92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E726B-A2E4-433E-9C35-A32E63AA9543}" type="datetime1">
              <a:rPr lang="en-US" smtClean="0"/>
              <a:t>2023-05-27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364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361949"/>
          </a:xfrm>
          <a:prstGeom prst="rect">
            <a:avLst/>
          </a:prstGeom>
          <a:gradFill>
            <a:gsLst>
              <a:gs pos="20000">
                <a:srgbClr val="262686"/>
              </a:gs>
              <a:gs pos="80000">
                <a:srgbClr val="262686"/>
              </a:gs>
              <a:gs pos="0">
                <a:srgbClr val="171751"/>
              </a:gs>
              <a:gs pos="100000">
                <a:srgbClr val="3345CB"/>
              </a:gs>
            </a:gsLst>
            <a:lin ang="5400000" scaled="0"/>
          </a:gradFill>
          <a:ln w="19050">
            <a:solidFill>
              <a:srgbClr val="262686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66750"/>
            <a:ext cx="8229600" cy="3927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30F48-9460-40F8-B3F0-1853EC088C91}" type="datetime1">
              <a:rPr lang="en-US" smtClean="0"/>
              <a:t>2023-05-27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1000" y="45481"/>
            <a:ext cx="1143000" cy="2758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  <a:latin typeface="Adobe Garamond Pro" pitchFamily="18" charset="0"/>
              </a:defRPr>
            </a:lvl1pPr>
          </a:lstStyle>
          <a:p>
            <a:fld id="{7357F629-B603-492D-8AD9-15DD43BFCA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23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1" r:id="rId4"/>
    <p:sldLayoutId id="2147483652" r:id="rId5"/>
    <p:sldLayoutId id="2147483660" r:id="rId6"/>
    <p:sldLayoutId id="2147483653" r:id="rId7"/>
    <p:sldLayoutId id="2147483661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2000" kern="1200">
          <a:solidFill>
            <a:schemeClr val="bg1"/>
          </a:solidFill>
          <a:latin typeface="Purista" pitchFamily="2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342900" indent="-342900" algn="l" defTabSz="914400" rtl="0" eaLnBrk="1" latinLnBrk="0" hangingPunct="1">
        <a:lnSpc>
          <a:spcPct val="110000"/>
        </a:lnSpc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dobe Garamond Pro" pitchFamily="18" charset="0"/>
          <a:ea typeface="+mn-ea"/>
          <a:cs typeface="FrankRuehl" panose="020E0503060101010101" pitchFamily="34" charset="-79"/>
        </a:defRPr>
      </a:lvl1pPr>
      <a:lvl2pPr marL="742950" indent="-285750" algn="l" defTabSz="914400" rtl="0" eaLnBrk="1" latinLnBrk="0" hangingPunct="1">
        <a:lnSpc>
          <a:spcPct val="110000"/>
        </a:lnSpc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Adobe Garamond Pro" pitchFamily="18" charset="0"/>
          <a:ea typeface="+mn-ea"/>
          <a:cs typeface="FrankRuehl" panose="020E0503060101010101" pitchFamily="34" charset="-79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dobe Garamond Pro" pitchFamily="18" charset="0"/>
          <a:ea typeface="+mn-ea"/>
          <a:cs typeface="FrankRuehl" panose="020E0503060101010101" pitchFamily="34" charset="-79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Adobe Garamond Pro" pitchFamily="18" charset="0"/>
          <a:ea typeface="+mn-ea"/>
          <a:cs typeface="FrankRuehl" panose="020E0503060101010101" pitchFamily="34" charset="-79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Adobe Garamond Pro" pitchFamily="18" charset="0"/>
          <a:ea typeface="+mn-ea"/>
          <a:cs typeface="FrankRuehl" panose="020E0503060101010101" pitchFamily="34" charset="-79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slideLayout" Target="../slideLayouts/slideLayout5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tags" Target="../tags/tag35.xml"/><Relationship Id="rId18" Type="http://schemas.openxmlformats.org/officeDocument/2006/relationships/tags" Target="../tags/tag40.xml"/><Relationship Id="rId26" Type="http://schemas.openxmlformats.org/officeDocument/2006/relationships/tags" Target="../tags/tag48.xml"/><Relationship Id="rId3" Type="http://schemas.openxmlformats.org/officeDocument/2006/relationships/tags" Target="../tags/tag25.xml"/><Relationship Id="rId21" Type="http://schemas.openxmlformats.org/officeDocument/2006/relationships/tags" Target="../tags/tag43.xml"/><Relationship Id="rId34" Type="http://schemas.openxmlformats.org/officeDocument/2006/relationships/tags" Target="../tags/tag56.xml"/><Relationship Id="rId7" Type="http://schemas.openxmlformats.org/officeDocument/2006/relationships/tags" Target="../tags/tag29.xml"/><Relationship Id="rId12" Type="http://schemas.openxmlformats.org/officeDocument/2006/relationships/tags" Target="../tags/tag34.xml"/><Relationship Id="rId17" Type="http://schemas.openxmlformats.org/officeDocument/2006/relationships/tags" Target="../tags/tag39.xml"/><Relationship Id="rId25" Type="http://schemas.openxmlformats.org/officeDocument/2006/relationships/tags" Target="../tags/tag47.xml"/><Relationship Id="rId33" Type="http://schemas.openxmlformats.org/officeDocument/2006/relationships/tags" Target="../tags/tag55.xml"/><Relationship Id="rId2" Type="http://schemas.openxmlformats.org/officeDocument/2006/relationships/tags" Target="../tags/tag24.xml"/><Relationship Id="rId16" Type="http://schemas.openxmlformats.org/officeDocument/2006/relationships/tags" Target="../tags/tag38.xml"/><Relationship Id="rId20" Type="http://schemas.openxmlformats.org/officeDocument/2006/relationships/tags" Target="../tags/tag42.xml"/><Relationship Id="rId29" Type="http://schemas.openxmlformats.org/officeDocument/2006/relationships/tags" Target="../tags/tag51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tags" Target="../tags/tag33.xml"/><Relationship Id="rId24" Type="http://schemas.openxmlformats.org/officeDocument/2006/relationships/tags" Target="../tags/tag46.xml"/><Relationship Id="rId32" Type="http://schemas.openxmlformats.org/officeDocument/2006/relationships/tags" Target="../tags/tag54.xml"/><Relationship Id="rId5" Type="http://schemas.openxmlformats.org/officeDocument/2006/relationships/tags" Target="../tags/tag27.xml"/><Relationship Id="rId15" Type="http://schemas.openxmlformats.org/officeDocument/2006/relationships/tags" Target="../tags/tag37.xml"/><Relationship Id="rId23" Type="http://schemas.openxmlformats.org/officeDocument/2006/relationships/tags" Target="../tags/tag45.xml"/><Relationship Id="rId28" Type="http://schemas.openxmlformats.org/officeDocument/2006/relationships/tags" Target="../tags/tag50.xml"/><Relationship Id="rId36" Type="http://schemas.openxmlformats.org/officeDocument/2006/relationships/slideLayout" Target="../slideLayouts/slideLayout2.xml"/><Relationship Id="rId10" Type="http://schemas.openxmlformats.org/officeDocument/2006/relationships/tags" Target="../tags/tag32.xml"/><Relationship Id="rId19" Type="http://schemas.openxmlformats.org/officeDocument/2006/relationships/tags" Target="../tags/tag41.xml"/><Relationship Id="rId31" Type="http://schemas.openxmlformats.org/officeDocument/2006/relationships/tags" Target="../tags/tag53.xml"/><Relationship Id="rId4" Type="http://schemas.openxmlformats.org/officeDocument/2006/relationships/tags" Target="../tags/tag26.xml"/><Relationship Id="rId9" Type="http://schemas.openxmlformats.org/officeDocument/2006/relationships/tags" Target="../tags/tag31.xml"/><Relationship Id="rId14" Type="http://schemas.openxmlformats.org/officeDocument/2006/relationships/tags" Target="../tags/tag36.xml"/><Relationship Id="rId22" Type="http://schemas.openxmlformats.org/officeDocument/2006/relationships/tags" Target="../tags/tag44.xml"/><Relationship Id="rId27" Type="http://schemas.openxmlformats.org/officeDocument/2006/relationships/tags" Target="../tags/tag49.xml"/><Relationship Id="rId30" Type="http://schemas.openxmlformats.org/officeDocument/2006/relationships/tags" Target="../tags/tag52.xml"/><Relationship Id="rId35" Type="http://schemas.openxmlformats.org/officeDocument/2006/relationships/tags" Target="../tags/tag57.xml"/><Relationship Id="rId8" Type="http://schemas.openxmlformats.org/officeDocument/2006/relationships/tags" Target="../tags/tag30.xml"/></Relationships>
</file>

<file path=ppt/slides/_rels/slide31.xml.rels><?xml version="1.0" encoding="UTF-8" standalone="yes"?>
<Relationships xmlns="http://schemas.openxmlformats.org/package/2006/relationships"><Relationship Id="rId117" Type="http://schemas.openxmlformats.org/officeDocument/2006/relationships/tags" Target="../tags/tag174.xml"/><Relationship Id="rId21" Type="http://schemas.openxmlformats.org/officeDocument/2006/relationships/tags" Target="../tags/tag78.xml"/><Relationship Id="rId42" Type="http://schemas.openxmlformats.org/officeDocument/2006/relationships/tags" Target="../tags/tag99.xml"/><Relationship Id="rId47" Type="http://schemas.openxmlformats.org/officeDocument/2006/relationships/tags" Target="../tags/tag104.xml"/><Relationship Id="rId63" Type="http://schemas.openxmlformats.org/officeDocument/2006/relationships/tags" Target="../tags/tag120.xml"/><Relationship Id="rId68" Type="http://schemas.openxmlformats.org/officeDocument/2006/relationships/tags" Target="../tags/tag125.xml"/><Relationship Id="rId84" Type="http://schemas.openxmlformats.org/officeDocument/2006/relationships/tags" Target="../tags/tag141.xml"/><Relationship Id="rId89" Type="http://schemas.openxmlformats.org/officeDocument/2006/relationships/tags" Target="../tags/tag146.xml"/><Relationship Id="rId112" Type="http://schemas.openxmlformats.org/officeDocument/2006/relationships/tags" Target="../tags/tag169.xml"/><Relationship Id="rId16" Type="http://schemas.openxmlformats.org/officeDocument/2006/relationships/tags" Target="../tags/tag73.xml"/><Relationship Id="rId107" Type="http://schemas.openxmlformats.org/officeDocument/2006/relationships/tags" Target="../tags/tag164.xml"/><Relationship Id="rId11" Type="http://schemas.openxmlformats.org/officeDocument/2006/relationships/tags" Target="../tags/tag68.xml"/><Relationship Id="rId32" Type="http://schemas.openxmlformats.org/officeDocument/2006/relationships/tags" Target="../tags/tag89.xml"/><Relationship Id="rId37" Type="http://schemas.openxmlformats.org/officeDocument/2006/relationships/tags" Target="../tags/tag94.xml"/><Relationship Id="rId53" Type="http://schemas.openxmlformats.org/officeDocument/2006/relationships/tags" Target="../tags/tag110.xml"/><Relationship Id="rId58" Type="http://schemas.openxmlformats.org/officeDocument/2006/relationships/tags" Target="../tags/tag115.xml"/><Relationship Id="rId74" Type="http://schemas.openxmlformats.org/officeDocument/2006/relationships/tags" Target="../tags/tag131.xml"/><Relationship Id="rId79" Type="http://schemas.openxmlformats.org/officeDocument/2006/relationships/tags" Target="../tags/tag136.xml"/><Relationship Id="rId102" Type="http://schemas.openxmlformats.org/officeDocument/2006/relationships/tags" Target="../tags/tag159.xml"/><Relationship Id="rId123" Type="http://schemas.openxmlformats.org/officeDocument/2006/relationships/tags" Target="../tags/tag180.xml"/><Relationship Id="rId128" Type="http://schemas.openxmlformats.org/officeDocument/2006/relationships/tags" Target="../tags/tag185.xml"/><Relationship Id="rId5" Type="http://schemas.openxmlformats.org/officeDocument/2006/relationships/tags" Target="../tags/tag62.xml"/><Relationship Id="rId90" Type="http://schemas.openxmlformats.org/officeDocument/2006/relationships/tags" Target="../tags/tag147.xml"/><Relationship Id="rId95" Type="http://schemas.openxmlformats.org/officeDocument/2006/relationships/tags" Target="../tags/tag152.xml"/><Relationship Id="rId22" Type="http://schemas.openxmlformats.org/officeDocument/2006/relationships/tags" Target="../tags/tag79.xml"/><Relationship Id="rId27" Type="http://schemas.openxmlformats.org/officeDocument/2006/relationships/tags" Target="../tags/tag84.xml"/><Relationship Id="rId43" Type="http://schemas.openxmlformats.org/officeDocument/2006/relationships/tags" Target="../tags/tag100.xml"/><Relationship Id="rId48" Type="http://schemas.openxmlformats.org/officeDocument/2006/relationships/tags" Target="../tags/tag105.xml"/><Relationship Id="rId64" Type="http://schemas.openxmlformats.org/officeDocument/2006/relationships/tags" Target="../tags/tag121.xml"/><Relationship Id="rId69" Type="http://schemas.openxmlformats.org/officeDocument/2006/relationships/tags" Target="../tags/tag126.xml"/><Relationship Id="rId113" Type="http://schemas.openxmlformats.org/officeDocument/2006/relationships/tags" Target="../tags/tag170.xml"/><Relationship Id="rId118" Type="http://schemas.openxmlformats.org/officeDocument/2006/relationships/tags" Target="../tags/tag175.xml"/><Relationship Id="rId80" Type="http://schemas.openxmlformats.org/officeDocument/2006/relationships/tags" Target="../tags/tag137.xml"/><Relationship Id="rId85" Type="http://schemas.openxmlformats.org/officeDocument/2006/relationships/tags" Target="../tags/tag142.xml"/><Relationship Id="rId12" Type="http://schemas.openxmlformats.org/officeDocument/2006/relationships/tags" Target="../tags/tag69.xml"/><Relationship Id="rId17" Type="http://schemas.openxmlformats.org/officeDocument/2006/relationships/tags" Target="../tags/tag74.xml"/><Relationship Id="rId33" Type="http://schemas.openxmlformats.org/officeDocument/2006/relationships/tags" Target="../tags/tag90.xml"/><Relationship Id="rId38" Type="http://schemas.openxmlformats.org/officeDocument/2006/relationships/tags" Target="../tags/tag95.xml"/><Relationship Id="rId59" Type="http://schemas.openxmlformats.org/officeDocument/2006/relationships/tags" Target="../tags/tag116.xml"/><Relationship Id="rId103" Type="http://schemas.openxmlformats.org/officeDocument/2006/relationships/tags" Target="../tags/tag160.xml"/><Relationship Id="rId108" Type="http://schemas.openxmlformats.org/officeDocument/2006/relationships/tags" Target="../tags/tag165.xml"/><Relationship Id="rId124" Type="http://schemas.openxmlformats.org/officeDocument/2006/relationships/tags" Target="../tags/tag181.xml"/><Relationship Id="rId129" Type="http://schemas.openxmlformats.org/officeDocument/2006/relationships/tags" Target="../tags/tag186.xml"/><Relationship Id="rId54" Type="http://schemas.openxmlformats.org/officeDocument/2006/relationships/tags" Target="../tags/tag111.xml"/><Relationship Id="rId70" Type="http://schemas.openxmlformats.org/officeDocument/2006/relationships/tags" Target="../tags/tag127.xml"/><Relationship Id="rId75" Type="http://schemas.openxmlformats.org/officeDocument/2006/relationships/tags" Target="../tags/tag132.xml"/><Relationship Id="rId91" Type="http://schemas.openxmlformats.org/officeDocument/2006/relationships/tags" Target="../tags/tag148.xml"/><Relationship Id="rId96" Type="http://schemas.openxmlformats.org/officeDocument/2006/relationships/tags" Target="../tags/tag153.xml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23" Type="http://schemas.openxmlformats.org/officeDocument/2006/relationships/tags" Target="../tags/tag80.xml"/><Relationship Id="rId28" Type="http://schemas.openxmlformats.org/officeDocument/2006/relationships/tags" Target="../tags/tag85.xml"/><Relationship Id="rId49" Type="http://schemas.openxmlformats.org/officeDocument/2006/relationships/tags" Target="../tags/tag106.xml"/><Relationship Id="rId114" Type="http://schemas.openxmlformats.org/officeDocument/2006/relationships/tags" Target="../tags/tag171.xml"/><Relationship Id="rId119" Type="http://schemas.openxmlformats.org/officeDocument/2006/relationships/tags" Target="../tags/tag176.xml"/><Relationship Id="rId44" Type="http://schemas.openxmlformats.org/officeDocument/2006/relationships/tags" Target="../tags/tag101.xml"/><Relationship Id="rId60" Type="http://schemas.openxmlformats.org/officeDocument/2006/relationships/tags" Target="../tags/tag117.xml"/><Relationship Id="rId65" Type="http://schemas.openxmlformats.org/officeDocument/2006/relationships/tags" Target="../tags/tag122.xml"/><Relationship Id="rId81" Type="http://schemas.openxmlformats.org/officeDocument/2006/relationships/tags" Target="../tags/tag138.xml"/><Relationship Id="rId86" Type="http://schemas.openxmlformats.org/officeDocument/2006/relationships/tags" Target="../tags/tag143.xml"/><Relationship Id="rId130" Type="http://schemas.openxmlformats.org/officeDocument/2006/relationships/tags" Target="../tags/tag187.xml"/><Relationship Id="rId13" Type="http://schemas.openxmlformats.org/officeDocument/2006/relationships/tags" Target="../tags/tag70.xml"/><Relationship Id="rId18" Type="http://schemas.openxmlformats.org/officeDocument/2006/relationships/tags" Target="../tags/tag75.xml"/><Relationship Id="rId39" Type="http://schemas.openxmlformats.org/officeDocument/2006/relationships/tags" Target="../tags/tag96.xml"/><Relationship Id="rId109" Type="http://schemas.openxmlformats.org/officeDocument/2006/relationships/tags" Target="../tags/tag166.xml"/><Relationship Id="rId34" Type="http://schemas.openxmlformats.org/officeDocument/2006/relationships/tags" Target="../tags/tag91.xml"/><Relationship Id="rId50" Type="http://schemas.openxmlformats.org/officeDocument/2006/relationships/tags" Target="../tags/tag107.xml"/><Relationship Id="rId55" Type="http://schemas.openxmlformats.org/officeDocument/2006/relationships/tags" Target="../tags/tag112.xml"/><Relationship Id="rId76" Type="http://schemas.openxmlformats.org/officeDocument/2006/relationships/tags" Target="../tags/tag133.xml"/><Relationship Id="rId97" Type="http://schemas.openxmlformats.org/officeDocument/2006/relationships/tags" Target="../tags/tag154.xml"/><Relationship Id="rId104" Type="http://schemas.openxmlformats.org/officeDocument/2006/relationships/tags" Target="../tags/tag161.xml"/><Relationship Id="rId120" Type="http://schemas.openxmlformats.org/officeDocument/2006/relationships/tags" Target="../tags/tag177.xml"/><Relationship Id="rId125" Type="http://schemas.openxmlformats.org/officeDocument/2006/relationships/tags" Target="../tags/tag182.xml"/><Relationship Id="rId7" Type="http://schemas.openxmlformats.org/officeDocument/2006/relationships/tags" Target="../tags/tag64.xml"/><Relationship Id="rId71" Type="http://schemas.openxmlformats.org/officeDocument/2006/relationships/tags" Target="../tags/tag128.xml"/><Relationship Id="rId92" Type="http://schemas.openxmlformats.org/officeDocument/2006/relationships/tags" Target="../tags/tag149.xml"/><Relationship Id="rId2" Type="http://schemas.openxmlformats.org/officeDocument/2006/relationships/tags" Target="../tags/tag59.xml"/><Relationship Id="rId29" Type="http://schemas.openxmlformats.org/officeDocument/2006/relationships/tags" Target="../tags/tag86.xml"/><Relationship Id="rId24" Type="http://schemas.openxmlformats.org/officeDocument/2006/relationships/tags" Target="../tags/tag81.xml"/><Relationship Id="rId40" Type="http://schemas.openxmlformats.org/officeDocument/2006/relationships/tags" Target="../tags/tag97.xml"/><Relationship Id="rId45" Type="http://schemas.openxmlformats.org/officeDocument/2006/relationships/tags" Target="../tags/tag102.xml"/><Relationship Id="rId66" Type="http://schemas.openxmlformats.org/officeDocument/2006/relationships/tags" Target="../tags/tag123.xml"/><Relationship Id="rId87" Type="http://schemas.openxmlformats.org/officeDocument/2006/relationships/tags" Target="../tags/tag144.xml"/><Relationship Id="rId110" Type="http://schemas.openxmlformats.org/officeDocument/2006/relationships/tags" Target="../tags/tag167.xml"/><Relationship Id="rId115" Type="http://schemas.openxmlformats.org/officeDocument/2006/relationships/tags" Target="../tags/tag172.xml"/><Relationship Id="rId131" Type="http://schemas.openxmlformats.org/officeDocument/2006/relationships/slideLayout" Target="../slideLayouts/slideLayout5.xml"/><Relationship Id="rId61" Type="http://schemas.openxmlformats.org/officeDocument/2006/relationships/tags" Target="../tags/tag118.xml"/><Relationship Id="rId82" Type="http://schemas.openxmlformats.org/officeDocument/2006/relationships/tags" Target="../tags/tag139.xml"/><Relationship Id="rId19" Type="http://schemas.openxmlformats.org/officeDocument/2006/relationships/tags" Target="../tags/tag76.xml"/><Relationship Id="rId14" Type="http://schemas.openxmlformats.org/officeDocument/2006/relationships/tags" Target="../tags/tag71.xml"/><Relationship Id="rId30" Type="http://schemas.openxmlformats.org/officeDocument/2006/relationships/tags" Target="../tags/tag87.xml"/><Relationship Id="rId35" Type="http://schemas.openxmlformats.org/officeDocument/2006/relationships/tags" Target="../tags/tag92.xml"/><Relationship Id="rId56" Type="http://schemas.openxmlformats.org/officeDocument/2006/relationships/tags" Target="../tags/tag113.xml"/><Relationship Id="rId77" Type="http://schemas.openxmlformats.org/officeDocument/2006/relationships/tags" Target="../tags/tag134.xml"/><Relationship Id="rId100" Type="http://schemas.openxmlformats.org/officeDocument/2006/relationships/tags" Target="../tags/tag157.xml"/><Relationship Id="rId105" Type="http://schemas.openxmlformats.org/officeDocument/2006/relationships/tags" Target="../tags/tag162.xml"/><Relationship Id="rId126" Type="http://schemas.openxmlformats.org/officeDocument/2006/relationships/tags" Target="../tags/tag183.xml"/><Relationship Id="rId8" Type="http://schemas.openxmlformats.org/officeDocument/2006/relationships/tags" Target="../tags/tag65.xml"/><Relationship Id="rId51" Type="http://schemas.openxmlformats.org/officeDocument/2006/relationships/tags" Target="../tags/tag108.xml"/><Relationship Id="rId72" Type="http://schemas.openxmlformats.org/officeDocument/2006/relationships/tags" Target="../tags/tag129.xml"/><Relationship Id="rId93" Type="http://schemas.openxmlformats.org/officeDocument/2006/relationships/tags" Target="../tags/tag150.xml"/><Relationship Id="rId98" Type="http://schemas.openxmlformats.org/officeDocument/2006/relationships/tags" Target="../tags/tag155.xml"/><Relationship Id="rId121" Type="http://schemas.openxmlformats.org/officeDocument/2006/relationships/tags" Target="../tags/tag178.xml"/><Relationship Id="rId3" Type="http://schemas.openxmlformats.org/officeDocument/2006/relationships/tags" Target="../tags/tag60.xml"/><Relationship Id="rId25" Type="http://schemas.openxmlformats.org/officeDocument/2006/relationships/tags" Target="../tags/tag82.xml"/><Relationship Id="rId46" Type="http://schemas.openxmlformats.org/officeDocument/2006/relationships/tags" Target="../tags/tag103.xml"/><Relationship Id="rId67" Type="http://schemas.openxmlformats.org/officeDocument/2006/relationships/tags" Target="../tags/tag124.xml"/><Relationship Id="rId116" Type="http://schemas.openxmlformats.org/officeDocument/2006/relationships/tags" Target="../tags/tag173.xml"/><Relationship Id="rId20" Type="http://schemas.openxmlformats.org/officeDocument/2006/relationships/tags" Target="../tags/tag77.xml"/><Relationship Id="rId41" Type="http://schemas.openxmlformats.org/officeDocument/2006/relationships/tags" Target="../tags/tag98.xml"/><Relationship Id="rId62" Type="http://schemas.openxmlformats.org/officeDocument/2006/relationships/tags" Target="../tags/tag119.xml"/><Relationship Id="rId83" Type="http://schemas.openxmlformats.org/officeDocument/2006/relationships/tags" Target="../tags/tag140.xml"/><Relationship Id="rId88" Type="http://schemas.openxmlformats.org/officeDocument/2006/relationships/tags" Target="../tags/tag145.xml"/><Relationship Id="rId111" Type="http://schemas.openxmlformats.org/officeDocument/2006/relationships/tags" Target="../tags/tag168.xml"/><Relationship Id="rId132" Type="http://schemas.openxmlformats.org/officeDocument/2006/relationships/image" Target="../media/image60.png"/><Relationship Id="rId15" Type="http://schemas.openxmlformats.org/officeDocument/2006/relationships/tags" Target="../tags/tag72.xml"/><Relationship Id="rId36" Type="http://schemas.openxmlformats.org/officeDocument/2006/relationships/tags" Target="../tags/tag93.xml"/><Relationship Id="rId57" Type="http://schemas.openxmlformats.org/officeDocument/2006/relationships/tags" Target="../tags/tag114.xml"/><Relationship Id="rId106" Type="http://schemas.openxmlformats.org/officeDocument/2006/relationships/tags" Target="../tags/tag163.xml"/><Relationship Id="rId127" Type="http://schemas.openxmlformats.org/officeDocument/2006/relationships/tags" Target="../tags/tag184.xml"/><Relationship Id="rId10" Type="http://schemas.openxmlformats.org/officeDocument/2006/relationships/tags" Target="../tags/tag67.xml"/><Relationship Id="rId31" Type="http://schemas.openxmlformats.org/officeDocument/2006/relationships/tags" Target="../tags/tag88.xml"/><Relationship Id="rId52" Type="http://schemas.openxmlformats.org/officeDocument/2006/relationships/tags" Target="../tags/tag109.xml"/><Relationship Id="rId73" Type="http://schemas.openxmlformats.org/officeDocument/2006/relationships/tags" Target="../tags/tag130.xml"/><Relationship Id="rId78" Type="http://schemas.openxmlformats.org/officeDocument/2006/relationships/tags" Target="../tags/tag135.xml"/><Relationship Id="rId94" Type="http://schemas.openxmlformats.org/officeDocument/2006/relationships/tags" Target="../tags/tag151.xml"/><Relationship Id="rId99" Type="http://schemas.openxmlformats.org/officeDocument/2006/relationships/tags" Target="../tags/tag156.xml"/><Relationship Id="rId101" Type="http://schemas.openxmlformats.org/officeDocument/2006/relationships/tags" Target="../tags/tag158.xml"/><Relationship Id="rId122" Type="http://schemas.openxmlformats.org/officeDocument/2006/relationships/tags" Target="../tags/tag179.xml"/><Relationship Id="rId4" Type="http://schemas.openxmlformats.org/officeDocument/2006/relationships/tags" Target="../tags/tag61.xml"/><Relationship Id="rId9" Type="http://schemas.openxmlformats.org/officeDocument/2006/relationships/tags" Target="../tags/tag66.xml"/><Relationship Id="rId26" Type="http://schemas.openxmlformats.org/officeDocument/2006/relationships/tags" Target="../tags/tag8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b="1" cap="small" dirty="0" smtClean="0">
                <a:latin typeface="LM Roman 12" pitchFamily="50" charset="0"/>
              </a:rPr>
              <a:t>High Performance Computing </a:t>
            </a:r>
            <a:r>
              <a:rPr lang="en-US" sz="3200" b="1" cap="small" smtClean="0">
                <a:latin typeface="LM Roman 12" pitchFamily="50" charset="0"/>
              </a:rPr>
              <a:t>with </a:t>
            </a:r>
            <a:r>
              <a:rPr lang="en-US" sz="3200" b="1" i="1" cap="small" smtClean="0">
                <a:latin typeface="LM Roman 12" pitchFamily="50" charset="0"/>
              </a:rPr>
              <a:t>R</a:t>
            </a:r>
            <a:r>
              <a:rPr lang="en-US" sz="3200" b="1" cap="small" smtClean="0">
                <a:latin typeface="LM Roman 12" pitchFamily="50" charset="0"/>
              </a:rPr>
              <a:t> (Session 2)</a:t>
            </a:r>
            <a:endParaRPr lang="en-US" sz="3200" b="1" cap="small" dirty="0">
              <a:latin typeface="LM Roman 12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3074468"/>
            <a:ext cx="838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LM Roman 12" pitchFamily="50" charset="0"/>
              </a:rPr>
              <a:t>Jason </a:t>
            </a:r>
            <a:r>
              <a:rPr lang="en-US" dirty="0" err="1" smtClean="0">
                <a:latin typeface="LM Roman 12" pitchFamily="50" charset="0"/>
              </a:rPr>
              <a:t>Hou</a:t>
            </a:r>
            <a:r>
              <a:rPr lang="en-US" dirty="0" smtClean="0">
                <a:latin typeface="LM Roman 12" pitchFamily="50" charset="0"/>
              </a:rPr>
              <a:t>-Liu</a:t>
            </a:r>
            <a:br>
              <a:rPr lang="en-US" dirty="0" smtClean="0">
                <a:latin typeface="LM Roman 12" pitchFamily="50" charset="0"/>
              </a:rPr>
            </a:br>
            <a:endParaRPr lang="en-US" dirty="0" smtClean="0">
              <a:latin typeface="LM Roman 12" pitchFamily="50" charset="0"/>
            </a:endParaRPr>
          </a:p>
          <a:p>
            <a:pPr algn="ctr"/>
            <a:endParaRPr lang="en-US" sz="1200" dirty="0" smtClean="0">
              <a:latin typeface="LM Roman 12" pitchFamily="50" charset="0"/>
            </a:endParaRPr>
          </a:p>
          <a:p>
            <a:pPr algn="ctr"/>
            <a:r>
              <a:rPr lang="en-US" sz="1200" dirty="0" smtClean="0">
                <a:latin typeface="LM Roman 12" pitchFamily="50" charset="0"/>
              </a:rPr>
              <a:t>Department </a:t>
            </a:r>
            <a:r>
              <a:rPr lang="en-US" sz="1200" dirty="0">
                <a:latin typeface="LM Roman 12" pitchFamily="50" charset="0"/>
              </a:rPr>
              <a:t>of Statistics and Actuarial Science,</a:t>
            </a:r>
            <a:br>
              <a:rPr lang="en-US" sz="1200" dirty="0">
                <a:latin typeface="LM Roman 12" pitchFamily="50" charset="0"/>
              </a:rPr>
            </a:br>
            <a:r>
              <a:rPr lang="en-US" sz="1200" dirty="0">
                <a:latin typeface="LM Roman 12" pitchFamily="50" charset="0"/>
              </a:rPr>
              <a:t>University </a:t>
            </a:r>
            <a:r>
              <a:rPr lang="en-US" sz="1200" smtClean="0">
                <a:latin typeface="LM Roman 12" pitchFamily="50" charset="0"/>
              </a:rPr>
              <a:t>of Waterloo	</a:t>
            </a:r>
            <a:endParaRPr lang="en-US" sz="1200" dirty="0" smtClean="0">
              <a:latin typeface="LM Roman 12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96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359"/>
    </mc:Choice>
    <mc:Fallback xmlns="">
      <p:transition spd="slow" advTm="14359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&gt; bench::mark(</a:t>
            </a:r>
          </a:p>
          <a:p>
            <a:r>
              <a:rPr lang="en-US"/>
              <a:t>+     as.matrix(iris), </a:t>
            </a:r>
          </a:p>
          <a:p>
            <a:r>
              <a:rPr lang="en-US"/>
              <a:t>+     data.frame.to_matrix(iris), </a:t>
            </a:r>
          </a:p>
          <a:p>
            <a:r>
              <a:rPr lang="en-US"/>
              <a:t>+     check = FALSE</a:t>
            </a:r>
          </a:p>
          <a:p>
            <a:r>
              <a:rPr lang="en-US"/>
              <a:t>+ )</a:t>
            </a:r>
          </a:p>
          <a:p>
            <a:r>
              <a:rPr lang="en-US"/>
              <a:t># A tibble: 2 x 13</a:t>
            </a:r>
          </a:p>
          <a:p>
            <a:r>
              <a:rPr lang="en-US"/>
              <a:t>  expression         min  median `itr/sec`</a:t>
            </a:r>
          </a:p>
          <a:p>
            <a:r>
              <a:rPr lang="en-US"/>
              <a:t>  &lt;bch:expr&gt;     &lt;bch:t&gt; &lt;bch:t&gt;     &lt;dbl&gt;</a:t>
            </a:r>
          </a:p>
          <a:p>
            <a:r>
              <a:rPr lang="en-US"/>
              <a:t>1 as.matrix(iri~ 887.2us 930.5us     1014.</a:t>
            </a:r>
          </a:p>
          <a:p>
            <a:r>
              <a:rPr lang="en-US"/>
              <a:t>2 data.frame.to~  11.8us  12.9us    73901.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Quick Examples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410200" y="800784"/>
            <a:ext cx="3581400" cy="646331"/>
          </a:xfrm>
          <a:prstGeom prst="rect">
            <a:avLst/>
          </a:prstGeom>
          <a:solidFill>
            <a:schemeClr val="bg2">
              <a:lumMod val="90000"/>
            </a:schemeClr>
          </a:solidFill>
          <a:scene3d>
            <a:camera prst="orthographicFront"/>
            <a:lightRig rig="threePt" dir="t"/>
          </a:scene3d>
          <a:sp3d prstMaterial="matte">
            <a:bevelT w="38100" prst="coolSlant"/>
          </a:sp3d>
        </p:spPr>
        <p:txBody>
          <a:bodyPr wrap="square" rtlCol="0">
            <a:spAutoFit/>
          </a:bodyPr>
          <a:lstStyle/>
          <a:p>
            <a:r>
              <a:rPr lang="en-US"/>
              <a:t>Caveat 1:</a:t>
            </a:r>
          </a:p>
          <a:p>
            <a:r>
              <a:rPr lang="en-US" smtClean="0"/>
              <a:t>Reduced scope of Rfast functions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2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&gt; bench::mark(</a:t>
            </a:r>
          </a:p>
          <a:p>
            <a:r>
              <a:rPr lang="en-US"/>
              <a:t>+     sample.int(1e6, 1e5), </a:t>
            </a:r>
          </a:p>
          <a:p>
            <a:r>
              <a:rPr lang="en-US"/>
              <a:t>+     Sample.int(1e6, 1e5), </a:t>
            </a:r>
          </a:p>
          <a:p>
            <a:r>
              <a:rPr lang="en-US"/>
              <a:t>+     check = FALSE</a:t>
            </a:r>
          </a:p>
          <a:p>
            <a:r>
              <a:rPr lang="en-US"/>
              <a:t>+ )</a:t>
            </a:r>
          </a:p>
          <a:p>
            <a:r>
              <a:rPr lang="en-US"/>
              <a:t># A tibble: 2 x 13</a:t>
            </a:r>
          </a:p>
          <a:p>
            <a:r>
              <a:rPr lang="en-US"/>
              <a:t>  expression          min median `itr/sec`</a:t>
            </a:r>
          </a:p>
          <a:p>
            <a:r>
              <a:rPr lang="en-US"/>
              <a:t>  &lt;bch:expr&gt;        &lt;bch&gt; &lt;bch:&gt;     &lt;dbl&gt;</a:t>
            </a:r>
          </a:p>
          <a:p>
            <a:r>
              <a:rPr lang="en-US"/>
              <a:t>1 sample.int(1e+06~ 7.8ms 8.41ms      108.</a:t>
            </a:r>
          </a:p>
          <a:p>
            <a:r>
              <a:rPr lang="en-US"/>
              <a:t>2 Sample.int(1e+06~ 5.3ms 5.83ms      163.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Quick Examples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410200" y="800784"/>
            <a:ext cx="3581400" cy="646331"/>
          </a:xfrm>
          <a:prstGeom prst="rect">
            <a:avLst/>
          </a:prstGeom>
          <a:solidFill>
            <a:schemeClr val="bg2">
              <a:lumMod val="90000"/>
            </a:schemeClr>
          </a:solidFill>
          <a:scene3d>
            <a:camera prst="orthographicFront"/>
            <a:lightRig rig="threePt" dir="t"/>
          </a:scene3d>
          <a:sp3d prstMaterial="matte">
            <a:bevelT w="38100" prst="coolSlant"/>
          </a:sp3d>
        </p:spPr>
        <p:txBody>
          <a:bodyPr wrap="square" rtlCol="0">
            <a:spAutoFit/>
          </a:bodyPr>
          <a:lstStyle/>
          <a:p>
            <a:r>
              <a:rPr lang="en-US"/>
              <a:t>Caveat </a:t>
            </a:r>
            <a:r>
              <a:rPr lang="en-US" smtClean="0"/>
              <a:t>2:</a:t>
            </a:r>
            <a:endParaRPr lang="en-US"/>
          </a:p>
          <a:p>
            <a:r>
              <a:rPr lang="en-US" smtClean="0"/>
              <a:t>Extended features may be missing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0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&gt; bench::mark(</a:t>
            </a:r>
          </a:p>
          <a:p>
            <a:r>
              <a:rPr lang="en-US"/>
              <a:t>+     pmax(a, b), </a:t>
            </a:r>
          </a:p>
          <a:p>
            <a:r>
              <a:rPr lang="en-US"/>
              <a:t>+     Pmax(a, b)</a:t>
            </a:r>
          </a:p>
          <a:p>
            <a:r>
              <a:rPr lang="en-US"/>
              <a:t>+ )</a:t>
            </a:r>
          </a:p>
          <a:p>
            <a:r>
              <a:rPr lang="en-US"/>
              <a:t># A tibble: 2 x 13</a:t>
            </a:r>
          </a:p>
          <a:p>
            <a:r>
              <a:rPr lang="en-US"/>
              <a:t>  expression      min   median `itr/sec`</a:t>
            </a:r>
          </a:p>
          <a:p>
            <a:r>
              <a:rPr lang="en-US"/>
              <a:t>  &lt;bch:expr&gt; &lt;bch:tm&gt; &lt;bch:tm&gt;     &lt;dbl&gt;</a:t>
            </a:r>
          </a:p>
          <a:p>
            <a:r>
              <a:rPr lang="en-US"/>
              <a:t>1 pmax(a, b)  100.2ms  101.4ms      9.84</a:t>
            </a:r>
          </a:p>
          <a:p>
            <a:r>
              <a:rPr lang="en-US"/>
              <a:t>2 Pmax(a, b)   30.6ms   33.3ms     29.6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Quick Examples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410200" y="800784"/>
            <a:ext cx="3581400" cy="646331"/>
          </a:xfrm>
          <a:prstGeom prst="rect">
            <a:avLst/>
          </a:prstGeom>
          <a:solidFill>
            <a:schemeClr val="bg2">
              <a:lumMod val="90000"/>
            </a:schemeClr>
          </a:solidFill>
          <a:scene3d>
            <a:camera prst="orthographicFront"/>
            <a:lightRig rig="threePt" dir="t"/>
          </a:scene3d>
          <a:sp3d prstMaterial="matte">
            <a:bevelT w="38100" prst="coolSlant"/>
          </a:sp3d>
        </p:spPr>
        <p:txBody>
          <a:bodyPr wrap="square" rtlCol="0">
            <a:spAutoFit/>
          </a:bodyPr>
          <a:lstStyle/>
          <a:p>
            <a:r>
              <a:rPr lang="en-US"/>
              <a:t>Caveat </a:t>
            </a:r>
            <a:r>
              <a:rPr lang="en-US" smtClean="0"/>
              <a:t>3:</a:t>
            </a:r>
            <a:endParaRPr lang="en-US"/>
          </a:p>
          <a:p>
            <a:r>
              <a:rPr lang="en-US" smtClean="0"/>
              <a:t>Regular features may be missing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551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&gt; set.seed(3)</a:t>
            </a:r>
          </a:p>
          <a:p>
            <a:r>
              <a:rPr lang="en-US"/>
              <a:t>&gt; x = runif(1e6)</a:t>
            </a:r>
          </a:p>
          <a:p>
            <a:r>
              <a:rPr lang="en-US"/>
              <a:t>&gt; bench::mark(</a:t>
            </a:r>
          </a:p>
          <a:p>
            <a:r>
              <a:rPr lang="en-US"/>
              <a:t>+     sort(x),</a:t>
            </a:r>
          </a:p>
          <a:p>
            <a:r>
              <a:rPr lang="en-US"/>
              <a:t>+     Sort(x)</a:t>
            </a:r>
          </a:p>
          <a:p>
            <a:r>
              <a:rPr lang="en-US"/>
              <a:t>+ )</a:t>
            </a:r>
          </a:p>
          <a:p>
            <a:r>
              <a:rPr lang="en-US"/>
              <a:t># A tibble: 2 x 13</a:t>
            </a:r>
          </a:p>
          <a:p>
            <a:r>
              <a:rPr lang="en-US"/>
              <a:t>  expression      min   median `itr/sec`</a:t>
            </a:r>
          </a:p>
          <a:p>
            <a:r>
              <a:rPr lang="en-US"/>
              <a:t>  &lt;bch:expr&gt; &lt;bch:tm&gt; &lt;bch:tm&gt;     &lt;dbl&gt;</a:t>
            </a:r>
          </a:p>
          <a:p>
            <a:r>
              <a:rPr lang="en-US"/>
              <a:t>1 sort(x)      93.5ms     95ms      10.5</a:t>
            </a:r>
          </a:p>
          <a:p>
            <a:r>
              <a:rPr lang="en-US"/>
              <a:t>2 Sort(x)      70.7ms   71.5ms      13.0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Quick Examples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410200" y="800784"/>
            <a:ext cx="3581400" cy="646331"/>
          </a:xfrm>
          <a:prstGeom prst="rect">
            <a:avLst/>
          </a:prstGeom>
          <a:solidFill>
            <a:schemeClr val="bg2">
              <a:lumMod val="90000"/>
            </a:schemeClr>
          </a:solidFill>
          <a:scene3d>
            <a:camera prst="orthographicFront"/>
            <a:lightRig rig="threePt" dir="t"/>
          </a:scene3d>
          <a:sp3d prstMaterial="matte">
            <a:bevelT w="38100" prst="coolSlant"/>
          </a:sp3d>
        </p:spPr>
        <p:txBody>
          <a:bodyPr wrap="square" rtlCol="0">
            <a:spAutoFit/>
          </a:bodyPr>
          <a:lstStyle/>
          <a:p>
            <a:r>
              <a:rPr lang="en-US" smtClean="0"/>
              <a:t>Caveat 4:</a:t>
            </a:r>
          </a:p>
          <a:p>
            <a:r>
              <a:rPr lang="en-US" smtClean="0"/>
              <a:t>s and S kind of look the same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947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&gt; bench::mark(</a:t>
            </a:r>
          </a:p>
          <a:p>
            <a:r>
              <a:rPr lang="en-US"/>
              <a:t>+     matrix(rnorm(1e7), 1e5, 1e2), </a:t>
            </a:r>
          </a:p>
          <a:p>
            <a:r>
              <a:rPr lang="en-US"/>
              <a:t>+     matrnorm(1e5, 1e2), </a:t>
            </a:r>
          </a:p>
          <a:p>
            <a:r>
              <a:rPr lang="en-US"/>
              <a:t>+     rmvnorm(1e5, rep(0, 1e2), diag(1e2)),</a:t>
            </a:r>
          </a:p>
          <a:p>
            <a:r>
              <a:rPr lang="en-US"/>
              <a:t>+     check = FALSE</a:t>
            </a:r>
          </a:p>
          <a:p>
            <a:r>
              <a:rPr lang="en-US"/>
              <a:t>+ )</a:t>
            </a:r>
          </a:p>
          <a:p>
            <a:r>
              <a:rPr lang="en-US"/>
              <a:t># A tibble: 3 x 13</a:t>
            </a:r>
          </a:p>
          <a:p>
            <a:r>
              <a:rPr lang="en-US"/>
              <a:t>  expression          min median `itr/sec`</a:t>
            </a:r>
          </a:p>
          <a:p>
            <a:r>
              <a:rPr lang="en-US"/>
              <a:t>  &lt;bch:expr&gt;        &lt;bch&gt; &lt;bch:&gt;     &lt;dbl&gt;</a:t>
            </a:r>
          </a:p>
          <a:p>
            <a:r>
              <a:rPr lang="en-US"/>
              <a:t>1 matrix(rnorm(1e+~ 840ms  840ms      1.19</a:t>
            </a:r>
          </a:p>
          <a:p>
            <a:r>
              <a:rPr lang="en-US"/>
              <a:t>2 matrnorm(1e+05, ~ 129ms  129ms      7.78</a:t>
            </a:r>
          </a:p>
          <a:p>
            <a:r>
              <a:rPr lang="en-US"/>
              <a:t>3 rmvnorm(1e+05, r~ 341ms  345ms      2.90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Quick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5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&gt; X = matrnorm(1e5, 1e2, seed = 1)</a:t>
            </a:r>
          </a:p>
          <a:p>
            <a:r>
              <a:rPr lang="en-US"/>
              <a:t>&gt; bench::mark(</a:t>
            </a:r>
          </a:p>
          <a:p>
            <a:r>
              <a:rPr lang="en-US"/>
              <a:t>+     rowSums(X), </a:t>
            </a:r>
          </a:p>
          <a:p>
            <a:r>
              <a:rPr lang="en-US"/>
              <a:t>+     rowsums(X)</a:t>
            </a:r>
          </a:p>
          <a:p>
            <a:r>
              <a:rPr lang="en-US"/>
              <a:t>+ )</a:t>
            </a:r>
          </a:p>
          <a:p>
            <a:r>
              <a:rPr lang="en-US"/>
              <a:t># A tibble: 2 x 13</a:t>
            </a:r>
          </a:p>
          <a:p>
            <a:r>
              <a:rPr lang="en-US"/>
              <a:t>  expression      min   median `itr/sec`</a:t>
            </a:r>
          </a:p>
          <a:p>
            <a:r>
              <a:rPr lang="en-US"/>
              <a:t>  &lt;bch:expr&gt; &lt;bch:tm&gt; &lt;bch:tm&gt;     &lt;dbl&gt;</a:t>
            </a:r>
          </a:p>
          <a:p>
            <a:r>
              <a:rPr lang="en-US"/>
              <a:t>1 rowSums(X)  25.19ms   26.7ms      37.4</a:t>
            </a:r>
          </a:p>
          <a:p>
            <a:r>
              <a:rPr lang="en-US"/>
              <a:t>2 rowsums(X)   8.96ms   10.4ms      93.8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Quick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2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&gt; bench::mark(</a:t>
            </a:r>
          </a:p>
          <a:p>
            <a:r>
              <a:rPr lang="en-US"/>
              <a:t>+   colMeans(X),</a:t>
            </a:r>
          </a:p>
          <a:p>
            <a:r>
              <a:rPr lang="en-US"/>
              <a:t>+   colmeans(X)</a:t>
            </a:r>
          </a:p>
          <a:p>
            <a:r>
              <a:rPr lang="en-US"/>
              <a:t>+ )</a:t>
            </a:r>
          </a:p>
          <a:p>
            <a:r>
              <a:rPr lang="en-US">
                <a:solidFill>
                  <a:srgbClr val="FF0000"/>
                </a:solidFill>
              </a:rPr>
              <a:t>Error: </a:t>
            </a:r>
            <a:r>
              <a:rPr lang="en-US"/>
              <a:t>Each result must equal the first result:</a:t>
            </a:r>
          </a:p>
          <a:p>
            <a:r>
              <a:rPr lang="en-US"/>
              <a:t>`colMeans(X)` does not equal `colmeans(X)`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Quick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70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&gt; unname(colMeans(X) - colmeans(X))</a:t>
            </a:r>
          </a:p>
          <a:p>
            <a:r>
              <a:rPr lang="en-US"/>
              <a:t>  [1] -8.673617e-19  2.862294e-17</a:t>
            </a:r>
          </a:p>
          <a:p>
            <a:r>
              <a:rPr lang="en-US"/>
              <a:t>  [3]  6.505213e-18  1.561251e-17</a:t>
            </a:r>
          </a:p>
          <a:p>
            <a:r>
              <a:rPr lang="en-US"/>
              <a:t>  [5] -1.637145e-17 -3.469447e-18</a:t>
            </a:r>
          </a:p>
          <a:p>
            <a:r>
              <a:rPr lang="en-US"/>
              <a:t>  [7]  1.387779e-17 -4.597017e-17</a:t>
            </a:r>
          </a:p>
          <a:p>
            <a:r>
              <a:rPr lang="en-US"/>
              <a:t>  [9]  3.079134e-17 -1.301043e-18</a:t>
            </a:r>
          </a:p>
          <a:p>
            <a:r>
              <a:rPr lang="en-US"/>
              <a:t> [11]  6.678685e-17  1.192622e-17</a:t>
            </a:r>
          </a:p>
          <a:p>
            <a:r>
              <a:rPr lang="en-US"/>
              <a:t> [13]  1.279359e-17 -2.168404e-17</a:t>
            </a:r>
          </a:p>
          <a:p>
            <a:r>
              <a:rPr lang="en-US"/>
              <a:t> [15]  1.474515e-17  1.301043e-18</a:t>
            </a:r>
          </a:p>
          <a:p>
            <a:r>
              <a:rPr lang="en-US"/>
              <a:t> [17] -2.862294e-17  0.000000e+00</a:t>
            </a:r>
          </a:p>
          <a:p>
            <a:r>
              <a:rPr lang="en-US"/>
              <a:t> [19] -5.204170e-18 -1.994932e-17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Quick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743200" y="971550"/>
            <a:ext cx="2565449" cy="3552754"/>
            <a:chOff x="2743200" y="971550"/>
            <a:chExt cx="2565449" cy="3552754"/>
          </a:xfrm>
        </p:grpSpPr>
        <p:sp>
          <p:nvSpPr>
            <p:cNvPr id="6" name="Pentagon 5"/>
            <p:cNvSpPr/>
            <p:nvPr/>
          </p:nvSpPr>
          <p:spPr>
            <a:xfrm rot="2700000" flipH="1">
              <a:off x="5142018" y="4357672"/>
              <a:ext cx="199958" cy="133305"/>
            </a:xfrm>
            <a:prstGeom prst="homePlate">
              <a:avLst/>
            </a:prstGeom>
            <a:solidFill>
              <a:srgbClr val="FF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Pentagon 6"/>
            <p:cNvSpPr/>
            <p:nvPr/>
          </p:nvSpPr>
          <p:spPr>
            <a:xfrm rot="2700000" flipH="1">
              <a:off x="3218247" y="4357672"/>
              <a:ext cx="199958" cy="133305"/>
            </a:xfrm>
            <a:prstGeom prst="homePlate">
              <a:avLst/>
            </a:prstGeom>
            <a:solidFill>
              <a:srgbClr val="FF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743200" y="971550"/>
              <a:ext cx="457200" cy="33349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666970" y="971550"/>
              <a:ext cx="457200" cy="33349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6301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Brief Aside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Floating point math!</a:t>
            </a:r>
          </a:p>
          <a:p>
            <a:r>
              <a:rPr lang="en-US" smtClean="0"/>
              <a:t>In principle:</a:t>
            </a:r>
            <a:br>
              <a:rPr lang="en-US" smtClean="0"/>
            </a:br>
            <a:endParaRPr lang="en-US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0"/>
            <a:r>
              <a:rPr lang="en-US">
                <a:solidFill>
                  <a:prstClr val="black"/>
                </a:solidFill>
              </a:rPr>
              <a:t>In practice:</a:t>
            </a:r>
            <a:br>
              <a:rPr lang="en-US">
                <a:solidFill>
                  <a:prstClr val="black"/>
                </a:solidFill>
              </a:rPr>
            </a:br>
            <a:r>
              <a:rPr lang="en-US" sz="1700">
                <a:solidFill>
                  <a:prstClr val="black"/>
                </a:solidFill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  <a:t/>
            </a:r>
            <a:br>
              <a:rPr lang="en-US" sz="1700">
                <a:solidFill>
                  <a:prstClr val="black"/>
                </a:solidFill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</a:br>
            <a:r>
              <a:rPr lang="en-US" sz="1700">
                <a:solidFill>
                  <a:prstClr val="black"/>
                </a:solidFill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  <a:t>&gt; 10^10 + 10^-10 - 10^10</a:t>
            </a:r>
            <a:br>
              <a:rPr lang="en-US" sz="1700">
                <a:solidFill>
                  <a:prstClr val="black"/>
                </a:solidFill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</a:br>
            <a:r>
              <a:rPr lang="en-US" sz="1700">
                <a:solidFill>
                  <a:prstClr val="black"/>
                </a:solidFill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  <a:t>[1] </a:t>
            </a:r>
            <a:r>
              <a:rPr lang="en-US" sz="1700" smtClean="0">
                <a:solidFill>
                  <a:prstClr val="black"/>
                </a:solidFill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  <a:t>0</a:t>
            </a:r>
            <a:br>
              <a:rPr lang="en-US" sz="1700" smtClean="0">
                <a:solidFill>
                  <a:prstClr val="black"/>
                </a:solidFill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</a:br>
            <a:r>
              <a:rPr lang="en-US" sz="1700">
                <a:solidFill>
                  <a:prstClr val="black"/>
                </a:solidFill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  <a:t/>
            </a:r>
            <a:br>
              <a:rPr lang="en-US" sz="1700">
                <a:solidFill>
                  <a:prstClr val="black"/>
                </a:solidFill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</a:br>
            <a:r>
              <a:rPr lang="en-US" sz="1700">
                <a:solidFill>
                  <a:prstClr val="black"/>
                </a:solidFill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  <a:t>&gt; 10^10 + 10^-10 - 10^10 == 0</a:t>
            </a:r>
            <a:br>
              <a:rPr lang="en-US" sz="1700">
                <a:solidFill>
                  <a:prstClr val="black"/>
                </a:solidFill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</a:br>
            <a:r>
              <a:rPr lang="en-US" sz="1700">
                <a:solidFill>
                  <a:prstClr val="black"/>
                </a:solidFill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  <a:t>[1] </a:t>
            </a:r>
            <a:r>
              <a:rPr lang="en-US" sz="1700" smtClean="0">
                <a:solidFill>
                  <a:prstClr val="black"/>
                </a:solidFill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  <a:t>TRUE</a:t>
            </a:r>
            <a:br>
              <a:rPr lang="en-US" sz="1700" smtClean="0">
                <a:solidFill>
                  <a:prstClr val="black"/>
                </a:solidFill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</a:br>
            <a:r>
              <a:rPr lang="en-US" sz="1700">
                <a:solidFill>
                  <a:prstClr val="black"/>
                </a:solidFill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  <a:t/>
            </a:r>
            <a:br>
              <a:rPr lang="en-US" sz="1700">
                <a:solidFill>
                  <a:prstClr val="black"/>
                </a:solidFill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</a:br>
            <a:r>
              <a:rPr lang="en-US" sz="1700">
                <a:solidFill>
                  <a:prstClr val="black"/>
                </a:solidFill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  <a:t>&gt; 10^10 - 10^10 + 10^-</a:t>
            </a:r>
            <a:r>
              <a:rPr lang="en-US" sz="1700" smtClean="0">
                <a:solidFill>
                  <a:prstClr val="black"/>
                </a:solidFill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  <a:t>10</a:t>
            </a:r>
            <a:br>
              <a:rPr lang="en-US" sz="1700" smtClean="0">
                <a:solidFill>
                  <a:prstClr val="black"/>
                </a:solidFill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</a:br>
            <a:r>
              <a:rPr lang="en-US" sz="1700" smtClean="0">
                <a:solidFill>
                  <a:prstClr val="black"/>
                </a:solidFill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  <a:t>[1</a:t>
            </a:r>
            <a:r>
              <a:rPr lang="en-US" sz="1700">
                <a:solidFill>
                  <a:prstClr val="black"/>
                </a:solidFill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  <a:t>] 1e-10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36" name="Group 35" descr="\documentclass{article}&#10;\usepackage{amsmath}&#10;\pagestyle{empty}&#10;\begin{document}&#10;&#10;$$10^{10} + 10^{-10} - 10^{10} = 10^{-10}$$&#10;&#10;\end{document}" title="IguanaTex Vector Display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15181" y="1885950"/>
            <a:ext cx="3417888" cy="268288"/>
            <a:chOff x="9394826" y="6405574"/>
            <a:chExt cx="3417888" cy="268288"/>
          </a:xfrm>
        </p:grpSpPr>
        <p:sp>
          <p:nvSpPr>
            <p:cNvPr id="14" name="Freeform 7"/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9394826" y="6464312"/>
              <a:ext cx="92075" cy="185738"/>
            </a:xfrm>
            <a:custGeom>
              <a:avLst/>
              <a:gdLst>
                <a:gd name="T0" fmla="*/ 102 w 165"/>
                <a:gd name="T1" fmla="*/ 13 h 332"/>
                <a:gd name="T2" fmla="*/ 91 w 165"/>
                <a:gd name="T3" fmla="*/ 0 h 332"/>
                <a:gd name="T4" fmla="*/ 0 w 165"/>
                <a:gd name="T5" fmla="*/ 32 h 332"/>
                <a:gd name="T6" fmla="*/ 0 w 165"/>
                <a:gd name="T7" fmla="*/ 48 h 332"/>
                <a:gd name="T8" fmla="*/ 66 w 165"/>
                <a:gd name="T9" fmla="*/ 35 h 332"/>
                <a:gd name="T10" fmla="*/ 66 w 165"/>
                <a:gd name="T11" fmla="*/ 293 h 332"/>
                <a:gd name="T12" fmla="*/ 19 w 165"/>
                <a:gd name="T13" fmla="*/ 317 h 332"/>
                <a:gd name="T14" fmla="*/ 3 w 165"/>
                <a:gd name="T15" fmla="*/ 317 h 332"/>
                <a:gd name="T16" fmla="*/ 3 w 165"/>
                <a:gd name="T17" fmla="*/ 332 h 332"/>
                <a:gd name="T18" fmla="*/ 84 w 165"/>
                <a:gd name="T19" fmla="*/ 331 h 332"/>
                <a:gd name="T20" fmla="*/ 165 w 165"/>
                <a:gd name="T21" fmla="*/ 332 h 332"/>
                <a:gd name="T22" fmla="*/ 165 w 165"/>
                <a:gd name="T23" fmla="*/ 317 h 332"/>
                <a:gd name="T24" fmla="*/ 149 w 165"/>
                <a:gd name="T25" fmla="*/ 317 h 332"/>
                <a:gd name="T26" fmla="*/ 102 w 165"/>
                <a:gd name="T27" fmla="*/ 293 h 332"/>
                <a:gd name="T28" fmla="*/ 102 w 165"/>
                <a:gd name="T29" fmla="*/ 13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5" h="332">
                  <a:moveTo>
                    <a:pt x="102" y="13"/>
                  </a:moveTo>
                  <a:cubicBezTo>
                    <a:pt x="102" y="1"/>
                    <a:pt x="102" y="0"/>
                    <a:pt x="91" y="0"/>
                  </a:cubicBezTo>
                  <a:cubicBezTo>
                    <a:pt x="60" y="32"/>
                    <a:pt x="16" y="32"/>
                    <a:pt x="0" y="32"/>
                  </a:cubicBezTo>
                  <a:lnTo>
                    <a:pt x="0" y="48"/>
                  </a:lnTo>
                  <a:cubicBezTo>
                    <a:pt x="10" y="48"/>
                    <a:pt x="40" y="48"/>
                    <a:pt x="66" y="35"/>
                  </a:cubicBezTo>
                  <a:lnTo>
                    <a:pt x="66" y="293"/>
                  </a:lnTo>
                  <a:cubicBezTo>
                    <a:pt x="66" y="311"/>
                    <a:pt x="64" y="317"/>
                    <a:pt x="19" y="317"/>
                  </a:cubicBezTo>
                  <a:lnTo>
                    <a:pt x="3" y="317"/>
                  </a:lnTo>
                  <a:lnTo>
                    <a:pt x="3" y="332"/>
                  </a:lnTo>
                  <a:cubicBezTo>
                    <a:pt x="21" y="331"/>
                    <a:pt x="64" y="331"/>
                    <a:pt x="84" y="331"/>
                  </a:cubicBezTo>
                  <a:cubicBezTo>
                    <a:pt x="104" y="331"/>
                    <a:pt x="147" y="331"/>
                    <a:pt x="165" y="332"/>
                  </a:cubicBezTo>
                  <a:lnTo>
                    <a:pt x="165" y="317"/>
                  </a:lnTo>
                  <a:lnTo>
                    <a:pt x="149" y="317"/>
                  </a:lnTo>
                  <a:cubicBezTo>
                    <a:pt x="104" y="317"/>
                    <a:pt x="102" y="311"/>
                    <a:pt x="102" y="293"/>
                  </a:cubicBezTo>
                  <a:lnTo>
                    <a:pt x="102" y="1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/>
            <p:cNvSpPr>
              <a:spLocks noEditPoints="1"/>
            </p:cNvSpPr>
            <p:nvPr>
              <p:custDataLst>
                <p:tags r:id="rId3"/>
              </p:custDataLst>
            </p:nvPr>
          </p:nvSpPr>
          <p:spPr bwMode="auto">
            <a:xfrm>
              <a:off x="9520239" y="6464312"/>
              <a:ext cx="117475" cy="192088"/>
            </a:xfrm>
            <a:custGeom>
              <a:avLst/>
              <a:gdLst>
                <a:gd name="T0" fmla="*/ 209 w 209"/>
                <a:gd name="T1" fmla="*/ 173 h 343"/>
                <a:gd name="T2" fmla="*/ 189 w 209"/>
                <a:gd name="T3" fmla="*/ 56 h 343"/>
                <a:gd name="T4" fmla="*/ 105 w 209"/>
                <a:gd name="T5" fmla="*/ 0 h 343"/>
                <a:gd name="T6" fmla="*/ 18 w 209"/>
                <a:gd name="T7" fmla="*/ 60 h 343"/>
                <a:gd name="T8" fmla="*/ 0 w 209"/>
                <a:gd name="T9" fmla="*/ 173 h 343"/>
                <a:gd name="T10" fmla="*/ 22 w 209"/>
                <a:gd name="T11" fmla="*/ 293 h 343"/>
                <a:gd name="T12" fmla="*/ 104 w 209"/>
                <a:gd name="T13" fmla="*/ 343 h 343"/>
                <a:gd name="T14" fmla="*/ 191 w 209"/>
                <a:gd name="T15" fmla="*/ 285 h 343"/>
                <a:gd name="T16" fmla="*/ 209 w 209"/>
                <a:gd name="T17" fmla="*/ 173 h 343"/>
                <a:gd name="T18" fmla="*/ 104 w 209"/>
                <a:gd name="T19" fmla="*/ 332 h 343"/>
                <a:gd name="T20" fmla="*/ 46 w 209"/>
                <a:gd name="T21" fmla="*/ 272 h 343"/>
                <a:gd name="T22" fmla="*/ 41 w 209"/>
                <a:gd name="T23" fmla="*/ 167 h 343"/>
                <a:gd name="T24" fmla="*/ 45 w 209"/>
                <a:gd name="T25" fmla="*/ 75 h 343"/>
                <a:gd name="T26" fmla="*/ 104 w 209"/>
                <a:gd name="T27" fmla="*/ 11 h 343"/>
                <a:gd name="T28" fmla="*/ 163 w 209"/>
                <a:gd name="T29" fmla="*/ 70 h 343"/>
                <a:gd name="T30" fmla="*/ 168 w 209"/>
                <a:gd name="T31" fmla="*/ 167 h 343"/>
                <a:gd name="T32" fmla="*/ 162 w 209"/>
                <a:gd name="T33" fmla="*/ 270 h 343"/>
                <a:gd name="T34" fmla="*/ 104 w 209"/>
                <a:gd name="T35" fmla="*/ 3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9" h="343">
                  <a:moveTo>
                    <a:pt x="209" y="173"/>
                  </a:moveTo>
                  <a:cubicBezTo>
                    <a:pt x="209" y="133"/>
                    <a:pt x="207" y="93"/>
                    <a:pt x="189" y="56"/>
                  </a:cubicBezTo>
                  <a:cubicBezTo>
                    <a:pt x="166" y="8"/>
                    <a:pt x="126" y="0"/>
                    <a:pt x="105" y="0"/>
                  </a:cubicBezTo>
                  <a:cubicBezTo>
                    <a:pt x="75" y="0"/>
                    <a:pt x="38" y="13"/>
                    <a:pt x="18" y="60"/>
                  </a:cubicBezTo>
                  <a:cubicBezTo>
                    <a:pt x="2" y="94"/>
                    <a:pt x="0" y="133"/>
                    <a:pt x="0" y="173"/>
                  </a:cubicBezTo>
                  <a:cubicBezTo>
                    <a:pt x="0" y="210"/>
                    <a:pt x="1" y="255"/>
                    <a:pt x="22" y="293"/>
                  </a:cubicBezTo>
                  <a:cubicBezTo>
                    <a:pt x="43" y="333"/>
                    <a:pt x="80" y="343"/>
                    <a:pt x="104" y="343"/>
                  </a:cubicBezTo>
                  <a:cubicBezTo>
                    <a:pt x="131" y="343"/>
                    <a:pt x="169" y="333"/>
                    <a:pt x="191" y="285"/>
                  </a:cubicBezTo>
                  <a:cubicBezTo>
                    <a:pt x="207" y="251"/>
                    <a:pt x="209" y="212"/>
                    <a:pt x="209" y="173"/>
                  </a:cubicBezTo>
                  <a:close/>
                  <a:moveTo>
                    <a:pt x="104" y="332"/>
                  </a:moveTo>
                  <a:cubicBezTo>
                    <a:pt x="85" y="332"/>
                    <a:pt x="55" y="320"/>
                    <a:pt x="46" y="272"/>
                  </a:cubicBezTo>
                  <a:cubicBezTo>
                    <a:pt x="41" y="242"/>
                    <a:pt x="41" y="196"/>
                    <a:pt x="41" y="167"/>
                  </a:cubicBezTo>
                  <a:cubicBezTo>
                    <a:pt x="41" y="135"/>
                    <a:pt x="41" y="102"/>
                    <a:pt x="45" y="75"/>
                  </a:cubicBezTo>
                  <a:cubicBezTo>
                    <a:pt x="54" y="16"/>
                    <a:pt x="92" y="11"/>
                    <a:pt x="104" y="11"/>
                  </a:cubicBezTo>
                  <a:cubicBezTo>
                    <a:pt x="121" y="11"/>
                    <a:pt x="153" y="20"/>
                    <a:pt x="163" y="70"/>
                  </a:cubicBezTo>
                  <a:cubicBezTo>
                    <a:pt x="168" y="98"/>
                    <a:pt x="168" y="135"/>
                    <a:pt x="168" y="167"/>
                  </a:cubicBezTo>
                  <a:cubicBezTo>
                    <a:pt x="168" y="204"/>
                    <a:pt x="168" y="238"/>
                    <a:pt x="162" y="270"/>
                  </a:cubicBezTo>
                  <a:cubicBezTo>
                    <a:pt x="155" y="317"/>
                    <a:pt x="126" y="332"/>
                    <a:pt x="104" y="33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/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9671051" y="6405574"/>
              <a:ext cx="71438" cy="128588"/>
            </a:xfrm>
            <a:custGeom>
              <a:avLst/>
              <a:gdLst>
                <a:gd name="T0" fmla="*/ 79 w 127"/>
                <a:gd name="T1" fmla="*/ 10 h 231"/>
                <a:gd name="T2" fmla="*/ 68 w 127"/>
                <a:gd name="T3" fmla="*/ 0 h 231"/>
                <a:gd name="T4" fmla="*/ 0 w 127"/>
                <a:gd name="T5" fmla="*/ 22 h 231"/>
                <a:gd name="T6" fmla="*/ 0 w 127"/>
                <a:gd name="T7" fmla="*/ 35 h 231"/>
                <a:gd name="T8" fmla="*/ 51 w 127"/>
                <a:gd name="T9" fmla="*/ 25 h 231"/>
                <a:gd name="T10" fmla="*/ 51 w 127"/>
                <a:gd name="T11" fmla="*/ 203 h 231"/>
                <a:gd name="T12" fmla="*/ 16 w 127"/>
                <a:gd name="T13" fmla="*/ 219 h 231"/>
                <a:gd name="T14" fmla="*/ 3 w 127"/>
                <a:gd name="T15" fmla="*/ 219 h 231"/>
                <a:gd name="T16" fmla="*/ 3 w 127"/>
                <a:gd name="T17" fmla="*/ 231 h 231"/>
                <a:gd name="T18" fmla="*/ 65 w 127"/>
                <a:gd name="T19" fmla="*/ 230 h 231"/>
                <a:gd name="T20" fmla="*/ 127 w 127"/>
                <a:gd name="T21" fmla="*/ 231 h 231"/>
                <a:gd name="T22" fmla="*/ 127 w 127"/>
                <a:gd name="T23" fmla="*/ 219 h 231"/>
                <a:gd name="T24" fmla="*/ 114 w 127"/>
                <a:gd name="T25" fmla="*/ 219 h 231"/>
                <a:gd name="T26" fmla="*/ 79 w 127"/>
                <a:gd name="T27" fmla="*/ 203 h 231"/>
                <a:gd name="T28" fmla="*/ 79 w 127"/>
                <a:gd name="T29" fmla="*/ 1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1">
                  <a:moveTo>
                    <a:pt x="79" y="10"/>
                  </a:moveTo>
                  <a:cubicBezTo>
                    <a:pt x="79" y="0"/>
                    <a:pt x="78" y="0"/>
                    <a:pt x="68" y="0"/>
                  </a:cubicBezTo>
                  <a:cubicBezTo>
                    <a:pt x="46" y="22"/>
                    <a:pt x="14" y="22"/>
                    <a:pt x="0" y="22"/>
                  </a:cubicBezTo>
                  <a:lnTo>
                    <a:pt x="0" y="35"/>
                  </a:lnTo>
                  <a:cubicBezTo>
                    <a:pt x="9" y="35"/>
                    <a:pt x="32" y="35"/>
                    <a:pt x="51" y="25"/>
                  </a:cubicBezTo>
                  <a:lnTo>
                    <a:pt x="51" y="203"/>
                  </a:lnTo>
                  <a:cubicBezTo>
                    <a:pt x="51" y="214"/>
                    <a:pt x="51" y="219"/>
                    <a:pt x="16" y="219"/>
                  </a:cubicBezTo>
                  <a:lnTo>
                    <a:pt x="3" y="219"/>
                  </a:lnTo>
                  <a:lnTo>
                    <a:pt x="3" y="231"/>
                  </a:lnTo>
                  <a:cubicBezTo>
                    <a:pt x="9" y="231"/>
                    <a:pt x="52" y="230"/>
                    <a:pt x="65" y="230"/>
                  </a:cubicBezTo>
                  <a:cubicBezTo>
                    <a:pt x="75" y="230"/>
                    <a:pt x="119" y="231"/>
                    <a:pt x="127" y="231"/>
                  </a:cubicBezTo>
                  <a:lnTo>
                    <a:pt x="127" y="219"/>
                  </a:lnTo>
                  <a:lnTo>
                    <a:pt x="114" y="219"/>
                  </a:lnTo>
                  <a:cubicBezTo>
                    <a:pt x="79" y="219"/>
                    <a:pt x="79" y="214"/>
                    <a:pt x="79" y="203"/>
                  </a:cubicBezTo>
                  <a:lnTo>
                    <a:pt x="79" y="1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9771064" y="6405574"/>
              <a:ext cx="90488" cy="133350"/>
            </a:xfrm>
            <a:custGeom>
              <a:avLst/>
              <a:gdLst>
                <a:gd name="T0" fmla="*/ 162 w 162"/>
                <a:gd name="T1" fmla="*/ 120 h 238"/>
                <a:gd name="T2" fmla="*/ 141 w 162"/>
                <a:gd name="T3" fmla="*/ 30 h 238"/>
                <a:gd name="T4" fmla="*/ 81 w 162"/>
                <a:gd name="T5" fmla="*/ 0 h 238"/>
                <a:gd name="T6" fmla="*/ 0 w 162"/>
                <a:gd name="T7" fmla="*/ 120 h 238"/>
                <a:gd name="T8" fmla="*/ 81 w 162"/>
                <a:gd name="T9" fmla="*/ 238 h 238"/>
                <a:gd name="T10" fmla="*/ 162 w 162"/>
                <a:gd name="T11" fmla="*/ 120 h 238"/>
                <a:gd name="T12" fmla="*/ 81 w 162"/>
                <a:gd name="T13" fmla="*/ 229 h 238"/>
                <a:gd name="T14" fmla="*/ 36 w 162"/>
                <a:gd name="T15" fmla="*/ 191 h 238"/>
                <a:gd name="T16" fmla="*/ 31 w 162"/>
                <a:gd name="T17" fmla="*/ 116 h 238"/>
                <a:gd name="T18" fmla="*/ 37 w 162"/>
                <a:gd name="T19" fmla="*/ 45 h 238"/>
                <a:gd name="T20" fmla="*/ 81 w 162"/>
                <a:gd name="T21" fmla="*/ 10 h 238"/>
                <a:gd name="T22" fmla="*/ 124 w 162"/>
                <a:gd name="T23" fmla="*/ 41 h 238"/>
                <a:gd name="T24" fmla="*/ 130 w 162"/>
                <a:gd name="T25" fmla="*/ 116 h 238"/>
                <a:gd name="T26" fmla="*/ 125 w 162"/>
                <a:gd name="T27" fmla="*/ 189 h 238"/>
                <a:gd name="T28" fmla="*/ 81 w 162"/>
                <a:gd name="T29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2" h="238">
                  <a:moveTo>
                    <a:pt x="162" y="120"/>
                  </a:moveTo>
                  <a:cubicBezTo>
                    <a:pt x="162" y="82"/>
                    <a:pt x="157" y="54"/>
                    <a:pt x="141" y="30"/>
                  </a:cubicBezTo>
                  <a:cubicBezTo>
                    <a:pt x="130" y="14"/>
                    <a:pt x="109" y="0"/>
                    <a:pt x="81" y="0"/>
                  </a:cubicBezTo>
                  <a:cubicBezTo>
                    <a:pt x="0" y="0"/>
                    <a:pt x="0" y="95"/>
                    <a:pt x="0" y="120"/>
                  </a:cubicBezTo>
                  <a:cubicBezTo>
                    <a:pt x="0" y="145"/>
                    <a:pt x="0" y="238"/>
                    <a:pt x="81" y="238"/>
                  </a:cubicBezTo>
                  <a:cubicBezTo>
                    <a:pt x="162" y="238"/>
                    <a:pt x="162" y="145"/>
                    <a:pt x="162" y="120"/>
                  </a:cubicBezTo>
                  <a:close/>
                  <a:moveTo>
                    <a:pt x="81" y="229"/>
                  </a:moveTo>
                  <a:cubicBezTo>
                    <a:pt x="65" y="229"/>
                    <a:pt x="43" y="219"/>
                    <a:pt x="36" y="191"/>
                  </a:cubicBezTo>
                  <a:cubicBezTo>
                    <a:pt x="31" y="170"/>
                    <a:pt x="31" y="141"/>
                    <a:pt x="31" y="116"/>
                  </a:cubicBezTo>
                  <a:cubicBezTo>
                    <a:pt x="31" y="90"/>
                    <a:pt x="31" y="64"/>
                    <a:pt x="37" y="45"/>
                  </a:cubicBezTo>
                  <a:cubicBezTo>
                    <a:pt x="44" y="17"/>
                    <a:pt x="66" y="10"/>
                    <a:pt x="81" y="10"/>
                  </a:cubicBezTo>
                  <a:cubicBezTo>
                    <a:pt x="99" y="10"/>
                    <a:pt x="118" y="21"/>
                    <a:pt x="124" y="41"/>
                  </a:cubicBezTo>
                  <a:cubicBezTo>
                    <a:pt x="129" y="60"/>
                    <a:pt x="130" y="85"/>
                    <a:pt x="130" y="116"/>
                  </a:cubicBezTo>
                  <a:cubicBezTo>
                    <a:pt x="130" y="141"/>
                    <a:pt x="130" y="167"/>
                    <a:pt x="125" y="189"/>
                  </a:cubicBezTo>
                  <a:cubicBezTo>
                    <a:pt x="118" y="221"/>
                    <a:pt x="95" y="229"/>
                    <a:pt x="81" y="22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/>
            <p:cNvSpPr>
              <a:spLocks/>
            </p:cNvSpPr>
            <p:nvPr>
              <p:custDataLst>
                <p:tags r:id="rId6"/>
              </p:custDataLst>
            </p:nvPr>
          </p:nvSpPr>
          <p:spPr bwMode="auto">
            <a:xfrm>
              <a:off x="9963151" y="6488124"/>
              <a:ext cx="185738" cy="185738"/>
            </a:xfrm>
            <a:custGeom>
              <a:avLst/>
              <a:gdLst>
                <a:gd name="T0" fmla="*/ 176 w 331"/>
                <a:gd name="T1" fmla="*/ 176 h 332"/>
                <a:gd name="T2" fmla="*/ 315 w 331"/>
                <a:gd name="T3" fmla="*/ 176 h 332"/>
                <a:gd name="T4" fmla="*/ 331 w 331"/>
                <a:gd name="T5" fmla="*/ 166 h 332"/>
                <a:gd name="T6" fmla="*/ 315 w 331"/>
                <a:gd name="T7" fmla="*/ 156 h 332"/>
                <a:gd name="T8" fmla="*/ 176 w 331"/>
                <a:gd name="T9" fmla="*/ 156 h 332"/>
                <a:gd name="T10" fmla="*/ 176 w 331"/>
                <a:gd name="T11" fmla="*/ 16 h 332"/>
                <a:gd name="T12" fmla="*/ 166 w 331"/>
                <a:gd name="T13" fmla="*/ 0 h 332"/>
                <a:gd name="T14" fmla="*/ 156 w 331"/>
                <a:gd name="T15" fmla="*/ 16 h 332"/>
                <a:gd name="T16" fmla="*/ 156 w 331"/>
                <a:gd name="T17" fmla="*/ 156 h 332"/>
                <a:gd name="T18" fmla="*/ 16 w 331"/>
                <a:gd name="T19" fmla="*/ 156 h 332"/>
                <a:gd name="T20" fmla="*/ 0 w 331"/>
                <a:gd name="T21" fmla="*/ 166 h 332"/>
                <a:gd name="T22" fmla="*/ 16 w 331"/>
                <a:gd name="T23" fmla="*/ 176 h 332"/>
                <a:gd name="T24" fmla="*/ 156 w 331"/>
                <a:gd name="T25" fmla="*/ 176 h 332"/>
                <a:gd name="T26" fmla="*/ 156 w 331"/>
                <a:gd name="T27" fmla="*/ 315 h 332"/>
                <a:gd name="T28" fmla="*/ 166 w 331"/>
                <a:gd name="T29" fmla="*/ 332 h 332"/>
                <a:gd name="T30" fmla="*/ 176 w 331"/>
                <a:gd name="T31" fmla="*/ 315 h 332"/>
                <a:gd name="T32" fmla="*/ 176 w 331"/>
                <a:gd name="T33" fmla="*/ 17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1" h="332">
                  <a:moveTo>
                    <a:pt x="176" y="176"/>
                  </a:moveTo>
                  <a:lnTo>
                    <a:pt x="315" y="176"/>
                  </a:lnTo>
                  <a:cubicBezTo>
                    <a:pt x="322" y="176"/>
                    <a:pt x="331" y="176"/>
                    <a:pt x="331" y="166"/>
                  </a:cubicBezTo>
                  <a:cubicBezTo>
                    <a:pt x="331" y="156"/>
                    <a:pt x="322" y="156"/>
                    <a:pt x="315" y="156"/>
                  </a:cubicBezTo>
                  <a:lnTo>
                    <a:pt x="176" y="156"/>
                  </a:lnTo>
                  <a:lnTo>
                    <a:pt x="176" y="16"/>
                  </a:lnTo>
                  <a:cubicBezTo>
                    <a:pt x="176" y="9"/>
                    <a:pt x="176" y="0"/>
                    <a:pt x="166" y="0"/>
                  </a:cubicBezTo>
                  <a:cubicBezTo>
                    <a:pt x="156" y="0"/>
                    <a:pt x="156" y="9"/>
                    <a:pt x="156" y="16"/>
                  </a:cubicBezTo>
                  <a:lnTo>
                    <a:pt x="156" y="156"/>
                  </a:lnTo>
                  <a:lnTo>
                    <a:pt x="16" y="156"/>
                  </a:lnTo>
                  <a:cubicBezTo>
                    <a:pt x="9" y="156"/>
                    <a:pt x="0" y="156"/>
                    <a:pt x="0" y="166"/>
                  </a:cubicBezTo>
                  <a:cubicBezTo>
                    <a:pt x="0" y="176"/>
                    <a:pt x="9" y="176"/>
                    <a:pt x="16" y="176"/>
                  </a:cubicBezTo>
                  <a:lnTo>
                    <a:pt x="156" y="176"/>
                  </a:lnTo>
                  <a:lnTo>
                    <a:pt x="156" y="315"/>
                  </a:lnTo>
                  <a:cubicBezTo>
                    <a:pt x="156" y="322"/>
                    <a:pt x="156" y="332"/>
                    <a:pt x="166" y="332"/>
                  </a:cubicBezTo>
                  <a:cubicBezTo>
                    <a:pt x="176" y="332"/>
                    <a:pt x="176" y="322"/>
                    <a:pt x="176" y="315"/>
                  </a:cubicBezTo>
                  <a:lnTo>
                    <a:pt x="176" y="17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/>
            <p:cNvSpPr>
              <a:spLocks/>
            </p:cNvSpPr>
            <p:nvPr>
              <p:custDataLst>
                <p:tags r:id="rId7"/>
              </p:custDataLst>
            </p:nvPr>
          </p:nvSpPr>
          <p:spPr bwMode="auto">
            <a:xfrm>
              <a:off x="10252076" y="6464312"/>
              <a:ext cx="92075" cy="185738"/>
            </a:xfrm>
            <a:custGeom>
              <a:avLst/>
              <a:gdLst>
                <a:gd name="T0" fmla="*/ 102 w 164"/>
                <a:gd name="T1" fmla="*/ 13 h 332"/>
                <a:gd name="T2" fmla="*/ 91 w 164"/>
                <a:gd name="T3" fmla="*/ 0 h 332"/>
                <a:gd name="T4" fmla="*/ 0 w 164"/>
                <a:gd name="T5" fmla="*/ 32 h 332"/>
                <a:gd name="T6" fmla="*/ 0 w 164"/>
                <a:gd name="T7" fmla="*/ 48 h 332"/>
                <a:gd name="T8" fmla="*/ 65 w 164"/>
                <a:gd name="T9" fmla="*/ 35 h 332"/>
                <a:gd name="T10" fmla="*/ 65 w 164"/>
                <a:gd name="T11" fmla="*/ 293 h 332"/>
                <a:gd name="T12" fmla="*/ 19 w 164"/>
                <a:gd name="T13" fmla="*/ 317 h 332"/>
                <a:gd name="T14" fmla="*/ 3 w 164"/>
                <a:gd name="T15" fmla="*/ 317 h 332"/>
                <a:gd name="T16" fmla="*/ 3 w 164"/>
                <a:gd name="T17" fmla="*/ 332 h 332"/>
                <a:gd name="T18" fmla="*/ 84 w 164"/>
                <a:gd name="T19" fmla="*/ 331 h 332"/>
                <a:gd name="T20" fmla="*/ 164 w 164"/>
                <a:gd name="T21" fmla="*/ 332 h 332"/>
                <a:gd name="T22" fmla="*/ 164 w 164"/>
                <a:gd name="T23" fmla="*/ 317 h 332"/>
                <a:gd name="T24" fmla="*/ 148 w 164"/>
                <a:gd name="T25" fmla="*/ 317 h 332"/>
                <a:gd name="T26" fmla="*/ 102 w 164"/>
                <a:gd name="T27" fmla="*/ 293 h 332"/>
                <a:gd name="T28" fmla="*/ 102 w 164"/>
                <a:gd name="T29" fmla="*/ 13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4" h="332">
                  <a:moveTo>
                    <a:pt x="102" y="13"/>
                  </a:moveTo>
                  <a:cubicBezTo>
                    <a:pt x="102" y="1"/>
                    <a:pt x="102" y="0"/>
                    <a:pt x="91" y="0"/>
                  </a:cubicBezTo>
                  <a:cubicBezTo>
                    <a:pt x="60" y="32"/>
                    <a:pt x="16" y="32"/>
                    <a:pt x="0" y="32"/>
                  </a:cubicBezTo>
                  <a:lnTo>
                    <a:pt x="0" y="48"/>
                  </a:lnTo>
                  <a:cubicBezTo>
                    <a:pt x="10" y="48"/>
                    <a:pt x="39" y="48"/>
                    <a:pt x="65" y="35"/>
                  </a:cubicBezTo>
                  <a:lnTo>
                    <a:pt x="65" y="293"/>
                  </a:lnTo>
                  <a:cubicBezTo>
                    <a:pt x="65" y="311"/>
                    <a:pt x="64" y="317"/>
                    <a:pt x="19" y="317"/>
                  </a:cubicBezTo>
                  <a:lnTo>
                    <a:pt x="3" y="317"/>
                  </a:lnTo>
                  <a:lnTo>
                    <a:pt x="3" y="332"/>
                  </a:lnTo>
                  <a:cubicBezTo>
                    <a:pt x="20" y="331"/>
                    <a:pt x="64" y="331"/>
                    <a:pt x="84" y="331"/>
                  </a:cubicBezTo>
                  <a:cubicBezTo>
                    <a:pt x="104" y="331"/>
                    <a:pt x="147" y="331"/>
                    <a:pt x="164" y="332"/>
                  </a:cubicBezTo>
                  <a:lnTo>
                    <a:pt x="164" y="317"/>
                  </a:lnTo>
                  <a:lnTo>
                    <a:pt x="148" y="317"/>
                  </a:lnTo>
                  <a:cubicBezTo>
                    <a:pt x="104" y="317"/>
                    <a:pt x="102" y="311"/>
                    <a:pt x="102" y="293"/>
                  </a:cubicBezTo>
                  <a:lnTo>
                    <a:pt x="102" y="1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/>
            <p:cNvSpPr>
              <a:spLocks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10377489" y="6464312"/>
              <a:ext cx="117475" cy="192088"/>
            </a:xfrm>
            <a:custGeom>
              <a:avLst/>
              <a:gdLst>
                <a:gd name="T0" fmla="*/ 210 w 210"/>
                <a:gd name="T1" fmla="*/ 173 h 343"/>
                <a:gd name="T2" fmla="*/ 190 w 210"/>
                <a:gd name="T3" fmla="*/ 56 h 343"/>
                <a:gd name="T4" fmla="*/ 105 w 210"/>
                <a:gd name="T5" fmla="*/ 0 h 343"/>
                <a:gd name="T6" fmla="*/ 18 w 210"/>
                <a:gd name="T7" fmla="*/ 60 h 343"/>
                <a:gd name="T8" fmla="*/ 0 w 210"/>
                <a:gd name="T9" fmla="*/ 173 h 343"/>
                <a:gd name="T10" fmla="*/ 22 w 210"/>
                <a:gd name="T11" fmla="*/ 293 h 343"/>
                <a:gd name="T12" fmla="*/ 105 w 210"/>
                <a:gd name="T13" fmla="*/ 343 h 343"/>
                <a:gd name="T14" fmla="*/ 191 w 210"/>
                <a:gd name="T15" fmla="*/ 285 h 343"/>
                <a:gd name="T16" fmla="*/ 210 w 210"/>
                <a:gd name="T17" fmla="*/ 173 h 343"/>
                <a:gd name="T18" fmla="*/ 105 w 210"/>
                <a:gd name="T19" fmla="*/ 332 h 343"/>
                <a:gd name="T20" fmla="*/ 47 w 210"/>
                <a:gd name="T21" fmla="*/ 272 h 343"/>
                <a:gd name="T22" fmla="*/ 41 w 210"/>
                <a:gd name="T23" fmla="*/ 167 h 343"/>
                <a:gd name="T24" fmla="*/ 45 w 210"/>
                <a:gd name="T25" fmla="*/ 75 h 343"/>
                <a:gd name="T26" fmla="*/ 105 w 210"/>
                <a:gd name="T27" fmla="*/ 11 h 343"/>
                <a:gd name="T28" fmla="*/ 163 w 210"/>
                <a:gd name="T29" fmla="*/ 70 h 343"/>
                <a:gd name="T30" fmla="*/ 168 w 210"/>
                <a:gd name="T31" fmla="*/ 167 h 343"/>
                <a:gd name="T32" fmla="*/ 163 w 210"/>
                <a:gd name="T33" fmla="*/ 270 h 343"/>
                <a:gd name="T34" fmla="*/ 105 w 210"/>
                <a:gd name="T35" fmla="*/ 3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343">
                  <a:moveTo>
                    <a:pt x="210" y="173"/>
                  </a:moveTo>
                  <a:cubicBezTo>
                    <a:pt x="210" y="133"/>
                    <a:pt x="207" y="93"/>
                    <a:pt x="190" y="56"/>
                  </a:cubicBezTo>
                  <a:cubicBezTo>
                    <a:pt x="167" y="8"/>
                    <a:pt x="126" y="0"/>
                    <a:pt x="105" y="0"/>
                  </a:cubicBezTo>
                  <a:cubicBezTo>
                    <a:pt x="75" y="0"/>
                    <a:pt x="39" y="13"/>
                    <a:pt x="18" y="60"/>
                  </a:cubicBezTo>
                  <a:cubicBezTo>
                    <a:pt x="3" y="94"/>
                    <a:pt x="0" y="133"/>
                    <a:pt x="0" y="173"/>
                  </a:cubicBezTo>
                  <a:cubicBezTo>
                    <a:pt x="0" y="210"/>
                    <a:pt x="2" y="255"/>
                    <a:pt x="22" y="293"/>
                  </a:cubicBezTo>
                  <a:cubicBezTo>
                    <a:pt x="44" y="333"/>
                    <a:pt x="80" y="343"/>
                    <a:pt x="105" y="343"/>
                  </a:cubicBezTo>
                  <a:cubicBezTo>
                    <a:pt x="132" y="343"/>
                    <a:pt x="169" y="333"/>
                    <a:pt x="191" y="285"/>
                  </a:cubicBezTo>
                  <a:cubicBezTo>
                    <a:pt x="207" y="251"/>
                    <a:pt x="210" y="212"/>
                    <a:pt x="210" y="173"/>
                  </a:cubicBezTo>
                  <a:close/>
                  <a:moveTo>
                    <a:pt x="105" y="332"/>
                  </a:moveTo>
                  <a:cubicBezTo>
                    <a:pt x="85" y="332"/>
                    <a:pt x="56" y="320"/>
                    <a:pt x="47" y="272"/>
                  </a:cubicBezTo>
                  <a:cubicBezTo>
                    <a:pt x="41" y="242"/>
                    <a:pt x="41" y="196"/>
                    <a:pt x="41" y="167"/>
                  </a:cubicBezTo>
                  <a:cubicBezTo>
                    <a:pt x="41" y="135"/>
                    <a:pt x="41" y="102"/>
                    <a:pt x="45" y="75"/>
                  </a:cubicBezTo>
                  <a:cubicBezTo>
                    <a:pt x="55" y="16"/>
                    <a:pt x="92" y="11"/>
                    <a:pt x="105" y="11"/>
                  </a:cubicBezTo>
                  <a:cubicBezTo>
                    <a:pt x="121" y="11"/>
                    <a:pt x="154" y="20"/>
                    <a:pt x="163" y="70"/>
                  </a:cubicBezTo>
                  <a:cubicBezTo>
                    <a:pt x="168" y="98"/>
                    <a:pt x="168" y="135"/>
                    <a:pt x="168" y="167"/>
                  </a:cubicBezTo>
                  <a:cubicBezTo>
                    <a:pt x="168" y="204"/>
                    <a:pt x="168" y="238"/>
                    <a:pt x="163" y="270"/>
                  </a:cubicBezTo>
                  <a:cubicBezTo>
                    <a:pt x="156" y="317"/>
                    <a:pt x="127" y="332"/>
                    <a:pt x="105" y="33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/>
            <p:cNvSpPr>
              <a:spLocks/>
            </p:cNvSpPr>
            <p:nvPr>
              <p:custDataLst>
                <p:tags r:id="rId9"/>
              </p:custDataLst>
            </p:nvPr>
          </p:nvSpPr>
          <p:spPr bwMode="auto">
            <a:xfrm>
              <a:off x="10526714" y="6481774"/>
              <a:ext cx="133350" cy="9525"/>
            </a:xfrm>
            <a:custGeom>
              <a:avLst/>
              <a:gdLst>
                <a:gd name="T0" fmla="*/ 222 w 236"/>
                <a:gd name="T1" fmla="*/ 17 h 17"/>
                <a:gd name="T2" fmla="*/ 236 w 236"/>
                <a:gd name="T3" fmla="*/ 8 h 17"/>
                <a:gd name="T4" fmla="*/ 222 w 236"/>
                <a:gd name="T5" fmla="*/ 0 h 17"/>
                <a:gd name="T6" fmla="*/ 14 w 236"/>
                <a:gd name="T7" fmla="*/ 0 h 17"/>
                <a:gd name="T8" fmla="*/ 0 w 236"/>
                <a:gd name="T9" fmla="*/ 8 h 17"/>
                <a:gd name="T10" fmla="*/ 14 w 236"/>
                <a:gd name="T11" fmla="*/ 17 h 17"/>
                <a:gd name="T12" fmla="*/ 222 w 236"/>
                <a:gd name="T1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6" h="17">
                  <a:moveTo>
                    <a:pt x="222" y="17"/>
                  </a:moveTo>
                  <a:cubicBezTo>
                    <a:pt x="227" y="17"/>
                    <a:pt x="236" y="17"/>
                    <a:pt x="236" y="8"/>
                  </a:cubicBezTo>
                  <a:cubicBezTo>
                    <a:pt x="236" y="0"/>
                    <a:pt x="228" y="0"/>
                    <a:pt x="222" y="0"/>
                  </a:cubicBezTo>
                  <a:lnTo>
                    <a:pt x="14" y="0"/>
                  </a:lnTo>
                  <a:cubicBezTo>
                    <a:pt x="8" y="0"/>
                    <a:pt x="0" y="0"/>
                    <a:pt x="0" y="8"/>
                  </a:cubicBezTo>
                  <a:cubicBezTo>
                    <a:pt x="0" y="17"/>
                    <a:pt x="8" y="17"/>
                    <a:pt x="14" y="17"/>
                  </a:cubicBezTo>
                  <a:lnTo>
                    <a:pt x="222" y="1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/>
            <p:cNvSpPr>
              <a:spLocks/>
            </p:cNvSpPr>
            <p:nvPr>
              <p:custDataLst>
                <p:tags r:id="rId10"/>
              </p:custDataLst>
            </p:nvPr>
          </p:nvSpPr>
          <p:spPr bwMode="auto">
            <a:xfrm>
              <a:off x="10702926" y="6405574"/>
              <a:ext cx="69850" cy="128588"/>
            </a:xfrm>
            <a:custGeom>
              <a:avLst/>
              <a:gdLst>
                <a:gd name="T0" fmla="*/ 78 w 126"/>
                <a:gd name="T1" fmla="*/ 10 h 231"/>
                <a:gd name="T2" fmla="*/ 68 w 126"/>
                <a:gd name="T3" fmla="*/ 0 h 231"/>
                <a:gd name="T4" fmla="*/ 0 w 126"/>
                <a:gd name="T5" fmla="*/ 22 h 231"/>
                <a:gd name="T6" fmla="*/ 0 w 126"/>
                <a:gd name="T7" fmla="*/ 35 h 231"/>
                <a:gd name="T8" fmla="*/ 50 w 126"/>
                <a:gd name="T9" fmla="*/ 25 h 231"/>
                <a:gd name="T10" fmla="*/ 50 w 126"/>
                <a:gd name="T11" fmla="*/ 203 h 231"/>
                <a:gd name="T12" fmla="*/ 15 w 126"/>
                <a:gd name="T13" fmla="*/ 219 h 231"/>
                <a:gd name="T14" fmla="*/ 2 w 126"/>
                <a:gd name="T15" fmla="*/ 219 h 231"/>
                <a:gd name="T16" fmla="*/ 2 w 126"/>
                <a:gd name="T17" fmla="*/ 231 h 231"/>
                <a:gd name="T18" fmla="*/ 64 w 126"/>
                <a:gd name="T19" fmla="*/ 230 h 231"/>
                <a:gd name="T20" fmla="*/ 126 w 126"/>
                <a:gd name="T21" fmla="*/ 231 h 231"/>
                <a:gd name="T22" fmla="*/ 126 w 126"/>
                <a:gd name="T23" fmla="*/ 219 h 231"/>
                <a:gd name="T24" fmla="*/ 113 w 126"/>
                <a:gd name="T25" fmla="*/ 219 h 231"/>
                <a:gd name="T26" fmla="*/ 78 w 126"/>
                <a:gd name="T27" fmla="*/ 203 h 231"/>
                <a:gd name="T28" fmla="*/ 78 w 126"/>
                <a:gd name="T29" fmla="*/ 1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6" h="231">
                  <a:moveTo>
                    <a:pt x="78" y="10"/>
                  </a:moveTo>
                  <a:cubicBezTo>
                    <a:pt x="78" y="0"/>
                    <a:pt x="78" y="0"/>
                    <a:pt x="68" y="0"/>
                  </a:cubicBezTo>
                  <a:cubicBezTo>
                    <a:pt x="46" y="22"/>
                    <a:pt x="14" y="22"/>
                    <a:pt x="0" y="22"/>
                  </a:cubicBezTo>
                  <a:lnTo>
                    <a:pt x="0" y="35"/>
                  </a:lnTo>
                  <a:cubicBezTo>
                    <a:pt x="8" y="35"/>
                    <a:pt x="31" y="35"/>
                    <a:pt x="50" y="25"/>
                  </a:cubicBezTo>
                  <a:lnTo>
                    <a:pt x="50" y="203"/>
                  </a:lnTo>
                  <a:cubicBezTo>
                    <a:pt x="50" y="214"/>
                    <a:pt x="50" y="219"/>
                    <a:pt x="15" y="219"/>
                  </a:cubicBezTo>
                  <a:lnTo>
                    <a:pt x="2" y="219"/>
                  </a:lnTo>
                  <a:lnTo>
                    <a:pt x="2" y="231"/>
                  </a:lnTo>
                  <a:cubicBezTo>
                    <a:pt x="8" y="231"/>
                    <a:pt x="51" y="230"/>
                    <a:pt x="64" y="230"/>
                  </a:cubicBezTo>
                  <a:cubicBezTo>
                    <a:pt x="75" y="230"/>
                    <a:pt x="119" y="231"/>
                    <a:pt x="126" y="231"/>
                  </a:cubicBezTo>
                  <a:lnTo>
                    <a:pt x="126" y="219"/>
                  </a:lnTo>
                  <a:lnTo>
                    <a:pt x="113" y="219"/>
                  </a:lnTo>
                  <a:cubicBezTo>
                    <a:pt x="78" y="219"/>
                    <a:pt x="78" y="214"/>
                    <a:pt x="78" y="203"/>
                  </a:cubicBezTo>
                  <a:lnTo>
                    <a:pt x="78" y="1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/>
            <p:cNvSpPr>
              <a:spLocks noEditPoints="1"/>
            </p:cNvSpPr>
            <p:nvPr>
              <p:custDataLst>
                <p:tags r:id="rId11"/>
              </p:custDataLst>
            </p:nvPr>
          </p:nvSpPr>
          <p:spPr bwMode="auto">
            <a:xfrm>
              <a:off x="10801351" y="6405574"/>
              <a:ext cx="92075" cy="133350"/>
            </a:xfrm>
            <a:custGeom>
              <a:avLst/>
              <a:gdLst>
                <a:gd name="T0" fmla="*/ 162 w 162"/>
                <a:gd name="T1" fmla="*/ 120 h 238"/>
                <a:gd name="T2" fmla="*/ 141 w 162"/>
                <a:gd name="T3" fmla="*/ 30 h 238"/>
                <a:gd name="T4" fmla="*/ 81 w 162"/>
                <a:gd name="T5" fmla="*/ 0 h 238"/>
                <a:gd name="T6" fmla="*/ 0 w 162"/>
                <a:gd name="T7" fmla="*/ 120 h 238"/>
                <a:gd name="T8" fmla="*/ 81 w 162"/>
                <a:gd name="T9" fmla="*/ 238 h 238"/>
                <a:gd name="T10" fmla="*/ 162 w 162"/>
                <a:gd name="T11" fmla="*/ 120 h 238"/>
                <a:gd name="T12" fmla="*/ 81 w 162"/>
                <a:gd name="T13" fmla="*/ 229 h 238"/>
                <a:gd name="T14" fmla="*/ 37 w 162"/>
                <a:gd name="T15" fmla="*/ 191 h 238"/>
                <a:gd name="T16" fmla="*/ 32 w 162"/>
                <a:gd name="T17" fmla="*/ 116 h 238"/>
                <a:gd name="T18" fmla="*/ 37 w 162"/>
                <a:gd name="T19" fmla="*/ 45 h 238"/>
                <a:gd name="T20" fmla="*/ 81 w 162"/>
                <a:gd name="T21" fmla="*/ 10 h 238"/>
                <a:gd name="T22" fmla="*/ 124 w 162"/>
                <a:gd name="T23" fmla="*/ 41 h 238"/>
                <a:gd name="T24" fmla="*/ 130 w 162"/>
                <a:gd name="T25" fmla="*/ 116 h 238"/>
                <a:gd name="T26" fmla="*/ 126 w 162"/>
                <a:gd name="T27" fmla="*/ 189 h 238"/>
                <a:gd name="T28" fmla="*/ 81 w 162"/>
                <a:gd name="T29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2" h="238">
                  <a:moveTo>
                    <a:pt x="162" y="120"/>
                  </a:moveTo>
                  <a:cubicBezTo>
                    <a:pt x="162" y="82"/>
                    <a:pt x="157" y="54"/>
                    <a:pt x="141" y="30"/>
                  </a:cubicBezTo>
                  <a:cubicBezTo>
                    <a:pt x="131" y="14"/>
                    <a:pt x="109" y="0"/>
                    <a:pt x="81" y="0"/>
                  </a:cubicBezTo>
                  <a:cubicBezTo>
                    <a:pt x="0" y="0"/>
                    <a:pt x="0" y="95"/>
                    <a:pt x="0" y="120"/>
                  </a:cubicBezTo>
                  <a:cubicBezTo>
                    <a:pt x="0" y="145"/>
                    <a:pt x="0" y="238"/>
                    <a:pt x="81" y="238"/>
                  </a:cubicBezTo>
                  <a:cubicBezTo>
                    <a:pt x="162" y="238"/>
                    <a:pt x="162" y="145"/>
                    <a:pt x="162" y="120"/>
                  </a:cubicBezTo>
                  <a:close/>
                  <a:moveTo>
                    <a:pt x="81" y="229"/>
                  </a:moveTo>
                  <a:cubicBezTo>
                    <a:pt x="65" y="229"/>
                    <a:pt x="44" y="219"/>
                    <a:pt x="37" y="191"/>
                  </a:cubicBezTo>
                  <a:cubicBezTo>
                    <a:pt x="32" y="170"/>
                    <a:pt x="32" y="141"/>
                    <a:pt x="32" y="116"/>
                  </a:cubicBezTo>
                  <a:cubicBezTo>
                    <a:pt x="32" y="90"/>
                    <a:pt x="32" y="64"/>
                    <a:pt x="37" y="45"/>
                  </a:cubicBezTo>
                  <a:cubicBezTo>
                    <a:pt x="44" y="17"/>
                    <a:pt x="67" y="10"/>
                    <a:pt x="81" y="10"/>
                  </a:cubicBezTo>
                  <a:cubicBezTo>
                    <a:pt x="100" y="10"/>
                    <a:pt x="118" y="21"/>
                    <a:pt x="124" y="41"/>
                  </a:cubicBezTo>
                  <a:cubicBezTo>
                    <a:pt x="130" y="60"/>
                    <a:pt x="130" y="85"/>
                    <a:pt x="130" y="116"/>
                  </a:cubicBezTo>
                  <a:cubicBezTo>
                    <a:pt x="130" y="141"/>
                    <a:pt x="130" y="167"/>
                    <a:pt x="126" y="189"/>
                  </a:cubicBezTo>
                  <a:cubicBezTo>
                    <a:pt x="119" y="221"/>
                    <a:pt x="95" y="229"/>
                    <a:pt x="81" y="22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/>
            <p:cNvSpPr>
              <a:spLocks/>
            </p:cNvSpPr>
            <p:nvPr>
              <p:custDataLst>
                <p:tags r:id="rId12"/>
              </p:custDataLst>
            </p:nvPr>
          </p:nvSpPr>
          <p:spPr bwMode="auto">
            <a:xfrm>
              <a:off x="11002964" y="6575437"/>
              <a:ext cx="169863" cy="11113"/>
            </a:xfrm>
            <a:custGeom>
              <a:avLst/>
              <a:gdLst>
                <a:gd name="T0" fmla="*/ 287 w 304"/>
                <a:gd name="T1" fmla="*/ 20 h 20"/>
                <a:gd name="T2" fmla="*/ 304 w 304"/>
                <a:gd name="T3" fmla="*/ 10 h 20"/>
                <a:gd name="T4" fmla="*/ 287 w 304"/>
                <a:gd name="T5" fmla="*/ 0 h 20"/>
                <a:gd name="T6" fmla="*/ 17 w 304"/>
                <a:gd name="T7" fmla="*/ 0 h 20"/>
                <a:gd name="T8" fmla="*/ 0 w 304"/>
                <a:gd name="T9" fmla="*/ 10 h 20"/>
                <a:gd name="T10" fmla="*/ 17 w 304"/>
                <a:gd name="T11" fmla="*/ 20 h 20"/>
                <a:gd name="T12" fmla="*/ 287 w 304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4" h="20">
                  <a:moveTo>
                    <a:pt x="287" y="20"/>
                  </a:moveTo>
                  <a:cubicBezTo>
                    <a:pt x="295" y="20"/>
                    <a:pt x="304" y="20"/>
                    <a:pt x="304" y="10"/>
                  </a:cubicBezTo>
                  <a:cubicBezTo>
                    <a:pt x="304" y="0"/>
                    <a:pt x="295" y="0"/>
                    <a:pt x="287" y="0"/>
                  </a:cubicBezTo>
                  <a:lnTo>
                    <a:pt x="17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287" y="2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/>
            <p:cNvSpPr>
              <a:spLocks/>
            </p:cNvSpPr>
            <p:nvPr>
              <p:custDataLst>
                <p:tags r:id="rId13"/>
              </p:custDataLst>
            </p:nvPr>
          </p:nvSpPr>
          <p:spPr bwMode="auto">
            <a:xfrm>
              <a:off x="11283951" y="6464312"/>
              <a:ext cx="92075" cy="185738"/>
            </a:xfrm>
            <a:custGeom>
              <a:avLst/>
              <a:gdLst>
                <a:gd name="T0" fmla="*/ 102 w 164"/>
                <a:gd name="T1" fmla="*/ 13 h 332"/>
                <a:gd name="T2" fmla="*/ 90 w 164"/>
                <a:gd name="T3" fmla="*/ 0 h 332"/>
                <a:gd name="T4" fmla="*/ 0 w 164"/>
                <a:gd name="T5" fmla="*/ 32 h 332"/>
                <a:gd name="T6" fmla="*/ 0 w 164"/>
                <a:gd name="T7" fmla="*/ 48 h 332"/>
                <a:gd name="T8" fmla="*/ 65 w 164"/>
                <a:gd name="T9" fmla="*/ 35 h 332"/>
                <a:gd name="T10" fmla="*/ 65 w 164"/>
                <a:gd name="T11" fmla="*/ 293 h 332"/>
                <a:gd name="T12" fmla="*/ 19 w 164"/>
                <a:gd name="T13" fmla="*/ 317 h 332"/>
                <a:gd name="T14" fmla="*/ 3 w 164"/>
                <a:gd name="T15" fmla="*/ 317 h 332"/>
                <a:gd name="T16" fmla="*/ 3 w 164"/>
                <a:gd name="T17" fmla="*/ 332 h 332"/>
                <a:gd name="T18" fmla="*/ 84 w 164"/>
                <a:gd name="T19" fmla="*/ 331 h 332"/>
                <a:gd name="T20" fmla="*/ 164 w 164"/>
                <a:gd name="T21" fmla="*/ 332 h 332"/>
                <a:gd name="T22" fmla="*/ 164 w 164"/>
                <a:gd name="T23" fmla="*/ 317 h 332"/>
                <a:gd name="T24" fmla="*/ 148 w 164"/>
                <a:gd name="T25" fmla="*/ 317 h 332"/>
                <a:gd name="T26" fmla="*/ 102 w 164"/>
                <a:gd name="T27" fmla="*/ 293 h 332"/>
                <a:gd name="T28" fmla="*/ 102 w 164"/>
                <a:gd name="T29" fmla="*/ 13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4" h="332">
                  <a:moveTo>
                    <a:pt x="102" y="13"/>
                  </a:moveTo>
                  <a:cubicBezTo>
                    <a:pt x="102" y="1"/>
                    <a:pt x="102" y="0"/>
                    <a:pt x="90" y="0"/>
                  </a:cubicBezTo>
                  <a:cubicBezTo>
                    <a:pt x="60" y="32"/>
                    <a:pt x="16" y="32"/>
                    <a:pt x="0" y="32"/>
                  </a:cubicBezTo>
                  <a:lnTo>
                    <a:pt x="0" y="48"/>
                  </a:lnTo>
                  <a:cubicBezTo>
                    <a:pt x="10" y="48"/>
                    <a:pt x="39" y="48"/>
                    <a:pt x="65" y="35"/>
                  </a:cubicBezTo>
                  <a:lnTo>
                    <a:pt x="65" y="293"/>
                  </a:lnTo>
                  <a:cubicBezTo>
                    <a:pt x="65" y="311"/>
                    <a:pt x="64" y="317"/>
                    <a:pt x="19" y="317"/>
                  </a:cubicBezTo>
                  <a:lnTo>
                    <a:pt x="3" y="317"/>
                  </a:lnTo>
                  <a:lnTo>
                    <a:pt x="3" y="332"/>
                  </a:lnTo>
                  <a:cubicBezTo>
                    <a:pt x="20" y="331"/>
                    <a:pt x="64" y="331"/>
                    <a:pt x="84" y="331"/>
                  </a:cubicBezTo>
                  <a:cubicBezTo>
                    <a:pt x="103" y="331"/>
                    <a:pt x="147" y="331"/>
                    <a:pt x="164" y="332"/>
                  </a:cubicBezTo>
                  <a:lnTo>
                    <a:pt x="164" y="317"/>
                  </a:lnTo>
                  <a:lnTo>
                    <a:pt x="148" y="317"/>
                  </a:lnTo>
                  <a:cubicBezTo>
                    <a:pt x="103" y="317"/>
                    <a:pt x="102" y="311"/>
                    <a:pt x="102" y="293"/>
                  </a:cubicBezTo>
                  <a:lnTo>
                    <a:pt x="102" y="1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/>
            <p:cNvSpPr>
              <a:spLocks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11409364" y="6464312"/>
              <a:ext cx="117475" cy="192088"/>
            </a:xfrm>
            <a:custGeom>
              <a:avLst/>
              <a:gdLst>
                <a:gd name="T0" fmla="*/ 210 w 210"/>
                <a:gd name="T1" fmla="*/ 173 h 343"/>
                <a:gd name="T2" fmla="*/ 190 w 210"/>
                <a:gd name="T3" fmla="*/ 56 h 343"/>
                <a:gd name="T4" fmla="*/ 105 w 210"/>
                <a:gd name="T5" fmla="*/ 0 h 343"/>
                <a:gd name="T6" fmla="*/ 18 w 210"/>
                <a:gd name="T7" fmla="*/ 60 h 343"/>
                <a:gd name="T8" fmla="*/ 0 w 210"/>
                <a:gd name="T9" fmla="*/ 173 h 343"/>
                <a:gd name="T10" fmla="*/ 22 w 210"/>
                <a:gd name="T11" fmla="*/ 293 h 343"/>
                <a:gd name="T12" fmla="*/ 105 w 210"/>
                <a:gd name="T13" fmla="*/ 343 h 343"/>
                <a:gd name="T14" fmla="*/ 191 w 210"/>
                <a:gd name="T15" fmla="*/ 285 h 343"/>
                <a:gd name="T16" fmla="*/ 210 w 210"/>
                <a:gd name="T17" fmla="*/ 173 h 343"/>
                <a:gd name="T18" fmla="*/ 105 w 210"/>
                <a:gd name="T19" fmla="*/ 332 h 343"/>
                <a:gd name="T20" fmla="*/ 47 w 210"/>
                <a:gd name="T21" fmla="*/ 272 h 343"/>
                <a:gd name="T22" fmla="*/ 41 w 210"/>
                <a:gd name="T23" fmla="*/ 167 h 343"/>
                <a:gd name="T24" fmla="*/ 45 w 210"/>
                <a:gd name="T25" fmla="*/ 75 h 343"/>
                <a:gd name="T26" fmla="*/ 105 w 210"/>
                <a:gd name="T27" fmla="*/ 11 h 343"/>
                <a:gd name="T28" fmla="*/ 163 w 210"/>
                <a:gd name="T29" fmla="*/ 70 h 343"/>
                <a:gd name="T30" fmla="*/ 168 w 210"/>
                <a:gd name="T31" fmla="*/ 167 h 343"/>
                <a:gd name="T32" fmla="*/ 163 w 210"/>
                <a:gd name="T33" fmla="*/ 270 h 343"/>
                <a:gd name="T34" fmla="*/ 105 w 210"/>
                <a:gd name="T35" fmla="*/ 3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343">
                  <a:moveTo>
                    <a:pt x="210" y="173"/>
                  </a:moveTo>
                  <a:cubicBezTo>
                    <a:pt x="210" y="133"/>
                    <a:pt x="207" y="93"/>
                    <a:pt x="190" y="56"/>
                  </a:cubicBezTo>
                  <a:cubicBezTo>
                    <a:pt x="167" y="8"/>
                    <a:pt x="126" y="0"/>
                    <a:pt x="105" y="0"/>
                  </a:cubicBezTo>
                  <a:cubicBezTo>
                    <a:pt x="75" y="0"/>
                    <a:pt x="39" y="13"/>
                    <a:pt x="18" y="60"/>
                  </a:cubicBezTo>
                  <a:cubicBezTo>
                    <a:pt x="2" y="94"/>
                    <a:pt x="0" y="133"/>
                    <a:pt x="0" y="173"/>
                  </a:cubicBezTo>
                  <a:cubicBezTo>
                    <a:pt x="0" y="210"/>
                    <a:pt x="2" y="255"/>
                    <a:pt x="22" y="293"/>
                  </a:cubicBezTo>
                  <a:cubicBezTo>
                    <a:pt x="44" y="333"/>
                    <a:pt x="80" y="343"/>
                    <a:pt x="105" y="343"/>
                  </a:cubicBezTo>
                  <a:cubicBezTo>
                    <a:pt x="131" y="343"/>
                    <a:pt x="169" y="333"/>
                    <a:pt x="191" y="285"/>
                  </a:cubicBezTo>
                  <a:cubicBezTo>
                    <a:pt x="207" y="251"/>
                    <a:pt x="210" y="212"/>
                    <a:pt x="210" y="173"/>
                  </a:cubicBezTo>
                  <a:close/>
                  <a:moveTo>
                    <a:pt x="105" y="332"/>
                  </a:moveTo>
                  <a:cubicBezTo>
                    <a:pt x="85" y="332"/>
                    <a:pt x="56" y="320"/>
                    <a:pt x="47" y="272"/>
                  </a:cubicBezTo>
                  <a:cubicBezTo>
                    <a:pt x="41" y="242"/>
                    <a:pt x="41" y="196"/>
                    <a:pt x="41" y="167"/>
                  </a:cubicBezTo>
                  <a:cubicBezTo>
                    <a:pt x="41" y="135"/>
                    <a:pt x="41" y="102"/>
                    <a:pt x="45" y="75"/>
                  </a:cubicBezTo>
                  <a:cubicBezTo>
                    <a:pt x="55" y="16"/>
                    <a:pt x="92" y="11"/>
                    <a:pt x="105" y="11"/>
                  </a:cubicBezTo>
                  <a:cubicBezTo>
                    <a:pt x="121" y="11"/>
                    <a:pt x="154" y="20"/>
                    <a:pt x="163" y="70"/>
                  </a:cubicBezTo>
                  <a:cubicBezTo>
                    <a:pt x="168" y="98"/>
                    <a:pt x="168" y="135"/>
                    <a:pt x="168" y="167"/>
                  </a:cubicBezTo>
                  <a:cubicBezTo>
                    <a:pt x="168" y="204"/>
                    <a:pt x="168" y="238"/>
                    <a:pt x="163" y="270"/>
                  </a:cubicBezTo>
                  <a:cubicBezTo>
                    <a:pt x="155" y="317"/>
                    <a:pt x="127" y="332"/>
                    <a:pt x="105" y="33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/>
            <p:cNvSpPr>
              <a:spLocks/>
            </p:cNvSpPr>
            <p:nvPr>
              <p:custDataLst>
                <p:tags r:id="rId15"/>
              </p:custDataLst>
            </p:nvPr>
          </p:nvSpPr>
          <p:spPr bwMode="auto">
            <a:xfrm>
              <a:off x="11558589" y="6405574"/>
              <a:ext cx="71438" cy="128588"/>
            </a:xfrm>
            <a:custGeom>
              <a:avLst/>
              <a:gdLst>
                <a:gd name="T0" fmla="*/ 78 w 126"/>
                <a:gd name="T1" fmla="*/ 10 h 231"/>
                <a:gd name="T2" fmla="*/ 68 w 126"/>
                <a:gd name="T3" fmla="*/ 0 h 231"/>
                <a:gd name="T4" fmla="*/ 0 w 126"/>
                <a:gd name="T5" fmla="*/ 22 h 231"/>
                <a:gd name="T6" fmla="*/ 0 w 126"/>
                <a:gd name="T7" fmla="*/ 35 h 231"/>
                <a:gd name="T8" fmla="*/ 50 w 126"/>
                <a:gd name="T9" fmla="*/ 25 h 231"/>
                <a:gd name="T10" fmla="*/ 50 w 126"/>
                <a:gd name="T11" fmla="*/ 203 h 231"/>
                <a:gd name="T12" fmla="*/ 15 w 126"/>
                <a:gd name="T13" fmla="*/ 219 h 231"/>
                <a:gd name="T14" fmla="*/ 2 w 126"/>
                <a:gd name="T15" fmla="*/ 219 h 231"/>
                <a:gd name="T16" fmla="*/ 2 w 126"/>
                <a:gd name="T17" fmla="*/ 231 h 231"/>
                <a:gd name="T18" fmla="*/ 64 w 126"/>
                <a:gd name="T19" fmla="*/ 230 h 231"/>
                <a:gd name="T20" fmla="*/ 126 w 126"/>
                <a:gd name="T21" fmla="*/ 231 h 231"/>
                <a:gd name="T22" fmla="*/ 126 w 126"/>
                <a:gd name="T23" fmla="*/ 219 h 231"/>
                <a:gd name="T24" fmla="*/ 113 w 126"/>
                <a:gd name="T25" fmla="*/ 219 h 231"/>
                <a:gd name="T26" fmla="*/ 78 w 126"/>
                <a:gd name="T27" fmla="*/ 203 h 231"/>
                <a:gd name="T28" fmla="*/ 78 w 126"/>
                <a:gd name="T29" fmla="*/ 1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6" h="231">
                  <a:moveTo>
                    <a:pt x="78" y="10"/>
                  </a:moveTo>
                  <a:cubicBezTo>
                    <a:pt x="78" y="0"/>
                    <a:pt x="78" y="0"/>
                    <a:pt x="68" y="0"/>
                  </a:cubicBezTo>
                  <a:cubicBezTo>
                    <a:pt x="46" y="22"/>
                    <a:pt x="14" y="22"/>
                    <a:pt x="0" y="22"/>
                  </a:cubicBezTo>
                  <a:lnTo>
                    <a:pt x="0" y="35"/>
                  </a:lnTo>
                  <a:cubicBezTo>
                    <a:pt x="8" y="35"/>
                    <a:pt x="31" y="35"/>
                    <a:pt x="50" y="25"/>
                  </a:cubicBezTo>
                  <a:lnTo>
                    <a:pt x="50" y="203"/>
                  </a:lnTo>
                  <a:cubicBezTo>
                    <a:pt x="50" y="214"/>
                    <a:pt x="50" y="219"/>
                    <a:pt x="15" y="219"/>
                  </a:cubicBezTo>
                  <a:lnTo>
                    <a:pt x="2" y="219"/>
                  </a:lnTo>
                  <a:lnTo>
                    <a:pt x="2" y="231"/>
                  </a:lnTo>
                  <a:cubicBezTo>
                    <a:pt x="8" y="231"/>
                    <a:pt x="51" y="230"/>
                    <a:pt x="64" y="230"/>
                  </a:cubicBezTo>
                  <a:cubicBezTo>
                    <a:pt x="75" y="230"/>
                    <a:pt x="119" y="231"/>
                    <a:pt x="126" y="231"/>
                  </a:cubicBezTo>
                  <a:lnTo>
                    <a:pt x="126" y="219"/>
                  </a:lnTo>
                  <a:lnTo>
                    <a:pt x="113" y="219"/>
                  </a:lnTo>
                  <a:cubicBezTo>
                    <a:pt x="78" y="219"/>
                    <a:pt x="78" y="214"/>
                    <a:pt x="78" y="203"/>
                  </a:cubicBezTo>
                  <a:lnTo>
                    <a:pt x="78" y="1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/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11658601" y="6405574"/>
              <a:ext cx="90488" cy="133350"/>
            </a:xfrm>
            <a:custGeom>
              <a:avLst/>
              <a:gdLst>
                <a:gd name="T0" fmla="*/ 162 w 162"/>
                <a:gd name="T1" fmla="*/ 120 h 238"/>
                <a:gd name="T2" fmla="*/ 141 w 162"/>
                <a:gd name="T3" fmla="*/ 30 h 238"/>
                <a:gd name="T4" fmla="*/ 81 w 162"/>
                <a:gd name="T5" fmla="*/ 0 h 238"/>
                <a:gd name="T6" fmla="*/ 0 w 162"/>
                <a:gd name="T7" fmla="*/ 120 h 238"/>
                <a:gd name="T8" fmla="*/ 81 w 162"/>
                <a:gd name="T9" fmla="*/ 238 h 238"/>
                <a:gd name="T10" fmla="*/ 162 w 162"/>
                <a:gd name="T11" fmla="*/ 120 h 238"/>
                <a:gd name="T12" fmla="*/ 81 w 162"/>
                <a:gd name="T13" fmla="*/ 229 h 238"/>
                <a:gd name="T14" fmla="*/ 37 w 162"/>
                <a:gd name="T15" fmla="*/ 191 h 238"/>
                <a:gd name="T16" fmla="*/ 32 w 162"/>
                <a:gd name="T17" fmla="*/ 116 h 238"/>
                <a:gd name="T18" fmla="*/ 37 w 162"/>
                <a:gd name="T19" fmla="*/ 45 h 238"/>
                <a:gd name="T20" fmla="*/ 81 w 162"/>
                <a:gd name="T21" fmla="*/ 10 h 238"/>
                <a:gd name="T22" fmla="*/ 124 w 162"/>
                <a:gd name="T23" fmla="*/ 41 h 238"/>
                <a:gd name="T24" fmla="*/ 130 w 162"/>
                <a:gd name="T25" fmla="*/ 116 h 238"/>
                <a:gd name="T26" fmla="*/ 126 w 162"/>
                <a:gd name="T27" fmla="*/ 189 h 238"/>
                <a:gd name="T28" fmla="*/ 81 w 162"/>
                <a:gd name="T29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2" h="238">
                  <a:moveTo>
                    <a:pt x="162" y="120"/>
                  </a:moveTo>
                  <a:cubicBezTo>
                    <a:pt x="162" y="82"/>
                    <a:pt x="157" y="54"/>
                    <a:pt x="141" y="30"/>
                  </a:cubicBezTo>
                  <a:cubicBezTo>
                    <a:pt x="131" y="14"/>
                    <a:pt x="109" y="0"/>
                    <a:pt x="81" y="0"/>
                  </a:cubicBezTo>
                  <a:cubicBezTo>
                    <a:pt x="0" y="0"/>
                    <a:pt x="0" y="95"/>
                    <a:pt x="0" y="120"/>
                  </a:cubicBezTo>
                  <a:cubicBezTo>
                    <a:pt x="0" y="145"/>
                    <a:pt x="0" y="238"/>
                    <a:pt x="81" y="238"/>
                  </a:cubicBezTo>
                  <a:cubicBezTo>
                    <a:pt x="162" y="238"/>
                    <a:pt x="162" y="145"/>
                    <a:pt x="162" y="120"/>
                  </a:cubicBezTo>
                  <a:close/>
                  <a:moveTo>
                    <a:pt x="81" y="229"/>
                  </a:moveTo>
                  <a:cubicBezTo>
                    <a:pt x="65" y="229"/>
                    <a:pt x="44" y="219"/>
                    <a:pt x="37" y="191"/>
                  </a:cubicBezTo>
                  <a:cubicBezTo>
                    <a:pt x="32" y="170"/>
                    <a:pt x="32" y="141"/>
                    <a:pt x="32" y="116"/>
                  </a:cubicBezTo>
                  <a:cubicBezTo>
                    <a:pt x="32" y="90"/>
                    <a:pt x="32" y="64"/>
                    <a:pt x="37" y="45"/>
                  </a:cubicBezTo>
                  <a:cubicBezTo>
                    <a:pt x="44" y="17"/>
                    <a:pt x="67" y="10"/>
                    <a:pt x="81" y="10"/>
                  </a:cubicBezTo>
                  <a:cubicBezTo>
                    <a:pt x="100" y="10"/>
                    <a:pt x="118" y="21"/>
                    <a:pt x="124" y="41"/>
                  </a:cubicBezTo>
                  <a:cubicBezTo>
                    <a:pt x="130" y="60"/>
                    <a:pt x="130" y="85"/>
                    <a:pt x="130" y="116"/>
                  </a:cubicBezTo>
                  <a:cubicBezTo>
                    <a:pt x="130" y="141"/>
                    <a:pt x="130" y="167"/>
                    <a:pt x="126" y="189"/>
                  </a:cubicBezTo>
                  <a:cubicBezTo>
                    <a:pt x="119" y="221"/>
                    <a:pt x="95" y="229"/>
                    <a:pt x="81" y="22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/>
            <p:cNvSpPr>
              <a:spLocks noEditPoints="1"/>
            </p:cNvSpPr>
            <p:nvPr>
              <p:custDataLst>
                <p:tags r:id="rId17"/>
              </p:custDataLst>
            </p:nvPr>
          </p:nvSpPr>
          <p:spPr bwMode="auto">
            <a:xfrm>
              <a:off x="11866564" y="6546862"/>
              <a:ext cx="185738" cy="66675"/>
            </a:xfrm>
            <a:custGeom>
              <a:avLst/>
              <a:gdLst>
                <a:gd name="T0" fmla="*/ 314 w 331"/>
                <a:gd name="T1" fmla="*/ 20 h 117"/>
                <a:gd name="T2" fmla="*/ 331 w 331"/>
                <a:gd name="T3" fmla="*/ 10 h 117"/>
                <a:gd name="T4" fmla="*/ 315 w 331"/>
                <a:gd name="T5" fmla="*/ 0 h 117"/>
                <a:gd name="T6" fmla="*/ 16 w 331"/>
                <a:gd name="T7" fmla="*/ 0 h 117"/>
                <a:gd name="T8" fmla="*/ 0 w 331"/>
                <a:gd name="T9" fmla="*/ 10 h 117"/>
                <a:gd name="T10" fmla="*/ 17 w 331"/>
                <a:gd name="T11" fmla="*/ 20 h 117"/>
                <a:gd name="T12" fmla="*/ 314 w 331"/>
                <a:gd name="T13" fmla="*/ 20 h 117"/>
                <a:gd name="T14" fmla="*/ 315 w 331"/>
                <a:gd name="T15" fmla="*/ 117 h 117"/>
                <a:gd name="T16" fmla="*/ 331 w 331"/>
                <a:gd name="T17" fmla="*/ 107 h 117"/>
                <a:gd name="T18" fmla="*/ 314 w 331"/>
                <a:gd name="T19" fmla="*/ 97 h 117"/>
                <a:gd name="T20" fmla="*/ 17 w 331"/>
                <a:gd name="T21" fmla="*/ 97 h 117"/>
                <a:gd name="T22" fmla="*/ 0 w 331"/>
                <a:gd name="T23" fmla="*/ 107 h 117"/>
                <a:gd name="T24" fmla="*/ 16 w 331"/>
                <a:gd name="T25" fmla="*/ 117 h 117"/>
                <a:gd name="T26" fmla="*/ 315 w 331"/>
                <a:gd name="T2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1" h="117">
                  <a:moveTo>
                    <a:pt x="314" y="20"/>
                  </a:moveTo>
                  <a:cubicBezTo>
                    <a:pt x="322" y="20"/>
                    <a:pt x="331" y="20"/>
                    <a:pt x="331" y="10"/>
                  </a:cubicBezTo>
                  <a:cubicBezTo>
                    <a:pt x="331" y="0"/>
                    <a:pt x="322" y="0"/>
                    <a:pt x="315" y="0"/>
                  </a:cubicBezTo>
                  <a:lnTo>
                    <a:pt x="16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314" y="20"/>
                  </a:lnTo>
                  <a:close/>
                  <a:moveTo>
                    <a:pt x="315" y="117"/>
                  </a:moveTo>
                  <a:cubicBezTo>
                    <a:pt x="322" y="117"/>
                    <a:pt x="331" y="117"/>
                    <a:pt x="331" y="107"/>
                  </a:cubicBezTo>
                  <a:cubicBezTo>
                    <a:pt x="331" y="97"/>
                    <a:pt x="322" y="97"/>
                    <a:pt x="314" y="97"/>
                  </a:cubicBezTo>
                  <a:lnTo>
                    <a:pt x="17" y="97"/>
                  </a:lnTo>
                  <a:cubicBezTo>
                    <a:pt x="9" y="97"/>
                    <a:pt x="0" y="97"/>
                    <a:pt x="0" y="107"/>
                  </a:cubicBezTo>
                  <a:cubicBezTo>
                    <a:pt x="0" y="117"/>
                    <a:pt x="9" y="117"/>
                    <a:pt x="16" y="117"/>
                  </a:cubicBezTo>
                  <a:lnTo>
                    <a:pt x="315" y="11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/>
            <p:cNvSpPr>
              <a:spLocks/>
            </p:cNvSpPr>
            <p:nvPr>
              <p:custDataLst>
                <p:tags r:id="rId18"/>
              </p:custDataLst>
            </p:nvPr>
          </p:nvSpPr>
          <p:spPr bwMode="auto">
            <a:xfrm>
              <a:off x="12171364" y="6464312"/>
              <a:ext cx="92075" cy="185738"/>
            </a:xfrm>
            <a:custGeom>
              <a:avLst/>
              <a:gdLst>
                <a:gd name="T0" fmla="*/ 102 w 164"/>
                <a:gd name="T1" fmla="*/ 13 h 332"/>
                <a:gd name="T2" fmla="*/ 91 w 164"/>
                <a:gd name="T3" fmla="*/ 0 h 332"/>
                <a:gd name="T4" fmla="*/ 0 w 164"/>
                <a:gd name="T5" fmla="*/ 32 h 332"/>
                <a:gd name="T6" fmla="*/ 0 w 164"/>
                <a:gd name="T7" fmla="*/ 48 h 332"/>
                <a:gd name="T8" fmla="*/ 65 w 164"/>
                <a:gd name="T9" fmla="*/ 35 h 332"/>
                <a:gd name="T10" fmla="*/ 65 w 164"/>
                <a:gd name="T11" fmla="*/ 293 h 332"/>
                <a:gd name="T12" fmla="*/ 19 w 164"/>
                <a:gd name="T13" fmla="*/ 317 h 332"/>
                <a:gd name="T14" fmla="*/ 3 w 164"/>
                <a:gd name="T15" fmla="*/ 317 h 332"/>
                <a:gd name="T16" fmla="*/ 3 w 164"/>
                <a:gd name="T17" fmla="*/ 332 h 332"/>
                <a:gd name="T18" fmla="*/ 84 w 164"/>
                <a:gd name="T19" fmla="*/ 331 h 332"/>
                <a:gd name="T20" fmla="*/ 164 w 164"/>
                <a:gd name="T21" fmla="*/ 332 h 332"/>
                <a:gd name="T22" fmla="*/ 164 w 164"/>
                <a:gd name="T23" fmla="*/ 317 h 332"/>
                <a:gd name="T24" fmla="*/ 148 w 164"/>
                <a:gd name="T25" fmla="*/ 317 h 332"/>
                <a:gd name="T26" fmla="*/ 102 w 164"/>
                <a:gd name="T27" fmla="*/ 293 h 332"/>
                <a:gd name="T28" fmla="*/ 102 w 164"/>
                <a:gd name="T29" fmla="*/ 13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4" h="332">
                  <a:moveTo>
                    <a:pt x="102" y="13"/>
                  </a:moveTo>
                  <a:cubicBezTo>
                    <a:pt x="102" y="1"/>
                    <a:pt x="102" y="0"/>
                    <a:pt x="91" y="0"/>
                  </a:cubicBezTo>
                  <a:cubicBezTo>
                    <a:pt x="60" y="32"/>
                    <a:pt x="16" y="32"/>
                    <a:pt x="0" y="32"/>
                  </a:cubicBezTo>
                  <a:lnTo>
                    <a:pt x="0" y="48"/>
                  </a:lnTo>
                  <a:cubicBezTo>
                    <a:pt x="10" y="48"/>
                    <a:pt x="39" y="48"/>
                    <a:pt x="65" y="35"/>
                  </a:cubicBezTo>
                  <a:lnTo>
                    <a:pt x="65" y="293"/>
                  </a:lnTo>
                  <a:cubicBezTo>
                    <a:pt x="65" y="311"/>
                    <a:pt x="64" y="317"/>
                    <a:pt x="19" y="317"/>
                  </a:cubicBezTo>
                  <a:lnTo>
                    <a:pt x="3" y="317"/>
                  </a:lnTo>
                  <a:lnTo>
                    <a:pt x="3" y="332"/>
                  </a:lnTo>
                  <a:cubicBezTo>
                    <a:pt x="20" y="331"/>
                    <a:pt x="64" y="331"/>
                    <a:pt x="84" y="331"/>
                  </a:cubicBezTo>
                  <a:cubicBezTo>
                    <a:pt x="104" y="331"/>
                    <a:pt x="147" y="331"/>
                    <a:pt x="164" y="332"/>
                  </a:cubicBezTo>
                  <a:lnTo>
                    <a:pt x="164" y="317"/>
                  </a:lnTo>
                  <a:lnTo>
                    <a:pt x="148" y="317"/>
                  </a:lnTo>
                  <a:cubicBezTo>
                    <a:pt x="104" y="317"/>
                    <a:pt x="102" y="311"/>
                    <a:pt x="102" y="293"/>
                  </a:cubicBezTo>
                  <a:lnTo>
                    <a:pt x="102" y="1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/>
            <p:cNvSpPr>
              <a:spLocks noEditPoints="1"/>
            </p:cNvSpPr>
            <p:nvPr>
              <p:custDataLst>
                <p:tags r:id="rId19"/>
              </p:custDataLst>
            </p:nvPr>
          </p:nvSpPr>
          <p:spPr bwMode="auto">
            <a:xfrm>
              <a:off x="12296776" y="6464312"/>
              <a:ext cx="117475" cy="192088"/>
            </a:xfrm>
            <a:custGeom>
              <a:avLst/>
              <a:gdLst>
                <a:gd name="T0" fmla="*/ 210 w 210"/>
                <a:gd name="T1" fmla="*/ 173 h 343"/>
                <a:gd name="T2" fmla="*/ 190 w 210"/>
                <a:gd name="T3" fmla="*/ 56 h 343"/>
                <a:gd name="T4" fmla="*/ 105 w 210"/>
                <a:gd name="T5" fmla="*/ 0 h 343"/>
                <a:gd name="T6" fmla="*/ 18 w 210"/>
                <a:gd name="T7" fmla="*/ 60 h 343"/>
                <a:gd name="T8" fmla="*/ 0 w 210"/>
                <a:gd name="T9" fmla="*/ 173 h 343"/>
                <a:gd name="T10" fmla="*/ 22 w 210"/>
                <a:gd name="T11" fmla="*/ 293 h 343"/>
                <a:gd name="T12" fmla="*/ 105 w 210"/>
                <a:gd name="T13" fmla="*/ 343 h 343"/>
                <a:gd name="T14" fmla="*/ 191 w 210"/>
                <a:gd name="T15" fmla="*/ 285 h 343"/>
                <a:gd name="T16" fmla="*/ 210 w 210"/>
                <a:gd name="T17" fmla="*/ 173 h 343"/>
                <a:gd name="T18" fmla="*/ 105 w 210"/>
                <a:gd name="T19" fmla="*/ 332 h 343"/>
                <a:gd name="T20" fmla="*/ 47 w 210"/>
                <a:gd name="T21" fmla="*/ 272 h 343"/>
                <a:gd name="T22" fmla="*/ 41 w 210"/>
                <a:gd name="T23" fmla="*/ 167 h 343"/>
                <a:gd name="T24" fmla="*/ 45 w 210"/>
                <a:gd name="T25" fmla="*/ 75 h 343"/>
                <a:gd name="T26" fmla="*/ 105 w 210"/>
                <a:gd name="T27" fmla="*/ 11 h 343"/>
                <a:gd name="T28" fmla="*/ 163 w 210"/>
                <a:gd name="T29" fmla="*/ 70 h 343"/>
                <a:gd name="T30" fmla="*/ 168 w 210"/>
                <a:gd name="T31" fmla="*/ 167 h 343"/>
                <a:gd name="T32" fmla="*/ 163 w 210"/>
                <a:gd name="T33" fmla="*/ 270 h 343"/>
                <a:gd name="T34" fmla="*/ 105 w 210"/>
                <a:gd name="T35" fmla="*/ 3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343">
                  <a:moveTo>
                    <a:pt x="210" y="173"/>
                  </a:moveTo>
                  <a:cubicBezTo>
                    <a:pt x="210" y="133"/>
                    <a:pt x="207" y="93"/>
                    <a:pt x="190" y="56"/>
                  </a:cubicBezTo>
                  <a:cubicBezTo>
                    <a:pt x="167" y="8"/>
                    <a:pt x="126" y="0"/>
                    <a:pt x="105" y="0"/>
                  </a:cubicBezTo>
                  <a:cubicBezTo>
                    <a:pt x="75" y="0"/>
                    <a:pt x="39" y="13"/>
                    <a:pt x="18" y="60"/>
                  </a:cubicBezTo>
                  <a:cubicBezTo>
                    <a:pt x="3" y="94"/>
                    <a:pt x="0" y="133"/>
                    <a:pt x="0" y="173"/>
                  </a:cubicBezTo>
                  <a:cubicBezTo>
                    <a:pt x="0" y="210"/>
                    <a:pt x="2" y="255"/>
                    <a:pt x="22" y="293"/>
                  </a:cubicBezTo>
                  <a:cubicBezTo>
                    <a:pt x="44" y="333"/>
                    <a:pt x="80" y="343"/>
                    <a:pt x="105" y="343"/>
                  </a:cubicBezTo>
                  <a:cubicBezTo>
                    <a:pt x="132" y="343"/>
                    <a:pt x="169" y="333"/>
                    <a:pt x="191" y="285"/>
                  </a:cubicBezTo>
                  <a:cubicBezTo>
                    <a:pt x="207" y="251"/>
                    <a:pt x="210" y="212"/>
                    <a:pt x="210" y="173"/>
                  </a:cubicBezTo>
                  <a:close/>
                  <a:moveTo>
                    <a:pt x="105" y="332"/>
                  </a:moveTo>
                  <a:cubicBezTo>
                    <a:pt x="85" y="332"/>
                    <a:pt x="56" y="320"/>
                    <a:pt x="47" y="272"/>
                  </a:cubicBezTo>
                  <a:cubicBezTo>
                    <a:pt x="41" y="242"/>
                    <a:pt x="41" y="196"/>
                    <a:pt x="41" y="167"/>
                  </a:cubicBezTo>
                  <a:cubicBezTo>
                    <a:pt x="41" y="135"/>
                    <a:pt x="41" y="102"/>
                    <a:pt x="45" y="75"/>
                  </a:cubicBezTo>
                  <a:cubicBezTo>
                    <a:pt x="55" y="16"/>
                    <a:pt x="92" y="11"/>
                    <a:pt x="105" y="11"/>
                  </a:cubicBezTo>
                  <a:cubicBezTo>
                    <a:pt x="121" y="11"/>
                    <a:pt x="154" y="20"/>
                    <a:pt x="163" y="70"/>
                  </a:cubicBezTo>
                  <a:cubicBezTo>
                    <a:pt x="168" y="98"/>
                    <a:pt x="168" y="135"/>
                    <a:pt x="168" y="167"/>
                  </a:cubicBezTo>
                  <a:cubicBezTo>
                    <a:pt x="168" y="204"/>
                    <a:pt x="168" y="238"/>
                    <a:pt x="163" y="270"/>
                  </a:cubicBezTo>
                  <a:cubicBezTo>
                    <a:pt x="155" y="317"/>
                    <a:pt x="127" y="332"/>
                    <a:pt x="105" y="33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/>
            <p:cNvSpPr>
              <a:spLocks/>
            </p:cNvSpPr>
            <p:nvPr>
              <p:custDataLst>
                <p:tags r:id="rId20"/>
              </p:custDataLst>
            </p:nvPr>
          </p:nvSpPr>
          <p:spPr bwMode="auto">
            <a:xfrm>
              <a:off x="12446001" y="6481774"/>
              <a:ext cx="131763" cy="9525"/>
            </a:xfrm>
            <a:custGeom>
              <a:avLst/>
              <a:gdLst>
                <a:gd name="T0" fmla="*/ 221 w 235"/>
                <a:gd name="T1" fmla="*/ 17 h 17"/>
                <a:gd name="T2" fmla="*/ 235 w 235"/>
                <a:gd name="T3" fmla="*/ 8 h 17"/>
                <a:gd name="T4" fmla="*/ 221 w 235"/>
                <a:gd name="T5" fmla="*/ 0 h 17"/>
                <a:gd name="T6" fmla="*/ 14 w 235"/>
                <a:gd name="T7" fmla="*/ 0 h 17"/>
                <a:gd name="T8" fmla="*/ 0 w 235"/>
                <a:gd name="T9" fmla="*/ 8 h 17"/>
                <a:gd name="T10" fmla="*/ 14 w 235"/>
                <a:gd name="T11" fmla="*/ 17 h 17"/>
                <a:gd name="T12" fmla="*/ 221 w 235"/>
                <a:gd name="T1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5" h="17">
                  <a:moveTo>
                    <a:pt x="221" y="17"/>
                  </a:moveTo>
                  <a:cubicBezTo>
                    <a:pt x="227" y="17"/>
                    <a:pt x="235" y="17"/>
                    <a:pt x="235" y="8"/>
                  </a:cubicBezTo>
                  <a:cubicBezTo>
                    <a:pt x="235" y="0"/>
                    <a:pt x="227" y="0"/>
                    <a:pt x="221" y="0"/>
                  </a:cubicBezTo>
                  <a:lnTo>
                    <a:pt x="14" y="0"/>
                  </a:lnTo>
                  <a:cubicBezTo>
                    <a:pt x="8" y="0"/>
                    <a:pt x="0" y="0"/>
                    <a:pt x="0" y="8"/>
                  </a:cubicBezTo>
                  <a:cubicBezTo>
                    <a:pt x="0" y="17"/>
                    <a:pt x="8" y="17"/>
                    <a:pt x="14" y="17"/>
                  </a:cubicBezTo>
                  <a:lnTo>
                    <a:pt x="221" y="1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6"/>
            <p:cNvSpPr>
              <a:spLocks/>
            </p:cNvSpPr>
            <p:nvPr>
              <p:custDataLst>
                <p:tags r:id="rId21"/>
              </p:custDataLst>
            </p:nvPr>
          </p:nvSpPr>
          <p:spPr bwMode="auto">
            <a:xfrm>
              <a:off x="12620626" y="6405574"/>
              <a:ext cx="71438" cy="128588"/>
            </a:xfrm>
            <a:custGeom>
              <a:avLst/>
              <a:gdLst>
                <a:gd name="T0" fmla="*/ 79 w 127"/>
                <a:gd name="T1" fmla="*/ 10 h 231"/>
                <a:gd name="T2" fmla="*/ 69 w 127"/>
                <a:gd name="T3" fmla="*/ 0 h 231"/>
                <a:gd name="T4" fmla="*/ 0 w 127"/>
                <a:gd name="T5" fmla="*/ 22 h 231"/>
                <a:gd name="T6" fmla="*/ 0 w 127"/>
                <a:gd name="T7" fmla="*/ 35 h 231"/>
                <a:gd name="T8" fmla="*/ 51 w 127"/>
                <a:gd name="T9" fmla="*/ 25 h 231"/>
                <a:gd name="T10" fmla="*/ 51 w 127"/>
                <a:gd name="T11" fmla="*/ 203 h 231"/>
                <a:gd name="T12" fmla="*/ 16 w 127"/>
                <a:gd name="T13" fmla="*/ 219 h 231"/>
                <a:gd name="T14" fmla="*/ 3 w 127"/>
                <a:gd name="T15" fmla="*/ 219 h 231"/>
                <a:gd name="T16" fmla="*/ 3 w 127"/>
                <a:gd name="T17" fmla="*/ 231 h 231"/>
                <a:gd name="T18" fmla="*/ 65 w 127"/>
                <a:gd name="T19" fmla="*/ 230 h 231"/>
                <a:gd name="T20" fmla="*/ 127 w 127"/>
                <a:gd name="T21" fmla="*/ 231 h 231"/>
                <a:gd name="T22" fmla="*/ 127 w 127"/>
                <a:gd name="T23" fmla="*/ 219 h 231"/>
                <a:gd name="T24" fmla="*/ 114 w 127"/>
                <a:gd name="T25" fmla="*/ 219 h 231"/>
                <a:gd name="T26" fmla="*/ 79 w 127"/>
                <a:gd name="T27" fmla="*/ 203 h 231"/>
                <a:gd name="T28" fmla="*/ 79 w 127"/>
                <a:gd name="T29" fmla="*/ 1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1">
                  <a:moveTo>
                    <a:pt x="79" y="10"/>
                  </a:moveTo>
                  <a:cubicBezTo>
                    <a:pt x="79" y="0"/>
                    <a:pt x="78" y="0"/>
                    <a:pt x="69" y="0"/>
                  </a:cubicBezTo>
                  <a:cubicBezTo>
                    <a:pt x="46" y="22"/>
                    <a:pt x="15" y="22"/>
                    <a:pt x="0" y="22"/>
                  </a:cubicBezTo>
                  <a:lnTo>
                    <a:pt x="0" y="35"/>
                  </a:lnTo>
                  <a:cubicBezTo>
                    <a:pt x="9" y="35"/>
                    <a:pt x="32" y="35"/>
                    <a:pt x="51" y="25"/>
                  </a:cubicBezTo>
                  <a:lnTo>
                    <a:pt x="51" y="203"/>
                  </a:lnTo>
                  <a:cubicBezTo>
                    <a:pt x="51" y="214"/>
                    <a:pt x="51" y="219"/>
                    <a:pt x="16" y="219"/>
                  </a:cubicBezTo>
                  <a:lnTo>
                    <a:pt x="3" y="219"/>
                  </a:lnTo>
                  <a:lnTo>
                    <a:pt x="3" y="231"/>
                  </a:lnTo>
                  <a:cubicBezTo>
                    <a:pt x="9" y="231"/>
                    <a:pt x="52" y="230"/>
                    <a:pt x="65" y="230"/>
                  </a:cubicBezTo>
                  <a:cubicBezTo>
                    <a:pt x="76" y="230"/>
                    <a:pt x="120" y="231"/>
                    <a:pt x="127" y="231"/>
                  </a:cubicBezTo>
                  <a:lnTo>
                    <a:pt x="127" y="219"/>
                  </a:lnTo>
                  <a:lnTo>
                    <a:pt x="114" y="219"/>
                  </a:lnTo>
                  <a:cubicBezTo>
                    <a:pt x="79" y="219"/>
                    <a:pt x="79" y="214"/>
                    <a:pt x="79" y="203"/>
                  </a:cubicBezTo>
                  <a:lnTo>
                    <a:pt x="79" y="1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7"/>
            <p:cNvSpPr>
              <a:spLocks noEditPoints="1"/>
            </p:cNvSpPr>
            <p:nvPr>
              <p:custDataLst>
                <p:tags r:id="rId22"/>
              </p:custDataLst>
            </p:nvPr>
          </p:nvSpPr>
          <p:spPr bwMode="auto">
            <a:xfrm>
              <a:off x="12720639" y="6405574"/>
              <a:ext cx="92075" cy="133350"/>
            </a:xfrm>
            <a:custGeom>
              <a:avLst/>
              <a:gdLst>
                <a:gd name="T0" fmla="*/ 162 w 162"/>
                <a:gd name="T1" fmla="*/ 120 h 238"/>
                <a:gd name="T2" fmla="*/ 141 w 162"/>
                <a:gd name="T3" fmla="*/ 30 h 238"/>
                <a:gd name="T4" fmla="*/ 81 w 162"/>
                <a:gd name="T5" fmla="*/ 0 h 238"/>
                <a:gd name="T6" fmla="*/ 0 w 162"/>
                <a:gd name="T7" fmla="*/ 120 h 238"/>
                <a:gd name="T8" fmla="*/ 81 w 162"/>
                <a:gd name="T9" fmla="*/ 238 h 238"/>
                <a:gd name="T10" fmla="*/ 162 w 162"/>
                <a:gd name="T11" fmla="*/ 120 h 238"/>
                <a:gd name="T12" fmla="*/ 81 w 162"/>
                <a:gd name="T13" fmla="*/ 229 h 238"/>
                <a:gd name="T14" fmla="*/ 36 w 162"/>
                <a:gd name="T15" fmla="*/ 191 h 238"/>
                <a:gd name="T16" fmla="*/ 32 w 162"/>
                <a:gd name="T17" fmla="*/ 116 h 238"/>
                <a:gd name="T18" fmla="*/ 37 w 162"/>
                <a:gd name="T19" fmla="*/ 45 h 238"/>
                <a:gd name="T20" fmla="*/ 81 w 162"/>
                <a:gd name="T21" fmla="*/ 10 h 238"/>
                <a:gd name="T22" fmla="*/ 124 w 162"/>
                <a:gd name="T23" fmla="*/ 41 h 238"/>
                <a:gd name="T24" fmla="*/ 130 w 162"/>
                <a:gd name="T25" fmla="*/ 116 h 238"/>
                <a:gd name="T26" fmla="*/ 125 w 162"/>
                <a:gd name="T27" fmla="*/ 189 h 238"/>
                <a:gd name="T28" fmla="*/ 81 w 162"/>
                <a:gd name="T29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2" h="238">
                  <a:moveTo>
                    <a:pt x="162" y="120"/>
                  </a:moveTo>
                  <a:cubicBezTo>
                    <a:pt x="162" y="82"/>
                    <a:pt x="157" y="54"/>
                    <a:pt x="141" y="30"/>
                  </a:cubicBezTo>
                  <a:cubicBezTo>
                    <a:pt x="130" y="14"/>
                    <a:pt x="109" y="0"/>
                    <a:pt x="81" y="0"/>
                  </a:cubicBezTo>
                  <a:cubicBezTo>
                    <a:pt x="0" y="0"/>
                    <a:pt x="0" y="95"/>
                    <a:pt x="0" y="120"/>
                  </a:cubicBezTo>
                  <a:cubicBezTo>
                    <a:pt x="0" y="145"/>
                    <a:pt x="0" y="238"/>
                    <a:pt x="81" y="238"/>
                  </a:cubicBezTo>
                  <a:cubicBezTo>
                    <a:pt x="162" y="238"/>
                    <a:pt x="162" y="145"/>
                    <a:pt x="162" y="120"/>
                  </a:cubicBezTo>
                  <a:close/>
                  <a:moveTo>
                    <a:pt x="81" y="229"/>
                  </a:moveTo>
                  <a:cubicBezTo>
                    <a:pt x="65" y="229"/>
                    <a:pt x="43" y="219"/>
                    <a:pt x="36" y="191"/>
                  </a:cubicBezTo>
                  <a:cubicBezTo>
                    <a:pt x="32" y="170"/>
                    <a:pt x="32" y="141"/>
                    <a:pt x="32" y="116"/>
                  </a:cubicBezTo>
                  <a:cubicBezTo>
                    <a:pt x="32" y="90"/>
                    <a:pt x="32" y="64"/>
                    <a:pt x="37" y="45"/>
                  </a:cubicBezTo>
                  <a:cubicBezTo>
                    <a:pt x="44" y="17"/>
                    <a:pt x="66" y="10"/>
                    <a:pt x="81" y="10"/>
                  </a:cubicBezTo>
                  <a:cubicBezTo>
                    <a:pt x="100" y="10"/>
                    <a:pt x="118" y="21"/>
                    <a:pt x="124" y="41"/>
                  </a:cubicBezTo>
                  <a:cubicBezTo>
                    <a:pt x="130" y="60"/>
                    <a:pt x="130" y="85"/>
                    <a:pt x="130" y="116"/>
                  </a:cubicBezTo>
                  <a:cubicBezTo>
                    <a:pt x="130" y="141"/>
                    <a:pt x="130" y="167"/>
                    <a:pt x="125" y="189"/>
                  </a:cubicBezTo>
                  <a:cubicBezTo>
                    <a:pt x="118" y="221"/>
                    <a:pt x="95" y="229"/>
                    <a:pt x="81" y="22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2822162" y="4400550"/>
            <a:ext cx="3499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https://0.30000000000000004.com/</a:t>
            </a:r>
          </a:p>
        </p:txBody>
      </p:sp>
    </p:spTree>
    <p:extLst>
      <p:ext uri="{BB962C8B-B14F-4D97-AF65-F5344CB8AC3E}">
        <p14:creationId xmlns:p14="http://schemas.microsoft.com/office/powerpoint/2010/main" val="157339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Brief Aside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>
                <a:solidFill>
                  <a:prstClr val="black"/>
                </a:solidFill>
              </a:rPr>
              <a:t>More confusingly:</a:t>
            </a:r>
            <a:r>
              <a:rPr lang="en-US">
                <a:solidFill>
                  <a:prstClr val="black"/>
                </a:solidFill>
              </a:rPr>
              <a:t/>
            </a:r>
            <a:br>
              <a:rPr lang="en-US">
                <a:solidFill>
                  <a:prstClr val="black"/>
                </a:solidFill>
              </a:rPr>
            </a:br>
            <a:r>
              <a:rPr lang="en-US" sz="2400">
                <a:solidFill>
                  <a:prstClr val="black"/>
                </a:solidFill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  <a:t/>
            </a:r>
            <a:br>
              <a:rPr lang="en-US" sz="2400">
                <a:solidFill>
                  <a:prstClr val="black"/>
                </a:solidFill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</a:br>
            <a:r>
              <a:rPr lang="en-US" sz="1800" smtClean="0">
                <a:solidFill>
                  <a:prstClr val="black"/>
                </a:solidFill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  <a:t>&gt; </a:t>
            </a:r>
            <a:r>
              <a:rPr lang="en-US" sz="1800">
                <a:solidFill>
                  <a:prstClr val="black"/>
                </a:solidFill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  <a:t>M = </a:t>
            </a:r>
            <a:r>
              <a:rPr lang="en-US" sz="1800" smtClean="0">
                <a:solidFill>
                  <a:prstClr val="black"/>
                </a:solidFill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  <a:t>as.matrix(</a:t>
            </a:r>
            <a:br>
              <a:rPr lang="en-US" sz="1800" smtClean="0">
                <a:solidFill>
                  <a:prstClr val="black"/>
                </a:solidFill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</a:br>
            <a:r>
              <a:rPr lang="en-US" sz="1800" smtClean="0">
                <a:solidFill>
                  <a:prstClr val="black"/>
                </a:solidFill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  <a:t>+   c(10^10</a:t>
            </a:r>
            <a:r>
              <a:rPr lang="en-US" sz="1800">
                <a:solidFill>
                  <a:prstClr val="black"/>
                </a:solidFill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  <a:t>, 10^-10, -10^10</a:t>
            </a:r>
            <a:r>
              <a:rPr lang="en-US" sz="1800" smtClean="0">
                <a:solidFill>
                  <a:prstClr val="black"/>
                </a:solidFill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  <a:t>)</a:t>
            </a:r>
            <a:br>
              <a:rPr lang="en-US" sz="1800" smtClean="0">
                <a:solidFill>
                  <a:prstClr val="black"/>
                </a:solidFill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</a:br>
            <a:r>
              <a:rPr lang="en-US" sz="1800" smtClean="0">
                <a:solidFill>
                  <a:prstClr val="black"/>
                </a:solidFill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  <a:t>+ )</a:t>
            </a:r>
            <a:br>
              <a:rPr lang="en-US" sz="1800" smtClean="0">
                <a:solidFill>
                  <a:prstClr val="black"/>
                </a:solidFill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</a:br>
            <a:r>
              <a:rPr lang="en-US" sz="1800" smtClean="0">
                <a:solidFill>
                  <a:prstClr val="black"/>
                </a:solidFill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  <a:t>&gt; </a:t>
            </a:r>
            <a:r>
              <a:rPr lang="en-US" sz="1800">
                <a:solidFill>
                  <a:prstClr val="black"/>
                </a:solidFill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  <a:t>base::colSums(M</a:t>
            </a:r>
            <a:r>
              <a:rPr lang="en-US" sz="1800" smtClean="0">
                <a:solidFill>
                  <a:prstClr val="black"/>
                </a:solidFill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  <a:t>)</a:t>
            </a:r>
            <a:br>
              <a:rPr lang="en-US" sz="1800" smtClean="0">
                <a:solidFill>
                  <a:prstClr val="black"/>
                </a:solidFill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</a:br>
            <a:r>
              <a:rPr lang="en-US" sz="1800" smtClean="0">
                <a:solidFill>
                  <a:prstClr val="black"/>
                </a:solidFill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  <a:t>[</a:t>
            </a:r>
            <a:r>
              <a:rPr lang="en-US" sz="1800">
                <a:solidFill>
                  <a:prstClr val="black"/>
                </a:solidFill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  <a:t>1] </a:t>
            </a:r>
            <a:r>
              <a:rPr lang="en-US" sz="1800" smtClean="0">
                <a:solidFill>
                  <a:prstClr val="black"/>
                </a:solidFill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  <a:t>0</a:t>
            </a:r>
            <a:br>
              <a:rPr lang="en-US" sz="1800" smtClean="0">
                <a:solidFill>
                  <a:prstClr val="black"/>
                </a:solidFill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</a:br>
            <a:r>
              <a:rPr lang="en-US" sz="1800" smtClean="0">
                <a:solidFill>
                  <a:prstClr val="black"/>
                </a:solidFill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  <a:t>&gt; </a:t>
            </a:r>
            <a:r>
              <a:rPr lang="en-US" sz="1800">
                <a:solidFill>
                  <a:prstClr val="black"/>
                </a:solidFill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  <a:t>Rfast::colsums(M</a:t>
            </a:r>
            <a:r>
              <a:rPr lang="en-US" sz="1800" smtClean="0">
                <a:solidFill>
                  <a:prstClr val="black"/>
                </a:solidFill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  <a:t>)</a:t>
            </a:r>
            <a:br>
              <a:rPr lang="en-US" sz="1800" smtClean="0">
                <a:solidFill>
                  <a:prstClr val="black"/>
                </a:solidFill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</a:br>
            <a:r>
              <a:rPr lang="en-US" sz="1800" smtClean="0">
                <a:solidFill>
                  <a:prstClr val="black"/>
                </a:solidFill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  <a:t>[</a:t>
            </a:r>
            <a:r>
              <a:rPr lang="en-US" sz="1800">
                <a:solidFill>
                  <a:prstClr val="black"/>
                </a:solidFill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  <a:t>1] 1e-10</a:t>
            </a:r>
            <a:endParaRPr lang="en-US">
              <a:solidFill>
                <a:prstClr val="black"/>
              </a:solidFill>
              <a:latin typeface="Kurinto Mono" panose="020B0504040504020204" pitchFamily="34" charset="0"/>
              <a:ea typeface="Kurinto Mono" panose="020B0504040504020204" pitchFamily="34" charset="0"/>
              <a:cs typeface="Kurinto Mono" panose="020B0504040504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0"/>
            <a:r>
              <a:rPr lang="en-US">
                <a:solidFill>
                  <a:schemeClr val="bg1">
                    <a:lumMod val="65000"/>
                  </a:schemeClr>
                </a:solidFill>
              </a:rPr>
              <a:t>In practice:</a:t>
            </a:r>
            <a:br>
              <a:rPr lang="en-US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700">
                <a:solidFill>
                  <a:schemeClr val="bg1">
                    <a:lumMod val="65000"/>
                  </a:schemeClr>
                </a:solidFill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  <a:t/>
            </a:r>
            <a:br>
              <a:rPr lang="en-US" sz="1700">
                <a:solidFill>
                  <a:schemeClr val="bg1">
                    <a:lumMod val="65000"/>
                  </a:schemeClr>
                </a:solidFill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</a:br>
            <a:r>
              <a:rPr lang="en-US" sz="1700">
                <a:solidFill>
                  <a:schemeClr val="bg1">
                    <a:lumMod val="65000"/>
                  </a:schemeClr>
                </a:solidFill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  <a:t>&gt; 10^10 + 10^-10 - 10^10</a:t>
            </a:r>
            <a:br>
              <a:rPr lang="en-US" sz="1700">
                <a:solidFill>
                  <a:schemeClr val="bg1">
                    <a:lumMod val="65000"/>
                  </a:schemeClr>
                </a:solidFill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</a:br>
            <a:r>
              <a:rPr lang="en-US" sz="1700">
                <a:solidFill>
                  <a:schemeClr val="bg1">
                    <a:lumMod val="65000"/>
                  </a:schemeClr>
                </a:solidFill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  <a:t>[1] </a:t>
            </a:r>
            <a:r>
              <a:rPr lang="en-US" sz="1700" smtClean="0">
                <a:solidFill>
                  <a:schemeClr val="bg1">
                    <a:lumMod val="65000"/>
                  </a:schemeClr>
                </a:solidFill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  <a:t>0</a:t>
            </a:r>
            <a:br>
              <a:rPr lang="en-US" sz="1700" smtClean="0">
                <a:solidFill>
                  <a:schemeClr val="bg1">
                    <a:lumMod val="65000"/>
                  </a:schemeClr>
                </a:solidFill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</a:br>
            <a:r>
              <a:rPr lang="en-US" sz="1700">
                <a:solidFill>
                  <a:schemeClr val="bg1">
                    <a:lumMod val="65000"/>
                  </a:schemeClr>
                </a:solidFill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  <a:t/>
            </a:r>
            <a:br>
              <a:rPr lang="en-US" sz="1700">
                <a:solidFill>
                  <a:schemeClr val="bg1">
                    <a:lumMod val="65000"/>
                  </a:schemeClr>
                </a:solidFill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</a:br>
            <a:r>
              <a:rPr lang="en-US" sz="1700">
                <a:solidFill>
                  <a:schemeClr val="bg1">
                    <a:lumMod val="65000"/>
                  </a:schemeClr>
                </a:solidFill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  <a:t>&gt; 10^10 + 10^-10 - 10^10 == 0</a:t>
            </a:r>
            <a:br>
              <a:rPr lang="en-US" sz="1700">
                <a:solidFill>
                  <a:schemeClr val="bg1">
                    <a:lumMod val="65000"/>
                  </a:schemeClr>
                </a:solidFill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</a:br>
            <a:r>
              <a:rPr lang="en-US" sz="1700">
                <a:solidFill>
                  <a:schemeClr val="bg1">
                    <a:lumMod val="65000"/>
                  </a:schemeClr>
                </a:solidFill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  <a:t>[1] </a:t>
            </a:r>
            <a:r>
              <a:rPr lang="en-US" sz="1700" smtClean="0">
                <a:solidFill>
                  <a:schemeClr val="bg1">
                    <a:lumMod val="65000"/>
                  </a:schemeClr>
                </a:solidFill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  <a:t>TRUE</a:t>
            </a:r>
            <a:br>
              <a:rPr lang="en-US" sz="1700" smtClean="0">
                <a:solidFill>
                  <a:schemeClr val="bg1">
                    <a:lumMod val="65000"/>
                  </a:schemeClr>
                </a:solidFill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</a:br>
            <a:r>
              <a:rPr lang="en-US" sz="1700">
                <a:solidFill>
                  <a:schemeClr val="bg1">
                    <a:lumMod val="65000"/>
                  </a:schemeClr>
                </a:solidFill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  <a:t/>
            </a:r>
            <a:br>
              <a:rPr lang="en-US" sz="1700">
                <a:solidFill>
                  <a:schemeClr val="bg1">
                    <a:lumMod val="65000"/>
                  </a:schemeClr>
                </a:solidFill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</a:br>
            <a:r>
              <a:rPr lang="en-US" sz="1700">
                <a:solidFill>
                  <a:schemeClr val="bg1">
                    <a:lumMod val="65000"/>
                  </a:schemeClr>
                </a:solidFill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  <a:t>&gt; 10^10 - 10^10 + 10^-</a:t>
            </a:r>
            <a:r>
              <a:rPr lang="en-US" sz="1700" smtClean="0">
                <a:solidFill>
                  <a:schemeClr val="bg1">
                    <a:lumMod val="65000"/>
                  </a:schemeClr>
                </a:solidFill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  <a:t>10</a:t>
            </a:r>
            <a:br>
              <a:rPr lang="en-US" sz="1700" smtClean="0">
                <a:solidFill>
                  <a:schemeClr val="bg1">
                    <a:lumMod val="65000"/>
                  </a:schemeClr>
                </a:solidFill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</a:br>
            <a:r>
              <a:rPr lang="en-US" sz="1700" smtClean="0">
                <a:solidFill>
                  <a:schemeClr val="bg1">
                    <a:lumMod val="65000"/>
                  </a:schemeClr>
                </a:solidFill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  <a:t>[1</a:t>
            </a:r>
            <a:r>
              <a:rPr lang="en-US" sz="1700">
                <a:solidFill>
                  <a:schemeClr val="bg1">
                    <a:lumMod val="65000"/>
                  </a:schemeClr>
                </a:solidFill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  <a:t>] 1e-10</a:t>
            </a:r>
          </a:p>
          <a:p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822162" y="4400550"/>
            <a:ext cx="3499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https://0.30000000000000004.com/</a:t>
            </a:r>
          </a:p>
        </p:txBody>
      </p:sp>
    </p:spTree>
    <p:extLst>
      <p:ext uri="{BB962C8B-B14F-4D97-AF65-F5344CB8AC3E}">
        <p14:creationId xmlns:p14="http://schemas.microsoft.com/office/powerpoint/2010/main" val="180838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C++?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1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&gt; bench::mark(</a:t>
            </a:r>
          </a:p>
          <a:p>
            <a:r>
              <a:rPr lang="en-US"/>
              <a:t>+     colMeans(X), </a:t>
            </a:r>
          </a:p>
          <a:p>
            <a:r>
              <a:rPr lang="en-US"/>
              <a:t>+     colmeans(X), </a:t>
            </a:r>
          </a:p>
          <a:p>
            <a:r>
              <a:rPr lang="en-US"/>
              <a:t>+     check = FALSE,</a:t>
            </a:r>
          </a:p>
          <a:p>
            <a:r>
              <a:rPr lang="en-US"/>
              <a:t>+     min_iterations = 5</a:t>
            </a:r>
          </a:p>
          <a:p>
            <a:r>
              <a:rPr lang="en-US"/>
              <a:t>+ )</a:t>
            </a:r>
          </a:p>
          <a:p>
            <a:r>
              <a:rPr lang="en-US"/>
              <a:t># A tibble: 2 x 13</a:t>
            </a:r>
          </a:p>
          <a:p>
            <a:r>
              <a:rPr lang="en-US"/>
              <a:t>  expression       min   median `itr/sec`</a:t>
            </a:r>
          </a:p>
          <a:p>
            <a:r>
              <a:rPr lang="en-US"/>
              <a:t>  &lt;bch:expr&gt;  &lt;bch:tm&gt; &lt;bch:tm&gt;     &lt;dbl&gt;</a:t>
            </a:r>
          </a:p>
          <a:p>
            <a:r>
              <a:rPr lang="en-US"/>
              <a:t>1 colMeans(X)   8.75ms   8.94ms   103.   </a:t>
            </a:r>
          </a:p>
          <a:p>
            <a:r>
              <a:rPr lang="en-US"/>
              <a:t>2 colmeans(X)    1.03s    1.25s     0.810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Quick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556373" y="4188384"/>
            <a:ext cx="1352506" cy="199958"/>
            <a:chOff x="3556373" y="4188384"/>
            <a:chExt cx="1352506" cy="199958"/>
          </a:xfrm>
        </p:grpSpPr>
        <p:sp>
          <p:nvSpPr>
            <p:cNvPr id="5" name="Pentagon 4"/>
            <p:cNvSpPr/>
            <p:nvPr/>
          </p:nvSpPr>
          <p:spPr>
            <a:xfrm rot="2700000" flipH="1">
              <a:off x="3523047" y="4221710"/>
              <a:ext cx="199958" cy="133305"/>
            </a:xfrm>
            <a:prstGeom prst="homePlate">
              <a:avLst/>
            </a:prstGeom>
            <a:solidFill>
              <a:srgbClr val="FF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Pentagon 5"/>
            <p:cNvSpPr/>
            <p:nvPr/>
          </p:nvSpPr>
          <p:spPr>
            <a:xfrm rot="2700000" flipH="1">
              <a:off x="4742248" y="4221710"/>
              <a:ext cx="199958" cy="133305"/>
            </a:xfrm>
            <a:prstGeom prst="homePlate">
              <a:avLst/>
            </a:prstGeom>
            <a:solidFill>
              <a:srgbClr val="FF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82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n = 1e7</a:t>
            </a:r>
          </a:p>
          <a:p>
            <a:r>
              <a:rPr lang="en-US" smtClean="0"/>
              <a:t>bench</a:t>
            </a:r>
            <a:r>
              <a:rPr lang="en-US"/>
              <a:t>::mark(</a:t>
            </a:r>
          </a:p>
          <a:p>
            <a:r>
              <a:rPr lang="en-US"/>
              <a:t>  </a:t>
            </a:r>
            <a:r>
              <a:rPr lang="en-US" smtClean="0"/>
              <a:t>sort(runif(n)), </a:t>
            </a:r>
          </a:p>
          <a:p>
            <a:r>
              <a:rPr lang="en-US" smtClean="0"/>
              <a:t>  Sort(runif(n)), </a:t>
            </a:r>
          </a:p>
          <a:p>
            <a:r>
              <a:rPr lang="en-US" smtClean="0"/>
              <a:t>  sort(dqrng::dqrunif(n)), </a:t>
            </a:r>
          </a:p>
          <a:p>
            <a:r>
              <a:rPr lang="en-US" smtClean="0"/>
              <a:t>  </a:t>
            </a:r>
            <a:r>
              <a:rPr lang="en-US"/>
              <a:t>Sort(dqrng::dqrunif(n)), </a:t>
            </a:r>
            <a:endParaRPr lang="en-US" smtClean="0"/>
          </a:p>
          <a:p>
            <a:r>
              <a:rPr lang="en-US" smtClean="0"/>
              <a:t>  </a:t>
            </a:r>
            <a:r>
              <a:rPr lang="en-US"/>
              <a:t>head(prop.table(cumsum(rexp(n + 1))), -1</a:t>
            </a:r>
            <a:r>
              <a:rPr lang="en-US" smtClean="0"/>
              <a:t>), </a:t>
            </a:r>
          </a:p>
          <a:p>
            <a:r>
              <a:rPr lang="en-US" smtClean="0"/>
              <a:t>  head(prop.table(cumsum(dqrng</a:t>
            </a:r>
            <a:r>
              <a:rPr lang="en-US"/>
              <a:t>::dqrexp(n + 1))), -1</a:t>
            </a:r>
            <a:r>
              <a:rPr lang="en-US" smtClean="0"/>
              <a:t>),</a:t>
            </a:r>
          </a:p>
          <a:p>
            <a:r>
              <a:rPr lang="en-US"/>
              <a:t> </a:t>
            </a:r>
            <a:r>
              <a:rPr lang="en-US" smtClean="0"/>
              <a:t> </a:t>
            </a:r>
            <a:r>
              <a:rPr lang="en-US"/>
              <a:t>check = FALSE,</a:t>
            </a:r>
          </a:p>
          <a:p>
            <a:r>
              <a:rPr lang="en-US"/>
              <a:t>  min_iterations = 5</a:t>
            </a:r>
          </a:p>
          <a:p>
            <a:r>
              <a:rPr lang="en-US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Quick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8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 expression        min   median `itr/sec`</a:t>
            </a:r>
          </a:p>
          <a:p>
            <a:r>
              <a:rPr lang="en-US"/>
              <a:t>  &lt;bch:expr&gt;   &lt;bch:tm&gt; &lt;bch:tm&gt;     &lt;dbl&gt;</a:t>
            </a:r>
          </a:p>
          <a:p>
            <a:r>
              <a:rPr lang="en-US"/>
              <a:t>1 sort(runif(~    1.34s    1.36s     0.731</a:t>
            </a:r>
          </a:p>
          <a:p>
            <a:r>
              <a:rPr lang="en-US"/>
              <a:t>2 Sort(runif(~    1.17s    1.19s     0.837</a:t>
            </a:r>
          </a:p>
          <a:p>
            <a:r>
              <a:rPr lang="en-US"/>
              <a:t>3 sort(dqrng:~    1.04s    1.08s     0.917</a:t>
            </a:r>
          </a:p>
          <a:p>
            <a:r>
              <a:rPr lang="en-US"/>
              <a:t>4 Sort(dqrng:~ 874.97ms 879.17ms     1.14 </a:t>
            </a:r>
          </a:p>
          <a:p>
            <a:r>
              <a:rPr lang="en-US"/>
              <a:t>5 head(prop.t~ 586.29ms 589.02ms     1.69 </a:t>
            </a:r>
          </a:p>
          <a:p>
            <a:r>
              <a:rPr lang="en-US"/>
              <a:t>6 head(prop.t~ 252.47ms 254.97ms     3.85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Quick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05000" y="3867150"/>
            <a:ext cx="6781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smtClean="0"/>
              <a:t>Going from 1.35 to 0.87 is good…</a:t>
            </a:r>
          </a:p>
          <a:p>
            <a:pPr algn="r"/>
            <a:r>
              <a:rPr lang="en-US" sz="2800" smtClean="0"/>
              <a:t>Going to 0.25 is much better!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37120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Sneaking in Rfast/Rfast2 replacements is usually easy</a:t>
            </a:r>
          </a:p>
          <a:p>
            <a:pPr lvl="1"/>
            <a:r>
              <a:rPr lang="en-US" smtClean="0"/>
              <a:t>Skips a lot of sanity checks</a:t>
            </a:r>
          </a:p>
          <a:p>
            <a:pPr lvl="1"/>
            <a:r>
              <a:rPr lang="en-US" smtClean="0"/>
              <a:t>Isn’t always appreciably faster… benchmark!</a:t>
            </a:r>
          </a:p>
          <a:p>
            <a:pPr lvl="1"/>
            <a:endParaRPr lang="en-US"/>
          </a:p>
          <a:p>
            <a:r>
              <a:rPr lang="en-US" smtClean="0"/>
              <a:t>Not the only packages!</a:t>
            </a:r>
          </a:p>
          <a:p>
            <a:pPr lvl="1"/>
            <a:r>
              <a:rPr lang="en-US" smtClean="0"/>
              <a:t>dqrng has some fast random number generators</a:t>
            </a:r>
          </a:p>
          <a:p>
            <a:pPr lvl="1"/>
            <a:r>
              <a:rPr lang="en-US" smtClean="0"/>
              <a:t>Note that these packages may not inherit R’s RNG seed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Takeaway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5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Exploring Overhead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23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call out to C++ isn’t free</a:t>
            </a:r>
          </a:p>
          <a:p>
            <a:endParaRPr lang="en-US"/>
          </a:p>
          <a:p>
            <a:r>
              <a:rPr lang="en-US" smtClean="0"/>
              <a:t>Let’s revisit the world of benchmarking…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C++ Overhead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81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bench::press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76200" y="666750"/>
            <a:ext cx="3657600" cy="3927873"/>
          </a:xfrm>
        </p:spPr>
        <p:txBody>
          <a:bodyPr>
            <a:normAutofit/>
          </a:bodyPr>
          <a:lstStyle/>
          <a:p>
            <a:r>
              <a:rPr lang="en-US"/>
              <a:t>bench::press</a:t>
            </a:r>
          </a:p>
          <a:p>
            <a:pPr lvl="1"/>
            <a:r>
              <a:rPr lang="en-US" sz="2800" smtClean="0"/>
              <a:t>Benchmark multiple parameter configurations</a:t>
            </a:r>
          </a:p>
          <a:p>
            <a:pPr lvl="1"/>
            <a:r>
              <a:rPr lang="en-US" sz="2800" smtClean="0"/>
              <a:t>Full-factorial experimental design</a:t>
            </a:r>
          </a:p>
          <a:p>
            <a:pPr lvl="1"/>
            <a:endParaRPr lang="en-US" sz="28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86200" y="514350"/>
            <a:ext cx="500055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  <a:t>sorted.uniform = bench::press(</a:t>
            </a:r>
          </a:p>
          <a:p>
            <a:r>
              <a:rPr lang="en-US"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  <a:t>  n = c(3, 7, 11),</a:t>
            </a:r>
          </a:p>
          <a:p>
            <a:r>
              <a:rPr lang="en-US"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  <a:t>  p = c(3, 5, 7), </a:t>
            </a:r>
          </a:p>
          <a:p>
            <a:r>
              <a:rPr lang="en-US"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  <a:t>  rep = 1:5,</a:t>
            </a:r>
          </a:p>
          <a:p>
            <a:r>
              <a:rPr lang="en-US"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  <a:t>  {</a:t>
            </a:r>
          </a:p>
          <a:p>
            <a:r>
              <a:rPr lang="en-US"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  <a:t>    bench::mark(</a:t>
            </a:r>
          </a:p>
          <a:p>
            <a:r>
              <a:rPr lang="en-US"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  <a:t>      matrix(rnorm(n * p), n, p),</a:t>
            </a:r>
          </a:p>
          <a:p>
            <a:r>
              <a:rPr lang="en-US"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  <a:t>      matrnorm(n, p),</a:t>
            </a:r>
          </a:p>
          <a:p>
            <a:r>
              <a:rPr lang="en-US"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  <a:t>      check = FALSE,</a:t>
            </a:r>
          </a:p>
          <a:p>
            <a:r>
              <a:rPr lang="en-US"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  <a:t>      min_iterations = 5</a:t>
            </a:r>
          </a:p>
          <a:p>
            <a:r>
              <a:rPr lang="en-US"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  <a:t>    )</a:t>
            </a:r>
          </a:p>
          <a:p>
            <a:r>
              <a:rPr lang="en-US"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  <a:t>  }</a:t>
            </a:r>
          </a:p>
          <a:p>
            <a:r>
              <a:rPr lang="en-US"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  <a:t>)</a:t>
            </a:r>
          </a:p>
          <a:p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6537960" y="880110"/>
            <a:ext cx="199958" cy="666705"/>
            <a:chOff x="6537960" y="880110"/>
            <a:chExt cx="199958" cy="666705"/>
          </a:xfrm>
        </p:grpSpPr>
        <p:sp>
          <p:nvSpPr>
            <p:cNvPr id="7" name="Pentagon 6"/>
            <p:cNvSpPr/>
            <p:nvPr/>
          </p:nvSpPr>
          <p:spPr>
            <a:xfrm flipH="1">
              <a:off x="6537960" y="880110"/>
              <a:ext cx="199958" cy="133305"/>
            </a:xfrm>
            <a:prstGeom prst="homePlate">
              <a:avLst/>
            </a:prstGeom>
            <a:solidFill>
              <a:srgbClr val="FF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Pentagon 7"/>
            <p:cNvSpPr/>
            <p:nvPr/>
          </p:nvSpPr>
          <p:spPr>
            <a:xfrm flipH="1">
              <a:off x="6537960" y="1146810"/>
              <a:ext cx="199958" cy="133305"/>
            </a:xfrm>
            <a:prstGeom prst="homePlate">
              <a:avLst/>
            </a:prstGeom>
            <a:solidFill>
              <a:srgbClr val="FF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Pentagon 8"/>
            <p:cNvSpPr/>
            <p:nvPr/>
          </p:nvSpPr>
          <p:spPr>
            <a:xfrm flipH="1">
              <a:off x="6537960" y="1413510"/>
              <a:ext cx="199958" cy="133305"/>
            </a:xfrm>
            <a:prstGeom prst="homePlate">
              <a:avLst/>
            </a:prstGeom>
            <a:solidFill>
              <a:srgbClr val="FF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6011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bench::press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76200" y="666750"/>
            <a:ext cx="3657600" cy="3927873"/>
          </a:xfrm>
        </p:spPr>
        <p:txBody>
          <a:bodyPr>
            <a:normAutofit/>
          </a:bodyPr>
          <a:lstStyle/>
          <a:p>
            <a:r>
              <a:rPr lang="en-US"/>
              <a:t>bench::press</a:t>
            </a:r>
          </a:p>
          <a:p>
            <a:pPr lvl="1"/>
            <a:r>
              <a:rPr lang="en-US" sz="2800" smtClean="0"/>
              <a:t>Benchmark multiple parameter configurations</a:t>
            </a:r>
          </a:p>
          <a:p>
            <a:pPr lvl="1"/>
            <a:r>
              <a:rPr lang="en-US" sz="2800" smtClean="0"/>
              <a:t>Full-factorial experimental design</a:t>
            </a:r>
          </a:p>
          <a:p>
            <a:pPr lvl="1"/>
            <a:endParaRPr lang="en-US" sz="28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AutoShape 2" descr="http://127.0.0.1:45155/chunk_output/EDB004DCefe934d2/2D3E2BC8/cxpyvskkp79ry/000024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362" y="895350"/>
            <a:ext cx="5432778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AutoShape 5" descr="http://127.0.0.1:45155/chunk_output/EDB004DCefe934d2/2D3E2BC8/cxpyvskkp79ry/000024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Pentagon 12"/>
          <p:cNvSpPr/>
          <p:nvPr/>
        </p:nvSpPr>
        <p:spPr>
          <a:xfrm rot="5400000" flipH="1">
            <a:off x="6116932" y="2633718"/>
            <a:ext cx="199958" cy="133305"/>
          </a:xfrm>
          <a:prstGeom prst="homePlate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67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mtClean="0"/>
                  <a:t>Hands-on practice!</a:t>
                </a:r>
              </a:p>
              <a:p>
                <a:pPr lvl="1"/>
                <a:r>
                  <a:rPr lang="en-US" smtClean="0"/>
                  <a:t>Find a range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smtClean="0"/>
                  <a:t> that shows </a:t>
                </a:r>
                <a:br>
                  <a:rPr lang="en-US" smtClean="0"/>
                </a:br>
                <a:r>
                  <a:rPr lang="en-US" smtClean="0"/>
                  <a:t>cross-over on your computer by trial-and-error</a:t>
                </a:r>
              </a:p>
              <a:p>
                <a:pPr lvl="1"/>
                <a:endParaRPr lang="en-US"/>
              </a:p>
              <a:p>
                <a:endParaRPr lang="en-US" smtClean="0"/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6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1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Mixture Model Example</a:t>
            </a:r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4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C++ is:</a:t>
            </a:r>
          </a:p>
          <a:p>
            <a:pPr lvl="1"/>
            <a:r>
              <a:rPr lang="en-US" smtClean="0"/>
              <a:t>A compiled language</a:t>
            </a:r>
          </a:p>
          <a:p>
            <a:pPr lvl="1"/>
            <a:r>
              <a:rPr lang="en-US" smtClean="0"/>
              <a:t>Harder to write</a:t>
            </a:r>
          </a:p>
          <a:p>
            <a:pPr lvl="1"/>
            <a:r>
              <a:rPr lang="en-US" smtClean="0"/>
              <a:t>Slower to prototype</a:t>
            </a:r>
          </a:p>
          <a:p>
            <a:pPr lvl="1"/>
            <a:r>
              <a:rPr lang="en-US" smtClean="0"/>
              <a:t>Surprisingly easy to integrate with R</a:t>
            </a:r>
          </a:p>
          <a:p>
            <a:pPr lvl="1"/>
            <a:r>
              <a:rPr lang="en-US" smtClean="0"/>
              <a:t>Can be very fast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C++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1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Finite Gaussian Mixture Models</a:t>
            </a:r>
          </a:p>
          <a:p>
            <a:endParaRPr lang="en-US" smtClean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Finite Gaussian Mixture Models &amp; 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t>30</a:t>
            </a:fld>
            <a:endParaRPr lang="en-US"/>
          </a:p>
        </p:txBody>
      </p:sp>
      <p:grpSp>
        <p:nvGrpSpPr>
          <p:cNvPr id="51" name="Group 50" descr="\documentclass{article}&#10;\usepackage{amsmath}&#10;\pagestyle{empty}&#10;\begin{document}&#10;&#10;$$&#10;\ell(\theta; X) =&#10;\sum_{n=1}^{N}&#10;\log{&#10;\sum_{g=1}^{G}&#10;\pi_g \phi_d (x_n ; \mu_g, \Sigma_g)&#10;}&#10;$$&#10;&#10;&#10;\end{document}" title="IguanaTex Vector Display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825625" y="1352550"/>
            <a:ext cx="5735638" cy="1084263"/>
            <a:chOff x="10555288" y="7410453"/>
            <a:chExt cx="5735638" cy="1084263"/>
          </a:xfrm>
        </p:grpSpPr>
        <p:sp>
          <p:nvSpPr>
            <p:cNvPr id="16" name="Freeform 7"/>
            <p:cNvSpPr>
              <a:spLocks noEditPoints="1"/>
            </p:cNvSpPr>
            <p:nvPr>
              <p:custDataLst>
                <p:tags r:id="rId2"/>
              </p:custDataLst>
            </p:nvPr>
          </p:nvSpPr>
          <p:spPr bwMode="auto">
            <a:xfrm>
              <a:off x="10555288" y="7778753"/>
              <a:ext cx="138113" cy="255588"/>
            </a:xfrm>
            <a:custGeom>
              <a:avLst/>
              <a:gdLst>
                <a:gd name="T0" fmla="*/ 2 w 192"/>
                <a:gd name="T1" fmla="*/ 302 h 357"/>
                <a:gd name="T2" fmla="*/ 0 w 192"/>
                <a:gd name="T3" fmla="*/ 307 h 357"/>
                <a:gd name="T4" fmla="*/ 6 w 192"/>
                <a:gd name="T5" fmla="*/ 313 h 357"/>
                <a:gd name="T6" fmla="*/ 24 w 192"/>
                <a:gd name="T7" fmla="*/ 298 h 357"/>
                <a:gd name="T8" fmla="*/ 41 w 192"/>
                <a:gd name="T9" fmla="*/ 281 h 357"/>
                <a:gd name="T10" fmla="*/ 97 w 192"/>
                <a:gd name="T11" fmla="*/ 357 h 357"/>
                <a:gd name="T12" fmla="*/ 145 w 192"/>
                <a:gd name="T13" fmla="*/ 338 h 357"/>
                <a:gd name="T14" fmla="*/ 175 w 192"/>
                <a:gd name="T15" fmla="*/ 309 h 357"/>
                <a:gd name="T16" fmla="*/ 169 w 192"/>
                <a:gd name="T17" fmla="*/ 303 h 357"/>
                <a:gd name="T18" fmla="*/ 163 w 192"/>
                <a:gd name="T19" fmla="*/ 307 h 357"/>
                <a:gd name="T20" fmla="*/ 98 w 192"/>
                <a:gd name="T21" fmla="*/ 346 h 357"/>
                <a:gd name="T22" fmla="*/ 68 w 192"/>
                <a:gd name="T23" fmla="*/ 281 h 357"/>
                <a:gd name="T24" fmla="*/ 70 w 192"/>
                <a:gd name="T25" fmla="*/ 253 h 357"/>
                <a:gd name="T26" fmla="*/ 81 w 192"/>
                <a:gd name="T27" fmla="*/ 240 h 357"/>
                <a:gd name="T28" fmla="*/ 192 w 192"/>
                <a:gd name="T29" fmla="*/ 39 h 357"/>
                <a:gd name="T30" fmla="*/ 163 w 192"/>
                <a:gd name="T31" fmla="*/ 0 h 357"/>
                <a:gd name="T32" fmla="*/ 80 w 192"/>
                <a:gd name="T33" fmla="*/ 93 h 357"/>
                <a:gd name="T34" fmla="*/ 40 w 192"/>
                <a:gd name="T35" fmla="*/ 265 h 357"/>
                <a:gd name="T36" fmla="*/ 2 w 192"/>
                <a:gd name="T37" fmla="*/ 302 h 357"/>
                <a:gd name="T38" fmla="*/ 73 w 192"/>
                <a:gd name="T39" fmla="*/ 232 h 357"/>
                <a:gd name="T40" fmla="*/ 124 w 192"/>
                <a:gd name="T41" fmla="*/ 58 h 357"/>
                <a:gd name="T42" fmla="*/ 164 w 192"/>
                <a:gd name="T43" fmla="*/ 11 h 357"/>
                <a:gd name="T44" fmla="*/ 180 w 192"/>
                <a:gd name="T45" fmla="*/ 37 h 357"/>
                <a:gd name="T46" fmla="*/ 73 w 192"/>
                <a:gd name="T47" fmla="*/ 232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2" h="357">
                  <a:moveTo>
                    <a:pt x="2" y="302"/>
                  </a:moveTo>
                  <a:cubicBezTo>
                    <a:pt x="1" y="303"/>
                    <a:pt x="0" y="305"/>
                    <a:pt x="0" y="307"/>
                  </a:cubicBezTo>
                  <a:cubicBezTo>
                    <a:pt x="0" y="309"/>
                    <a:pt x="3" y="313"/>
                    <a:pt x="6" y="313"/>
                  </a:cubicBezTo>
                  <a:cubicBezTo>
                    <a:pt x="8" y="313"/>
                    <a:pt x="10" y="312"/>
                    <a:pt x="24" y="298"/>
                  </a:cubicBezTo>
                  <a:cubicBezTo>
                    <a:pt x="27" y="294"/>
                    <a:pt x="37" y="285"/>
                    <a:pt x="41" y="281"/>
                  </a:cubicBezTo>
                  <a:cubicBezTo>
                    <a:pt x="46" y="320"/>
                    <a:pt x="61" y="357"/>
                    <a:pt x="97" y="357"/>
                  </a:cubicBezTo>
                  <a:cubicBezTo>
                    <a:pt x="117" y="357"/>
                    <a:pt x="135" y="346"/>
                    <a:pt x="145" y="338"/>
                  </a:cubicBezTo>
                  <a:cubicBezTo>
                    <a:pt x="152" y="333"/>
                    <a:pt x="175" y="314"/>
                    <a:pt x="175" y="309"/>
                  </a:cubicBezTo>
                  <a:cubicBezTo>
                    <a:pt x="175" y="307"/>
                    <a:pt x="174" y="303"/>
                    <a:pt x="169" y="303"/>
                  </a:cubicBezTo>
                  <a:cubicBezTo>
                    <a:pt x="168" y="303"/>
                    <a:pt x="167" y="303"/>
                    <a:pt x="163" y="307"/>
                  </a:cubicBezTo>
                  <a:cubicBezTo>
                    <a:pt x="131" y="339"/>
                    <a:pt x="113" y="346"/>
                    <a:pt x="98" y="346"/>
                  </a:cubicBezTo>
                  <a:cubicBezTo>
                    <a:pt x="76" y="346"/>
                    <a:pt x="68" y="320"/>
                    <a:pt x="68" y="281"/>
                  </a:cubicBezTo>
                  <a:cubicBezTo>
                    <a:pt x="68" y="278"/>
                    <a:pt x="69" y="255"/>
                    <a:pt x="70" y="253"/>
                  </a:cubicBezTo>
                  <a:cubicBezTo>
                    <a:pt x="71" y="251"/>
                    <a:pt x="71" y="250"/>
                    <a:pt x="81" y="240"/>
                  </a:cubicBezTo>
                  <a:cubicBezTo>
                    <a:pt x="122" y="200"/>
                    <a:pt x="192" y="116"/>
                    <a:pt x="192" y="39"/>
                  </a:cubicBezTo>
                  <a:cubicBezTo>
                    <a:pt x="192" y="30"/>
                    <a:pt x="192" y="0"/>
                    <a:pt x="163" y="0"/>
                  </a:cubicBezTo>
                  <a:cubicBezTo>
                    <a:pt x="122" y="0"/>
                    <a:pt x="85" y="82"/>
                    <a:pt x="80" y="93"/>
                  </a:cubicBezTo>
                  <a:cubicBezTo>
                    <a:pt x="56" y="148"/>
                    <a:pt x="40" y="206"/>
                    <a:pt x="40" y="265"/>
                  </a:cubicBezTo>
                  <a:lnTo>
                    <a:pt x="2" y="302"/>
                  </a:lnTo>
                  <a:close/>
                  <a:moveTo>
                    <a:pt x="73" y="232"/>
                  </a:moveTo>
                  <a:cubicBezTo>
                    <a:pt x="74" y="226"/>
                    <a:pt x="95" y="116"/>
                    <a:pt x="124" y="58"/>
                  </a:cubicBezTo>
                  <a:cubicBezTo>
                    <a:pt x="137" y="31"/>
                    <a:pt x="148" y="11"/>
                    <a:pt x="164" y="11"/>
                  </a:cubicBezTo>
                  <a:cubicBezTo>
                    <a:pt x="180" y="11"/>
                    <a:pt x="180" y="29"/>
                    <a:pt x="180" y="37"/>
                  </a:cubicBezTo>
                  <a:cubicBezTo>
                    <a:pt x="180" y="120"/>
                    <a:pt x="97" y="207"/>
                    <a:pt x="73" y="23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/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10734676" y="7762878"/>
              <a:ext cx="82550" cy="355600"/>
            </a:xfrm>
            <a:custGeom>
              <a:avLst/>
              <a:gdLst>
                <a:gd name="T0" fmla="*/ 116 w 116"/>
                <a:gd name="T1" fmla="*/ 494 h 499"/>
                <a:gd name="T2" fmla="*/ 107 w 116"/>
                <a:gd name="T3" fmla="*/ 483 h 499"/>
                <a:gd name="T4" fmla="*/ 29 w 116"/>
                <a:gd name="T5" fmla="*/ 249 h 499"/>
                <a:gd name="T6" fmla="*/ 109 w 116"/>
                <a:gd name="T7" fmla="*/ 14 h 499"/>
                <a:gd name="T8" fmla="*/ 116 w 116"/>
                <a:gd name="T9" fmla="*/ 5 h 499"/>
                <a:gd name="T10" fmla="*/ 111 w 116"/>
                <a:gd name="T11" fmla="*/ 0 h 499"/>
                <a:gd name="T12" fmla="*/ 31 w 116"/>
                <a:gd name="T13" fmla="*/ 98 h 499"/>
                <a:gd name="T14" fmla="*/ 0 w 116"/>
                <a:gd name="T15" fmla="*/ 249 h 499"/>
                <a:gd name="T16" fmla="*/ 33 w 116"/>
                <a:gd name="T17" fmla="*/ 405 h 499"/>
                <a:gd name="T18" fmla="*/ 111 w 116"/>
                <a:gd name="T19" fmla="*/ 499 h 499"/>
                <a:gd name="T20" fmla="*/ 116 w 116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494"/>
                  </a:moveTo>
                  <a:cubicBezTo>
                    <a:pt x="116" y="492"/>
                    <a:pt x="116" y="491"/>
                    <a:pt x="107" y="483"/>
                  </a:cubicBezTo>
                  <a:cubicBezTo>
                    <a:pt x="45" y="420"/>
                    <a:pt x="29" y="326"/>
                    <a:pt x="29" y="249"/>
                  </a:cubicBezTo>
                  <a:cubicBezTo>
                    <a:pt x="29" y="163"/>
                    <a:pt x="48" y="76"/>
                    <a:pt x="109" y="14"/>
                  </a:cubicBezTo>
                  <a:cubicBezTo>
                    <a:pt x="116" y="8"/>
                    <a:pt x="116" y="7"/>
                    <a:pt x="116" y="5"/>
                  </a:cubicBezTo>
                  <a:cubicBezTo>
                    <a:pt x="116" y="2"/>
                    <a:pt x="114" y="0"/>
                    <a:pt x="111" y="0"/>
                  </a:cubicBezTo>
                  <a:cubicBezTo>
                    <a:pt x="106" y="0"/>
                    <a:pt x="61" y="34"/>
                    <a:pt x="31" y="98"/>
                  </a:cubicBezTo>
                  <a:cubicBezTo>
                    <a:pt x="6" y="152"/>
                    <a:pt x="0" y="208"/>
                    <a:pt x="0" y="249"/>
                  </a:cubicBezTo>
                  <a:cubicBezTo>
                    <a:pt x="0" y="288"/>
                    <a:pt x="6" y="349"/>
                    <a:pt x="33" y="405"/>
                  </a:cubicBezTo>
                  <a:cubicBezTo>
                    <a:pt x="63" y="466"/>
                    <a:pt x="106" y="499"/>
                    <a:pt x="111" y="499"/>
                  </a:cubicBezTo>
                  <a:cubicBezTo>
                    <a:pt x="114" y="499"/>
                    <a:pt x="116" y="497"/>
                    <a:pt x="116" y="49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10852151" y="7778753"/>
              <a:ext cx="147638" cy="254000"/>
            </a:xfrm>
            <a:custGeom>
              <a:avLst/>
              <a:gdLst>
                <a:gd name="T0" fmla="*/ 206 w 206"/>
                <a:gd name="T1" fmla="*/ 102 h 356"/>
                <a:gd name="T2" fmla="*/ 146 w 206"/>
                <a:gd name="T3" fmla="*/ 0 h 356"/>
                <a:gd name="T4" fmla="*/ 0 w 206"/>
                <a:gd name="T5" fmla="*/ 254 h 356"/>
                <a:gd name="T6" fmla="*/ 60 w 206"/>
                <a:gd name="T7" fmla="*/ 356 h 356"/>
                <a:gd name="T8" fmla="*/ 206 w 206"/>
                <a:gd name="T9" fmla="*/ 102 h 356"/>
                <a:gd name="T10" fmla="*/ 53 w 206"/>
                <a:gd name="T11" fmla="*/ 170 h 356"/>
                <a:gd name="T12" fmla="*/ 92 w 206"/>
                <a:gd name="T13" fmla="*/ 63 h 356"/>
                <a:gd name="T14" fmla="*/ 146 w 206"/>
                <a:gd name="T15" fmla="*/ 11 h 356"/>
                <a:gd name="T16" fmla="*/ 173 w 206"/>
                <a:gd name="T17" fmla="*/ 71 h 356"/>
                <a:gd name="T18" fmla="*/ 157 w 206"/>
                <a:gd name="T19" fmla="*/ 170 h 356"/>
                <a:gd name="T20" fmla="*/ 53 w 206"/>
                <a:gd name="T21" fmla="*/ 170 h 356"/>
                <a:gd name="T22" fmla="*/ 153 w 206"/>
                <a:gd name="T23" fmla="*/ 186 h 356"/>
                <a:gd name="T24" fmla="*/ 118 w 206"/>
                <a:gd name="T25" fmla="*/ 287 h 356"/>
                <a:gd name="T26" fmla="*/ 60 w 206"/>
                <a:gd name="T27" fmla="*/ 346 h 356"/>
                <a:gd name="T28" fmla="*/ 33 w 206"/>
                <a:gd name="T29" fmla="*/ 285 h 356"/>
                <a:gd name="T30" fmla="*/ 49 w 206"/>
                <a:gd name="T31" fmla="*/ 186 h 356"/>
                <a:gd name="T32" fmla="*/ 153 w 206"/>
                <a:gd name="T33" fmla="*/ 18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6" h="356">
                  <a:moveTo>
                    <a:pt x="206" y="102"/>
                  </a:moveTo>
                  <a:cubicBezTo>
                    <a:pt x="206" y="69"/>
                    <a:pt x="197" y="0"/>
                    <a:pt x="146" y="0"/>
                  </a:cubicBezTo>
                  <a:cubicBezTo>
                    <a:pt x="77" y="0"/>
                    <a:pt x="0" y="140"/>
                    <a:pt x="0" y="254"/>
                  </a:cubicBezTo>
                  <a:cubicBezTo>
                    <a:pt x="0" y="301"/>
                    <a:pt x="15" y="356"/>
                    <a:pt x="60" y="356"/>
                  </a:cubicBezTo>
                  <a:cubicBezTo>
                    <a:pt x="130" y="356"/>
                    <a:pt x="206" y="214"/>
                    <a:pt x="206" y="102"/>
                  </a:cubicBezTo>
                  <a:close/>
                  <a:moveTo>
                    <a:pt x="53" y="170"/>
                  </a:moveTo>
                  <a:cubicBezTo>
                    <a:pt x="62" y="138"/>
                    <a:pt x="72" y="98"/>
                    <a:pt x="92" y="63"/>
                  </a:cubicBezTo>
                  <a:cubicBezTo>
                    <a:pt x="105" y="39"/>
                    <a:pt x="123" y="11"/>
                    <a:pt x="146" y="11"/>
                  </a:cubicBezTo>
                  <a:cubicBezTo>
                    <a:pt x="170" y="11"/>
                    <a:pt x="173" y="43"/>
                    <a:pt x="173" y="71"/>
                  </a:cubicBezTo>
                  <a:cubicBezTo>
                    <a:pt x="173" y="95"/>
                    <a:pt x="169" y="121"/>
                    <a:pt x="157" y="170"/>
                  </a:cubicBezTo>
                  <a:lnTo>
                    <a:pt x="53" y="170"/>
                  </a:lnTo>
                  <a:close/>
                  <a:moveTo>
                    <a:pt x="153" y="186"/>
                  </a:moveTo>
                  <a:cubicBezTo>
                    <a:pt x="147" y="209"/>
                    <a:pt x="137" y="251"/>
                    <a:pt x="118" y="287"/>
                  </a:cubicBezTo>
                  <a:cubicBezTo>
                    <a:pt x="100" y="321"/>
                    <a:pt x="82" y="346"/>
                    <a:pt x="60" y="346"/>
                  </a:cubicBezTo>
                  <a:cubicBezTo>
                    <a:pt x="44" y="346"/>
                    <a:pt x="33" y="331"/>
                    <a:pt x="33" y="285"/>
                  </a:cubicBezTo>
                  <a:cubicBezTo>
                    <a:pt x="33" y="264"/>
                    <a:pt x="36" y="235"/>
                    <a:pt x="49" y="186"/>
                  </a:cubicBezTo>
                  <a:lnTo>
                    <a:pt x="153" y="18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11045826" y="7875591"/>
              <a:ext cx="38100" cy="222250"/>
            </a:xfrm>
            <a:custGeom>
              <a:avLst/>
              <a:gdLst>
                <a:gd name="T0" fmla="*/ 53 w 54"/>
                <a:gd name="T1" fmla="*/ 27 h 311"/>
                <a:gd name="T2" fmla="*/ 26 w 54"/>
                <a:gd name="T3" fmla="*/ 0 h 311"/>
                <a:gd name="T4" fmla="*/ 0 w 54"/>
                <a:gd name="T5" fmla="*/ 27 h 311"/>
                <a:gd name="T6" fmla="*/ 26 w 54"/>
                <a:gd name="T7" fmla="*/ 53 h 311"/>
                <a:gd name="T8" fmla="*/ 53 w 54"/>
                <a:gd name="T9" fmla="*/ 27 h 311"/>
                <a:gd name="T10" fmla="*/ 43 w 54"/>
                <a:gd name="T11" fmla="*/ 210 h 311"/>
                <a:gd name="T12" fmla="*/ 11 w 54"/>
                <a:gd name="T13" fmla="*/ 299 h 311"/>
                <a:gd name="T14" fmla="*/ 8 w 54"/>
                <a:gd name="T15" fmla="*/ 306 h 311"/>
                <a:gd name="T16" fmla="*/ 13 w 54"/>
                <a:gd name="T17" fmla="*/ 311 h 311"/>
                <a:gd name="T18" fmla="*/ 54 w 54"/>
                <a:gd name="T19" fmla="*/ 214 h 311"/>
                <a:gd name="T20" fmla="*/ 26 w 54"/>
                <a:gd name="T21" fmla="*/ 162 h 311"/>
                <a:gd name="T22" fmla="*/ 0 w 54"/>
                <a:gd name="T23" fmla="*/ 189 h 311"/>
                <a:gd name="T24" fmla="*/ 26 w 54"/>
                <a:gd name="T25" fmla="*/ 215 h 311"/>
                <a:gd name="T26" fmla="*/ 30 w 54"/>
                <a:gd name="T27" fmla="*/ 215 h 311"/>
                <a:gd name="T28" fmla="*/ 43 w 54"/>
                <a:gd name="T29" fmla="*/ 21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311">
                  <a:moveTo>
                    <a:pt x="53" y="27"/>
                  </a:moveTo>
                  <a:cubicBezTo>
                    <a:pt x="53" y="12"/>
                    <a:pt x="41" y="0"/>
                    <a:pt x="26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41"/>
                    <a:pt x="12" y="53"/>
                    <a:pt x="26" y="53"/>
                  </a:cubicBezTo>
                  <a:cubicBezTo>
                    <a:pt x="41" y="53"/>
                    <a:pt x="53" y="41"/>
                    <a:pt x="53" y="27"/>
                  </a:cubicBezTo>
                  <a:close/>
                  <a:moveTo>
                    <a:pt x="43" y="210"/>
                  </a:moveTo>
                  <a:cubicBezTo>
                    <a:pt x="43" y="224"/>
                    <a:pt x="43" y="262"/>
                    <a:pt x="11" y="299"/>
                  </a:cubicBezTo>
                  <a:cubicBezTo>
                    <a:pt x="8" y="303"/>
                    <a:pt x="8" y="304"/>
                    <a:pt x="8" y="306"/>
                  </a:cubicBezTo>
                  <a:cubicBezTo>
                    <a:pt x="8" y="309"/>
                    <a:pt x="10" y="311"/>
                    <a:pt x="13" y="311"/>
                  </a:cubicBezTo>
                  <a:cubicBezTo>
                    <a:pt x="18" y="311"/>
                    <a:pt x="54" y="271"/>
                    <a:pt x="54" y="214"/>
                  </a:cubicBezTo>
                  <a:cubicBezTo>
                    <a:pt x="54" y="199"/>
                    <a:pt x="53" y="162"/>
                    <a:pt x="26" y="162"/>
                  </a:cubicBezTo>
                  <a:cubicBezTo>
                    <a:pt x="9" y="162"/>
                    <a:pt x="0" y="176"/>
                    <a:pt x="0" y="189"/>
                  </a:cubicBezTo>
                  <a:cubicBezTo>
                    <a:pt x="0" y="201"/>
                    <a:pt x="8" y="215"/>
                    <a:pt x="26" y="215"/>
                  </a:cubicBezTo>
                  <a:cubicBezTo>
                    <a:pt x="29" y="215"/>
                    <a:pt x="30" y="215"/>
                    <a:pt x="30" y="215"/>
                  </a:cubicBezTo>
                  <a:cubicBezTo>
                    <a:pt x="34" y="214"/>
                    <a:pt x="39" y="213"/>
                    <a:pt x="43" y="21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/>
            <p:cNvSpPr>
              <a:spLocks/>
            </p:cNvSpPr>
            <p:nvPr>
              <p:custDataLst>
                <p:tags r:id="rId6"/>
              </p:custDataLst>
            </p:nvPr>
          </p:nvSpPr>
          <p:spPr bwMode="auto">
            <a:xfrm>
              <a:off x="11182351" y="7786691"/>
              <a:ext cx="292100" cy="242888"/>
            </a:xfrm>
            <a:custGeom>
              <a:avLst/>
              <a:gdLst>
                <a:gd name="T0" fmla="*/ 228 w 410"/>
                <a:gd name="T1" fmla="*/ 135 h 340"/>
                <a:gd name="T2" fmla="*/ 186 w 410"/>
                <a:gd name="T3" fmla="*/ 36 h 340"/>
                <a:gd name="T4" fmla="*/ 184 w 410"/>
                <a:gd name="T5" fmla="*/ 30 h 340"/>
                <a:gd name="T6" fmla="*/ 213 w 410"/>
                <a:gd name="T7" fmla="*/ 15 h 340"/>
                <a:gd name="T8" fmla="*/ 223 w 410"/>
                <a:gd name="T9" fmla="*/ 6 h 340"/>
                <a:gd name="T10" fmla="*/ 216 w 410"/>
                <a:gd name="T11" fmla="*/ 0 h 340"/>
                <a:gd name="T12" fmla="*/ 153 w 410"/>
                <a:gd name="T13" fmla="*/ 1 h 340"/>
                <a:gd name="T14" fmla="*/ 97 w 410"/>
                <a:gd name="T15" fmla="*/ 0 h 340"/>
                <a:gd name="T16" fmla="*/ 88 w 410"/>
                <a:gd name="T17" fmla="*/ 10 h 340"/>
                <a:gd name="T18" fmla="*/ 100 w 410"/>
                <a:gd name="T19" fmla="*/ 15 h 340"/>
                <a:gd name="T20" fmla="*/ 137 w 410"/>
                <a:gd name="T21" fmla="*/ 31 h 340"/>
                <a:gd name="T22" fmla="*/ 196 w 410"/>
                <a:gd name="T23" fmla="*/ 170 h 340"/>
                <a:gd name="T24" fmla="*/ 91 w 410"/>
                <a:gd name="T25" fmla="*/ 283 h 340"/>
                <a:gd name="T26" fmla="*/ 84 w 410"/>
                <a:gd name="T27" fmla="*/ 289 h 340"/>
                <a:gd name="T28" fmla="*/ 11 w 410"/>
                <a:gd name="T29" fmla="*/ 325 h 340"/>
                <a:gd name="T30" fmla="*/ 0 w 410"/>
                <a:gd name="T31" fmla="*/ 335 h 340"/>
                <a:gd name="T32" fmla="*/ 6 w 410"/>
                <a:gd name="T33" fmla="*/ 340 h 340"/>
                <a:gd name="T34" fmla="*/ 53 w 410"/>
                <a:gd name="T35" fmla="*/ 339 h 340"/>
                <a:gd name="T36" fmla="*/ 109 w 410"/>
                <a:gd name="T37" fmla="*/ 340 h 340"/>
                <a:gd name="T38" fmla="*/ 118 w 410"/>
                <a:gd name="T39" fmla="*/ 330 h 340"/>
                <a:gd name="T40" fmla="*/ 112 w 410"/>
                <a:gd name="T41" fmla="*/ 325 h 340"/>
                <a:gd name="T42" fmla="*/ 92 w 410"/>
                <a:gd name="T43" fmla="*/ 309 h 340"/>
                <a:gd name="T44" fmla="*/ 106 w 410"/>
                <a:gd name="T45" fmla="*/ 287 h 340"/>
                <a:gd name="T46" fmla="*/ 156 w 410"/>
                <a:gd name="T47" fmla="*/ 233 h 340"/>
                <a:gd name="T48" fmla="*/ 201 w 410"/>
                <a:gd name="T49" fmla="*/ 184 h 340"/>
                <a:gd name="T50" fmla="*/ 252 w 410"/>
                <a:gd name="T51" fmla="*/ 303 h 340"/>
                <a:gd name="T52" fmla="*/ 254 w 410"/>
                <a:gd name="T53" fmla="*/ 310 h 340"/>
                <a:gd name="T54" fmla="*/ 225 w 410"/>
                <a:gd name="T55" fmla="*/ 325 h 340"/>
                <a:gd name="T56" fmla="*/ 215 w 410"/>
                <a:gd name="T57" fmla="*/ 334 h 340"/>
                <a:gd name="T58" fmla="*/ 223 w 410"/>
                <a:gd name="T59" fmla="*/ 340 h 340"/>
                <a:gd name="T60" fmla="*/ 285 w 410"/>
                <a:gd name="T61" fmla="*/ 339 h 340"/>
                <a:gd name="T62" fmla="*/ 341 w 410"/>
                <a:gd name="T63" fmla="*/ 340 h 340"/>
                <a:gd name="T64" fmla="*/ 350 w 410"/>
                <a:gd name="T65" fmla="*/ 331 h 340"/>
                <a:gd name="T66" fmla="*/ 341 w 410"/>
                <a:gd name="T67" fmla="*/ 325 h 340"/>
                <a:gd name="T68" fmla="*/ 298 w 410"/>
                <a:gd name="T69" fmla="*/ 303 h 340"/>
                <a:gd name="T70" fmla="*/ 234 w 410"/>
                <a:gd name="T71" fmla="*/ 149 h 340"/>
                <a:gd name="T72" fmla="*/ 336 w 410"/>
                <a:gd name="T73" fmla="*/ 41 h 340"/>
                <a:gd name="T74" fmla="*/ 400 w 410"/>
                <a:gd name="T75" fmla="*/ 15 h 340"/>
                <a:gd name="T76" fmla="*/ 410 w 410"/>
                <a:gd name="T77" fmla="*/ 5 h 340"/>
                <a:gd name="T78" fmla="*/ 404 w 410"/>
                <a:gd name="T79" fmla="*/ 0 h 340"/>
                <a:gd name="T80" fmla="*/ 357 w 410"/>
                <a:gd name="T81" fmla="*/ 1 h 340"/>
                <a:gd name="T82" fmla="*/ 302 w 410"/>
                <a:gd name="T83" fmla="*/ 0 h 340"/>
                <a:gd name="T84" fmla="*/ 292 w 410"/>
                <a:gd name="T85" fmla="*/ 10 h 340"/>
                <a:gd name="T86" fmla="*/ 298 w 410"/>
                <a:gd name="T87" fmla="*/ 15 h 340"/>
                <a:gd name="T88" fmla="*/ 318 w 410"/>
                <a:gd name="T89" fmla="*/ 31 h 340"/>
                <a:gd name="T90" fmla="*/ 309 w 410"/>
                <a:gd name="T91" fmla="*/ 49 h 340"/>
                <a:gd name="T92" fmla="*/ 228 w 410"/>
                <a:gd name="T93" fmla="*/ 135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10" h="340">
                  <a:moveTo>
                    <a:pt x="228" y="135"/>
                  </a:moveTo>
                  <a:lnTo>
                    <a:pt x="186" y="36"/>
                  </a:lnTo>
                  <a:cubicBezTo>
                    <a:pt x="185" y="32"/>
                    <a:pt x="184" y="30"/>
                    <a:pt x="184" y="30"/>
                  </a:cubicBezTo>
                  <a:cubicBezTo>
                    <a:pt x="184" y="27"/>
                    <a:pt x="192" y="17"/>
                    <a:pt x="213" y="15"/>
                  </a:cubicBezTo>
                  <a:cubicBezTo>
                    <a:pt x="218" y="15"/>
                    <a:pt x="223" y="14"/>
                    <a:pt x="223" y="6"/>
                  </a:cubicBezTo>
                  <a:cubicBezTo>
                    <a:pt x="223" y="0"/>
                    <a:pt x="217" y="0"/>
                    <a:pt x="216" y="0"/>
                  </a:cubicBezTo>
                  <a:cubicBezTo>
                    <a:pt x="195" y="0"/>
                    <a:pt x="174" y="1"/>
                    <a:pt x="153" y="1"/>
                  </a:cubicBezTo>
                  <a:cubicBezTo>
                    <a:pt x="140" y="1"/>
                    <a:pt x="110" y="0"/>
                    <a:pt x="97" y="0"/>
                  </a:cubicBezTo>
                  <a:cubicBezTo>
                    <a:pt x="94" y="0"/>
                    <a:pt x="88" y="0"/>
                    <a:pt x="88" y="10"/>
                  </a:cubicBezTo>
                  <a:cubicBezTo>
                    <a:pt x="88" y="15"/>
                    <a:pt x="93" y="15"/>
                    <a:pt x="100" y="15"/>
                  </a:cubicBezTo>
                  <a:cubicBezTo>
                    <a:pt x="130" y="15"/>
                    <a:pt x="132" y="20"/>
                    <a:pt x="137" y="31"/>
                  </a:cubicBezTo>
                  <a:lnTo>
                    <a:pt x="196" y="170"/>
                  </a:lnTo>
                  <a:lnTo>
                    <a:pt x="91" y="283"/>
                  </a:lnTo>
                  <a:lnTo>
                    <a:pt x="84" y="289"/>
                  </a:lnTo>
                  <a:cubicBezTo>
                    <a:pt x="60" y="315"/>
                    <a:pt x="36" y="323"/>
                    <a:pt x="11" y="325"/>
                  </a:cubicBezTo>
                  <a:cubicBezTo>
                    <a:pt x="4" y="325"/>
                    <a:pt x="0" y="325"/>
                    <a:pt x="0" y="335"/>
                  </a:cubicBezTo>
                  <a:cubicBezTo>
                    <a:pt x="0" y="335"/>
                    <a:pt x="0" y="340"/>
                    <a:pt x="6" y="340"/>
                  </a:cubicBezTo>
                  <a:cubicBezTo>
                    <a:pt x="21" y="340"/>
                    <a:pt x="38" y="339"/>
                    <a:pt x="53" y="339"/>
                  </a:cubicBezTo>
                  <a:cubicBezTo>
                    <a:pt x="72" y="339"/>
                    <a:pt x="91" y="340"/>
                    <a:pt x="109" y="340"/>
                  </a:cubicBezTo>
                  <a:cubicBezTo>
                    <a:pt x="112" y="340"/>
                    <a:pt x="118" y="340"/>
                    <a:pt x="118" y="330"/>
                  </a:cubicBezTo>
                  <a:cubicBezTo>
                    <a:pt x="118" y="325"/>
                    <a:pt x="113" y="325"/>
                    <a:pt x="112" y="325"/>
                  </a:cubicBezTo>
                  <a:cubicBezTo>
                    <a:pt x="108" y="324"/>
                    <a:pt x="92" y="323"/>
                    <a:pt x="92" y="309"/>
                  </a:cubicBezTo>
                  <a:cubicBezTo>
                    <a:pt x="92" y="301"/>
                    <a:pt x="100" y="293"/>
                    <a:pt x="106" y="287"/>
                  </a:cubicBezTo>
                  <a:lnTo>
                    <a:pt x="156" y="233"/>
                  </a:lnTo>
                  <a:lnTo>
                    <a:pt x="201" y="184"/>
                  </a:lnTo>
                  <a:lnTo>
                    <a:pt x="252" y="303"/>
                  </a:lnTo>
                  <a:cubicBezTo>
                    <a:pt x="253" y="309"/>
                    <a:pt x="254" y="309"/>
                    <a:pt x="254" y="310"/>
                  </a:cubicBezTo>
                  <a:cubicBezTo>
                    <a:pt x="254" y="314"/>
                    <a:pt x="245" y="323"/>
                    <a:pt x="225" y="325"/>
                  </a:cubicBezTo>
                  <a:cubicBezTo>
                    <a:pt x="220" y="325"/>
                    <a:pt x="215" y="326"/>
                    <a:pt x="215" y="334"/>
                  </a:cubicBezTo>
                  <a:cubicBezTo>
                    <a:pt x="215" y="340"/>
                    <a:pt x="221" y="340"/>
                    <a:pt x="223" y="340"/>
                  </a:cubicBezTo>
                  <a:cubicBezTo>
                    <a:pt x="237" y="340"/>
                    <a:pt x="271" y="339"/>
                    <a:pt x="285" y="339"/>
                  </a:cubicBezTo>
                  <a:cubicBezTo>
                    <a:pt x="298" y="339"/>
                    <a:pt x="328" y="340"/>
                    <a:pt x="341" y="340"/>
                  </a:cubicBezTo>
                  <a:cubicBezTo>
                    <a:pt x="344" y="340"/>
                    <a:pt x="350" y="340"/>
                    <a:pt x="350" y="331"/>
                  </a:cubicBezTo>
                  <a:cubicBezTo>
                    <a:pt x="350" y="325"/>
                    <a:pt x="345" y="325"/>
                    <a:pt x="341" y="325"/>
                  </a:cubicBezTo>
                  <a:cubicBezTo>
                    <a:pt x="308" y="324"/>
                    <a:pt x="307" y="323"/>
                    <a:pt x="298" y="303"/>
                  </a:cubicBezTo>
                  <a:cubicBezTo>
                    <a:pt x="279" y="256"/>
                    <a:pt x="246" y="179"/>
                    <a:pt x="234" y="149"/>
                  </a:cubicBezTo>
                  <a:cubicBezTo>
                    <a:pt x="268" y="114"/>
                    <a:pt x="320" y="55"/>
                    <a:pt x="336" y="41"/>
                  </a:cubicBezTo>
                  <a:cubicBezTo>
                    <a:pt x="351" y="29"/>
                    <a:pt x="370" y="17"/>
                    <a:pt x="400" y="15"/>
                  </a:cubicBezTo>
                  <a:cubicBezTo>
                    <a:pt x="406" y="15"/>
                    <a:pt x="410" y="15"/>
                    <a:pt x="410" y="5"/>
                  </a:cubicBezTo>
                  <a:cubicBezTo>
                    <a:pt x="410" y="5"/>
                    <a:pt x="410" y="0"/>
                    <a:pt x="404" y="0"/>
                  </a:cubicBezTo>
                  <a:cubicBezTo>
                    <a:pt x="389" y="0"/>
                    <a:pt x="373" y="1"/>
                    <a:pt x="357" y="1"/>
                  </a:cubicBezTo>
                  <a:cubicBezTo>
                    <a:pt x="339" y="1"/>
                    <a:pt x="320" y="0"/>
                    <a:pt x="302" y="0"/>
                  </a:cubicBezTo>
                  <a:cubicBezTo>
                    <a:pt x="299" y="0"/>
                    <a:pt x="292" y="0"/>
                    <a:pt x="292" y="10"/>
                  </a:cubicBezTo>
                  <a:cubicBezTo>
                    <a:pt x="292" y="13"/>
                    <a:pt x="295" y="15"/>
                    <a:pt x="298" y="15"/>
                  </a:cubicBezTo>
                  <a:cubicBezTo>
                    <a:pt x="303" y="16"/>
                    <a:pt x="318" y="17"/>
                    <a:pt x="318" y="31"/>
                  </a:cubicBezTo>
                  <a:cubicBezTo>
                    <a:pt x="318" y="38"/>
                    <a:pt x="313" y="44"/>
                    <a:pt x="309" y="49"/>
                  </a:cubicBezTo>
                  <a:lnTo>
                    <a:pt x="228" y="13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"/>
            <p:cNvSpPr>
              <a:spLocks/>
            </p:cNvSpPr>
            <p:nvPr>
              <p:custDataLst>
                <p:tags r:id="rId7"/>
              </p:custDataLst>
            </p:nvPr>
          </p:nvSpPr>
          <p:spPr bwMode="auto">
            <a:xfrm>
              <a:off x="11515726" y="7762878"/>
              <a:ext cx="80963" cy="355600"/>
            </a:xfrm>
            <a:custGeom>
              <a:avLst/>
              <a:gdLst>
                <a:gd name="T0" fmla="*/ 115 w 115"/>
                <a:gd name="T1" fmla="*/ 249 h 499"/>
                <a:gd name="T2" fmla="*/ 82 w 115"/>
                <a:gd name="T3" fmla="*/ 94 h 499"/>
                <a:gd name="T4" fmla="*/ 5 w 115"/>
                <a:gd name="T5" fmla="*/ 0 h 499"/>
                <a:gd name="T6" fmla="*/ 0 w 115"/>
                <a:gd name="T7" fmla="*/ 5 h 499"/>
                <a:gd name="T8" fmla="*/ 9 w 115"/>
                <a:gd name="T9" fmla="*/ 17 h 499"/>
                <a:gd name="T10" fmla="*/ 86 w 115"/>
                <a:gd name="T11" fmla="*/ 249 h 499"/>
                <a:gd name="T12" fmla="*/ 6 w 115"/>
                <a:gd name="T13" fmla="*/ 485 h 499"/>
                <a:gd name="T14" fmla="*/ 0 w 115"/>
                <a:gd name="T15" fmla="*/ 494 h 499"/>
                <a:gd name="T16" fmla="*/ 5 w 115"/>
                <a:gd name="T17" fmla="*/ 499 h 499"/>
                <a:gd name="T18" fmla="*/ 84 w 115"/>
                <a:gd name="T19" fmla="*/ 401 h 499"/>
                <a:gd name="T20" fmla="*/ 115 w 115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9">
                  <a:moveTo>
                    <a:pt x="115" y="249"/>
                  </a:moveTo>
                  <a:cubicBezTo>
                    <a:pt x="115" y="211"/>
                    <a:pt x="110" y="150"/>
                    <a:pt x="82" y="94"/>
                  </a:cubicBezTo>
                  <a:cubicBezTo>
                    <a:pt x="53" y="33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9" y="17"/>
                  </a:cubicBezTo>
                  <a:cubicBezTo>
                    <a:pt x="58" y="66"/>
                    <a:pt x="86" y="145"/>
                    <a:pt x="86" y="249"/>
                  </a:cubicBezTo>
                  <a:cubicBezTo>
                    <a:pt x="86" y="335"/>
                    <a:pt x="68" y="422"/>
                    <a:pt x="6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4" y="465"/>
                    <a:pt x="84" y="401"/>
                  </a:cubicBezTo>
                  <a:cubicBezTo>
                    <a:pt x="109" y="347"/>
                    <a:pt x="115" y="291"/>
                    <a:pt x="115" y="24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"/>
            <p:cNvSpPr>
              <a:spLocks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11750676" y="7899403"/>
              <a:ext cx="236538" cy="82550"/>
            </a:xfrm>
            <a:custGeom>
              <a:avLst/>
              <a:gdLst>
                <a:gd name="T0" fmla="*/ 314 w 331"/>
                <a:gd name="T1" fmla="*/ 20 h 117"/>
                <a:gd name="T2" fmla="*/ 331 w 331"/>
                <a:gd name="T3" fmla="*/ 10 h 117"/>
                <a:gd name="T4" fmla="*/ 315 w 331"/>
                <a:gd name="T5" fmla="*/ 0 h 117"/>
                <a:gd name="T6" fmla="*/ 16 w 331"/>
                <a:gd name="T7" fmla="*/ 0 h 117"/>
                <a:gd name="T8" fmla="*/ 0 w 331"/>
                <a:gd name="T9" fmla="*/ 10 h 117"/>
                <a:gd name="T10" fmla="*/ 17 w 331"/>
                <a:gd name="T11" fmla="*/ 20 h 117"/>
                <a:gd name="T12" fmla="*/ 314 w 331"/>
                <a:gd name="T13" fmla="*/ 20 h 117"/>
                <a:gd name="T14" fmla="*/ 315 w 331"/>
                <a:gd name="T15" fmla="*/ 117 h 117"/>
                <a:gd name="T16" fmla="*/ 331 w 331"/>
                <a:gd name="T17" fmla="*/ 107 h 117"/>
                <a:gd name="T18" fmla="*/ 314 w 331"/>
                <a:gd name="T19" fmla="*/ 97 h 117"/>
                <a:gd name="T20" fmla="*/ 17 w 331"/>
                <a:gd name="T21" fmla="*/ 97 h 117"/>
                <a:gd name="T22" fmla="*/ 0 w 331"/>
                <a:gd name="T23" fmla="*/ 107 h 117"/>
                <a:gd name="T24" fmla="*/ 16 w 331"/>
                <a:gd name="T25" fmla="*/ 117 h 117"/>
                <a:gd name="T26" fmla="*/ 315 w 331"/>
                <a:gd name="T2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1" h="117">
                  <a:moveTo>
                    <a:pt x="314" y="20"/>
                  </a:moveTo>
                  <a:cubicBezTo>
                    <a:pt x="322" y="20"/>
                    <a:pt x="331" y="20"/>
                    <a:pt x="331" y="10"/>
                  </a:cubicBezTo>
                  <a:cubicBezTo>
                    <a:pt x="331" y="0"/>
                    <a:pt x="322" y="0"/>
                    <a:pt x="315" y="0"/>
                  </a:cubicBezTo>
                  <a:lnTo>
                    <a:pt x="16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314" y="20"/>
                  </a:lnTo>
                  <a:close/>
                  <a:moveTo>
                    <a:pt x="315" y="117"/>
                  </a:moveTo>
                  <a:cubicBezTo>
                    <a:pt x="322" y="117"/>
                    <a:pt x="331" y="117"/>
                    <a:pt x="331" y="107"/>
                  </a:cubicBezTo>
                  <a:cubicBezTo>
                    <a:pt x="331" y="97"/>
                    <a:pt x="322" y="97"/>
                    <a:pt x="314" y="97"/>
                  </a:cubicBezTo>
                  <a:lnTo>
                    <a:pt x="17" y="97"/>
                  </a:lnTo>
                  <a:cubicBezTo>
                    <a:pt x="9" y="97"/>
                    <a:pt x="0" y="97"/>
                    <a:pt x="0" y="107"/>
                  </a:cubicBezTo>
                  <a:cubicBezTo>
                    <a:pt x="0" y="117"/>
                    <a:pt x="9" y="117"/>
                    <a:pt x="16" y="117"/>
                  </a:cubicBezTo>
                  <a:lnTo>
                    <a:pt x="315" y="11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4"/>
            <p:cNvSpPr>
              <a:spLocks/>
            </p:cNvSpPr>
            <p:nvPr>
              <p:custDataLst>
                <p:tags r:id="rId9"/>
              </p:custDataLst>
            </p:nvPr>
          </p:nvSpPr>
          <p:spPr bwMode="auto">
            <a:xfrm>
              <a:off x="12265026" y="7415216"/>
              <a:ext cx="222250" cy="169863"/>
            </a:xfrm>
            <a:custGeom>
              <a:avLst/>
              <a:gdLst>
                <a:gd name="T0" fmla="*/ 267 w 311"/>
                <a:gd name="T1" fmla="*/ 38 h 238"/>
                <a:gd name="T2" fmla="*/ 304 w 311"/>
                <a:gd name="T3" fmla="*/ 13 h 238"/>
                <a:gd name="T4" fmla="*/ 311 w 311"/>
                <a:gd name="T5" fmla="*/ 5 h 238"/>
                <a:gd name="T6" fmla="*/ 306 w 311"/>
                <a:gd name="T7" fmla="*/ 0 h 238"/>
                <a:gd name="T8" fmla="*/ 269 w 311"/>
                <a:gd name="T9" fmla="*/ 2 h 238"/>
                <a:gd name="T10" fmla="*/ 232 w 311"/>
                <a:gd name="T11" fmla="*/ 0 h 238"/>
                <a:gd name="T12" fmla="*/ 225 w 311"/>
                <a:gd name="T13" fmla="*/ 8 h 238"/>
                <a:gd name="T14" fmla="*/ 233 w 311"/>
                <a:gd name="T15" fmla="*/ 13 h 238"/>
                <a:gd name="T16" fmla="*/ 255 w 311"/>
                <a:gd name="T17" fmla="*/ 27 h 238"/>
                <a:gd name="T18" fmla="*/ 254 w 311"/>
                <a:gd name="T19" fmla="*/ 35 h 238"/>
                <a:gd name="T20" fmla="*/ 216 w 311"/>
                <a:gd name="T21" fmla="*/ 187 h 238"/>
                <a:gd name="T22" fmla="*/ 127 w 311"/>
                <a:gd name="T23" fmla="*/ 6 h 238"/>
                <a:gd name="T24" fmla="*/ 115 w 311"/>
                <a:gd name="T25" fmla="*/ 0 h 238"/>
                <a:gd name="T26" fmla="*/ 68 w 311"/>
                <a:gd name="T27" fmla="*/ 0 h 238"/>
                <a:gd name="T28" fmla="*/ 57 w 311"/>
                <a:gd name="T29" fmla="*/ 8 h 238"/>
                <a:gd name="T30" fmla="*/ 68 w 311"/>
                <a:gd name="T31" fmla="*/ 13 h 238"/>
                <a:gd name="T32" fmla="*/ 90 w 311"/>
                <a:gd name="T33" fmla="*/ 14 h 238"/>
                <a:gd name="T34" fmla="*/ 44 w 311"/>
                <a:gd name="T35" fmla="*/ 201 h 238"/>
                <a:gd name="T36" fmla="*/ 7 w 311"/>
                <a:gd name="T37" fmla="*/ 226 h 238"/>
                <a:gd name="T38" fmla="*/ 0 w 311"/>
                <a:gd name="T39" fmla="*/ 233 h 238"/>
                <a:gd name="T40" fmla="*/ 5 w 311"/>
                <a:gd name="T41" fmla="*/ 238 h 238"/>
                <a:gd name="T42" fmla="*/ 42 w 311"/>
                <a:gd name="T43" fmla="*/ 237 h 238"/>
                <a:gd name="T44" fmla="*/ 79 w 311"/>
                <a:gd name="T45" fmla="*/ 238 h 238"/>
                <a:gd name="T46" fmla="*/ 86 w 311"/>
                <a:gd name="T47" fmla="*/ 231 h 238"/>
                <a:gd name="T48" fmla="*/ 78 w 311"/>
                <a:gd name="T49" fmla="*/ 226 h 238"/>
                <a:gd name="T50" fmla="*/ 56 w 311"/>
                <a:gd name="T51" fmla="*/ 211 h 238"/>
                <a:gd name="T52" fmla="*/ 57 w 311"/>
                <a:gd name="T53" fmla="*/ 202 h 238"/>
                <a:gd name="T54" fmla="*/ 102 w 311"/>
                <a:gd name="T55" fmla="*/ 24 h 238"/>
                <a:gd name="T56" fmla="*/ 203 w 311"/>
                <a:gd name="T57" fmla="*/ 232 h 238"/>
                <a:gd name="T58" fmla="*/ 211 w 311"/>
                <a:gd name="T59" fmla="*/ 238 h 238"/>
                <a:gd name="T60" fmla="*/ 218 w 311"/>
                <a:gd name="T61" fmla="*/ 231 h 238"/>
                <a:gd name="T62" fmla="*/ 267 w 311"/>
                <a:gd name="T63" fmla="*/ 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11" h="238">
                  <a:moveTo>
                    <a:pt x="267" y="38"/>
                  </a:moveTo>
                  <a:cubicBezTo>
                    <a:pt x="270" y="25"/>
                    <a:pt x="276" y="13"/>
                    <a:pt x="304" y="13"/>
                  </a:cubicBezTo>
                  <a:cubicBezTo>
                    <a:pt x="306" y="13"/>
                    <a:pt x="311" y="12"/>
                    <a:pt x="311" y="5"/>
                  </a:cubicBezTo>
                  <a:cubicBezTo>
                    <a:pt x="311" y="3"/>
                    <a:pt x="309" y="0"/>
                    <a:pt x="306" y="0"/>
                  </a:cubicBezTo>
                  <a:cubicBezTo>
                    <a:pt x="294" y="0"/>
                    <a:pt x="281" y="2"/>
                    <a:pt x="269" y="2"/>
                  </a:cubicBezTo>
                  <a:cubicBezTo>
                    <a:pt x="261" y="2"/>
                    <a:pt x="241" y="0"/>
                    <a:pt x="232" y="0"/>
                  </a:cubicBezTo>
                  <a:cubicBezTo>
                    <a:pt x="231" y="0"/>
                    <a:pt x="225" y="0"/>
                    <a:pt x="225" y="8"/>
                  </a:cubicBezTo>
                  <a:cubicBezTo>
                    <a:pt x="225" y="12"/>
                    <a:pt x="230" y="13"/>
                    <a:pt x="233" y="13"/>
                  </a:cubicBezTo>
                  <a:cubicBezTo>
                    <a:pt x="249" y="13"/>
                    <a:pt x="255" y="18"/>
                    <a:pt x="255" y="27"/>
                  </a:cubicBezTo>
                  <a:cubicBezTo>
                    <a:pt x="255" y="30"/>
                    <a:pt x="255" y="32"/>
                    <a:pt x="254" y="35"/>
                  </a:cubicBezTo>
                  <a:lnTo>
                    <a:pt x="216" y="187"/>
                  </a:lnTo>
                  <a:lnTo>
                    <a:pt x="127" y="6"/>
                  </a:lnTo>
                  <a:cubicBezTo>
                    <a:pt x="125" y="0"/>
                    <a:pt x="124" y="0"/>
                    <a:pt x="115" y="0"/>
                  </a:cubicBezTo>
                  <a:lnTo>
                    <a:pt x="68" y="0"/>
                  </a:lnTo>
                  <a:cubicBezTo>
                    <a:pt x="61" y="0"/>
                    <a:pt x="57" y="0"/>
                    <a:pt x="57" y="8"/>
                  </a:cubicBezTo>
                  <a:cubicBezTo>
                    <a:pt x="57" y="13"/>
                    <a:pt x="61" y="13"/>
                    <a:pt x="68" y="13"/>
                  </a:cubicBezTo>
                  <a:cubicBezTo>
                    <a:pt x="75" y="13"/>
                    <a:pt x="83" y="13"/>
                    <a:pt x="90" y="14"/>
                  </a:cubicBezTo>
                  <a:lnTo>
                    <a:pt x="44" y="201"/>
                  </a:lnTo>
                  <a:cubicBezTo>
                    <a:pt x="41" y="214"/>
                    <a:pt x="35" y="225"/>
                    <a:pt x="7" y="226"/>
                  </a:cubicBezTo>
                  <a:cubicBezTo>
                    <a:pt x="5" y="226"/>
                    <a:pt x="0" y="226"/>
                    <a:pt x="0" y="233"/>
                  </a:cubicBezTo>
                  <a:cubicBezTo>
                    <a:pt x="0" y="237"/>
                    <a:pt x="3" y="238"/>
                    <a:pt x="5" y="238"/>
                  </a:cubicBezTo>
                  <a:cubicBezTo>
                    <a:pt x="17" y="238"/>
                    <a:pt x="30" y="237"/>
                    <a:pt x="42" y="237"/>
                  </a:cubicBezTo>
                  <a:cubicBezTo>
                    <a:pt x="50" y="237"/>
                    <a:pt x="70" y="238"/>
                    <a:pt x="79" y="238"/>
                  </a:cubicBezTo>
                  <a:cubicBezTo>
                    <a:pt x="82" y="238"/>
                    <a:pt x="86" y="237"/>
                    <a:pt x="86" y="231"/>
                  </a:cubicBezTo>
                  <a:cubicBezTo>
                    <a:pt x="86" y="226"/>
                    <a:pt x="81" y="226"/>
                    <a:pt x="78" y="226"/>
                  </a:cubicBezTo>
                  <a:cubicBezTo>
                    <a:pt x="56" y="225"/>
                    <a:pt x="56" y="216"/>
                    <a:pt x="56" y="211"/>
                  </a:cubicBezTo>
                  <a:cubicBezTo>
                    <a:pt x="56" y="210"/>
                    <a:pt x="56" y="208"/>
                    <a:pt x="57" y="202"/>
                  </a:cubicBezTo>
                  <a:lnTo>
                    <a:pt x="102" y="24"/>
                  </a:lnTo>
                  <a:lnTo>
                    <a:pt x="203" y="232"/>
                  </a:lnTo>
                  <a:cubicBezTo>
                    <a:pt x="206" y="238"/>
                    <a:pt x="208" y="238"/>
                    <a:pt x="211" y="238"/>
                  </a:cubicBezTo>
                  <a:cubicBezTo>
                    <a:pt x="217" y="238"/>
                    <a:pt x="217" y="237"/>
                    <a:pt x="218" y="231"/>
                  </a:cubicBezTo>
                  <a:lnTo>
                    <a:pt x="267" y="3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5"/>
            <p:cNvSpPr>
              <a:spLocks/>
            </p:cNvSpPr>
            <p:nvPr>
              <p:custDataLst>
                <p:tags r:id="rId10"/>
              </p:custDataLst>
            </p:nvPr>
          </p:nvSpPr>
          <p:spPr bwMode="auto">
            <a:xfrm>
              <a:off x="12138026" y="7691441"/>
              <a:ext cx="473075" cy="496888"/>
            </a:xfrm>
            <a:custGeom>
              <a:avLst/>
              <a:gdLst>
                <a:gd name="T0" fmla="*/ 602 w 663"/>
                <a:gd name="T1" fmla="*/ 697 h 697"/>
                <a:gd name="T2" fmla="*/ 663 w 663"/>
                <a:gd name="T3" fmla="*/ 538 h 697"/>
                <a:gd name="T4" fmla="*/ 650 w 663"/>
                <a:gd name="T5" fmla="*/ 538 h 697"/>
                <a:gd name="T6" fmla="*/ 521 w 663"/>
                <a:gd name="T7" fmla="*/ 638 h 697"/>
                <a:gd name="T8" fmla="*/ 366 w 663"/>
                <a:gd name="T9" fmla="*/ 654 h 697"/>
                <a:gd name="T10" fmla="*/ 65 w 663"/>
                <a:gd name="T11" fmla="*/ 654 h 697"/>
                <a:gd name="T12" fmla="*/ 319 w 663"/>
                <a:gd name="T13" fmla="*/ 356 h 697"/>
                <a:gd name="T14" fmla="*/ 323 w 663"/>
                <a:gd name="T15" fmla="*/ 348 h 697"/>
                <a:gd name="T16" fmla="*/ 320 w 663"/>
                <a:gd name="T17" fmla="*/ 341 h 697"/>
                <a:gd name="T18" fmla="*/ 88 w 663"/>
                <a:gd name="T19" fmla="*/ 24 h 697"/>
                <a:gd name="T20" fmla="*/ 361 w 663"/>
                <a:gd name="T21" fmla="*/ 24 h 697"/>
                <a:gd name="T22" fmla="*/ 477 w 663"/>
                <a:gd name="T23" fmla="*/ 32 h 697"/>
                <a:gd name="T24" fmla="*/ 587 w 663"/>
                <a:gd name="T25" fmla="*/ 69 h 697"/>
                <a:gd name="T26" fmla="*/ 650 w 663"/>
                <a:gd name="T27" fmla="*/ 140 h 697"/>
                <a:gd name="T28" fmla="*/ 663 w 663"/>
                <a:gd name="T29" fmla="*/ 140 h 697"/>
                <a:gd name="T30" fmla="*/ 602 w 663"/>
                <a:gd name="T31" fmla="*/ 0 h 697"/>
                <a:gd name="T32" fmla="*/ 14 w 663"/>
                <a:gd name="T33" fmla="*/ 0 h 697"/>
                <a:gd name="T34" fmla="*/ 0 w 663"/>
                <a:gd name="T35" fmla="*/ 3 h 697"/>
                <a:gd name="T36" fmla="*/ 0 w 663"/>
                <a:gd name="T37" fmla="*/ 20 h 697"/>
                <a:gd name="T38" fmla="*/ 263 w 663"/>
                <a:gd name="T39" fmla="*/ 380 h 697"/>
                <a:gd name="T40" fmla="*/ 5 w 663"/>
                <a:gd name="T41" fmla="*/ 683 h 697"/>
                <a:gd name="T42" fmla="*/ 0 w 663"/>
                <a:gd name="T43" fmla="*/ 692 h 697"/>
                <a:gd name="T44" fmla="*/ 14 w 663"/>
                <a:gd name="T45" fmla="*/ 697 h 697"/>
                <a:gd name="T46" fmla="*/ 602 w 663"/>
                <a:gd name="T47" fmla="*/ 697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63" h="697">
                  <a:moveTo>
                    <a:pt x="602" y="697"/>
                  </a:moveTo>
                  <a:lnTo>
                    <a:pt x="663" y="538"/>
                  </a:lnTo>
                  <a:lnTo>
                    <a:pt x="650" y="538"/>
                  </a:lnTo>
                  <a:cubicBezTo>
                    <a:pt x="631" y="590"/>
                    <a:pt x="578" y="623"/>
                    <a:pt x="521" y="638"/>
                  </a:cubicBezTo>
                  <a:cubicBezTo>
                    <a:pt x="510" y="641"/>
                    <a:pt x="461" y="654"/>
                    <a:pt x="366" y="654"/>
                  </a:cubicBezTo>
                  <a:lnTo>
                    <a:pt x="65" y="654"/>
                  </a:lnTo>
                  <a:lnTo>
                    <a:pt x="319" y="356"/>
                  </a:lnTo>
                  <a:cubicBezTo>
                    <a:pt x="322" y="352"/>
                    <a:pt x="323" y="351"/>
                    <a:pt x="323" y="348"/>
                  </a:cubicBezTo>
                  <a:cubicBezTo>
                    <a:pt x="323" y="347"/>
                    <a:pt x="323" y="346"/>
                    <a:pt x="320" y="341"/>
                  </a:cubicBezTo>
                  <a:lnTo>
                    <a:pt x="88" y="24"/>
                  </a:lnTo>
                  <a:lnTo>
                    <a:pt x="361" y="24"/>
                  </a:lnTo>
                  <a:cubicBezTo>
                    <a:pt x="428" y="24"/>
                    <a:pt x="473" y="31"/>
                    <a:pt x="477" y="32"/>
                  </a:cubicBezTo>
                  <a:cubicBezTo>
                    <a:pt x="504" y="36"/>
                    <a:pt x="548" y="44"/>
                    <a:pt x="587" y="69"/>
                  </a:cubicBezTo>
                  <a:cubicBezTo>
                    <a:pt x="599" y="77"/>
                    <a:pt x="633" y="99"/>
                    <a:pt x="650" y="140"/>
                  </a:cubicBezTo>
                  <a:lnTo>
                    <a:pt x="663" y="140"/>
                  </a:lnTo>
                  <a:lnTo>
                    <a:pt x="602" y="0"/>
                  </a:lnTo>
                  <a:lnTo>
                    <a:pt x="14" y="0"/>
                  </a:lnTo>
                  <a:cubicBezTo>
                    <a:pt x="2" y="0"/>
                    <a:pt x="2" y="0"/>
                    <a:pt x="0" y="3"/>
                  </a:cubicBezTo>
                  <a:cubicBezTo>
                    <a:pt x="0" y="5"/>
                    <a:pt x="0" y="14"/>
                    <a:pt x="0" y="20"/>
                  </a:cubicBezTo>
                  <a:lnTo>
                    <a:pt x="263" y="380"/>
                  </a:lnTo>
                  <a:lnTo>
                    <a:pt x="5" y="683"/>
                  </a:lnTo>
                  <a:cubicBezTo>
                    <a:pt x="0" y="689"/>
                    <a:pt x="0" y="691"/>
                    <a:pt x="0" y="692"/>
                  </a:cubicBezTo>
                  <a:cubicBezTo>
                    <a:pt x="0" y="697"/>
                    <a:pt x="5" y="697"/>
                    <a:pt x="14" y="697"/>
                  </a:cubicBezTo>
                  <a:lnTo>
                    <a:pt x="602" y="69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6"/>
            <p:cNvSpPr>
              <a:spLocks/>
            </p:cNvSpPr>
            <p:nvPr>
              <p:custDataLst>
                <p:tags r:id="rId11"/>
              </p:custDataLst>
            </p:nvPr>
          </p:nvSpPr>
          <p:spPr bwMode="auto">
            <a:xfrm>
              <a:off x="12118976" y="8334378"/>
              <a:ext cx="150813" cy="112713"/>
            </a:xfrm>
            <a:custGeom>
              <a:avLst/>
              <a:gdLst>
                <a:gd name="T0" fmla="*/ 26 w 213"/>
                <a:gd name="T1" fmla="*/ 132 h 157"/>
                <a:gd name="T2" fmla="*/ 22 w 213"/>
                <a:gd name="T3" fmla="*/ 146 h 157"/>
                <a:gd name="T4" fmla="*/ 34 w 213"/>
                <a:gd name="T5" fmla="*/ 157 h 157"/>
                <a:gd name="T6" fmla="*/ 48 w 213"/>
                <a:gd name="T7" fmla="*/ 150 h 157"/>
                <a:gd name="T8" fmla="*/ 54 w 213"/>
                <a:gd name="T9" fmla="*/ 128 h 157"/>
                <a:gd name="T10" fmla="*/ 62 w 213"/>
                <a:gd name="T11" fmla="*/ 96 h 157"/>
                <a:gd name="T12" fmla="*/ 68 w 213"/>
                <a:gd name="T13" fmla="*/ 73 h 157"/>
                <a:gd name="T14" fmla="*/ 82 w 213"/>
                <a:gd name="T15" fmla="*/ 42 h 157"/>
                <a:gd name="T16" fmla="*/ 135 w 213"/>
                <a:gd name="T17" fmla="*/ 10 h 157"/>
                <a:gd name="T18" fmla="*/ 155 w 213"/>
                <a:gd name="T19" fmla="*/ 34 h 157"/>
                <a:gd name="T20" fmla="*/ 135 w 213"/>
                <a:gd name="T21" fmla="*/ 108 h 157"/>
                <a:gd name="T22" fmla="*/ 129 w 213"/>
                <a:gd name="T23" fmla="*/ 127 h 157"/>
                <a:gd name="T24" fmla="*/ 162 w 213"/>
                <a:gd name="T25" fmla="*/ 157 h 157"/>
                <a:gd name="T26" fmla="*/ 213 w 213"/>
                <a:gd name="T27" fmla="*/ 104 h 157"/>
                <a:gd name="T28" fmla="*/ 207 w 213"/>
                <a:gd name="T29" fmla="*/ 99 h 157"/>
                <a:gd name="T30" fmla="*/ 200 w 213"/>
                <a:gd name="T31" fmla="*/ 105 h 157"/>
                <a:gd name="T32" fmla="*/ 163 w 213"/>
                <a:gd name="T33" fmla="*/ 147 h 157"/>
                <a:gd name="T34" fmla="*/ 155 w 213"/>
                <a:gd name="T35" fmla="*/ 135 h 157"/>
                <a:gd name="T36" fmla="*/ 163 w 213"/>
                <a:gd name="T37" fmla="*/ 107 h 157"/>
                <a:gd name="T38" fmla="*/ 181 w 213"/>
                <a:gd name="T39" fmla="*/ 40 h 157"/>
                <a:gd name="T40" fmla="*/ 136 w 213"/>
                <a:gd name="T41" fmla="*/ 0 h 157"/>
                <a:gd name="T42" fmla="*/ 77 w 213"/>
                <a:gd name="T43" fmla="*/ 32 h 157"/>
                <a:gd name="T44" fmla="*/ 40 w 213"/>
                <a:gd name="T45" fmla="*/ 0 h 157"/>
                <a:gd name="T46" fmla="*/ 12 w 213"/>
                <a:gd name="T47" fmla="*/ 19 h 157"/>
                <a:gd name="T48" fmla="*/ 0 w 213"/>
                <a:gd name="T49" fmla="*/ 53 h 157"/>
                <a:gd name="T50" fmla="*/ 5 w 213"/>
                <a:gd name="T51" fmla="*/ 58 h 157"/>
                <a:gd name="T52" fmla="*/ 13 w 213"/>
                <a:gd name="T53" fmla="*/ 47 h 157"/>
                <a:gd name="T54" fmla="*/ 39 w 213"/>
                <a:gd name="T55" fmla="*/ 10 h 157"/>
                <a:gd name="T56" fmla="*/ 50 w 213"/>
                <a:gd name="T57" fmla="*/ 27 h 157"/>
                <a:gd name="T58" fmla="*/ 45 w 213"/>
                <a:gd name="T59" fmla="*/ 56 h 157"/>
                <a:gd name="T60" fmla="*/ 37 w 213"/>
                <a:gd name="T61" fmla="*/ 87 h 157"/>
                <a:gd name="T62" fmla="*/ 26 w 213"/>
                <a:gd name="T63" fmla="*/ 13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" h="157">
                  <a:moveTo>
                    <a:pt x="26" y="132"/>
                  </a:moveTo>
                  <a:cubicBezTo>
                    <a:pt x="24" y="136"/>
                    <a:pt x="22" y="145"/>
                    <a:pt x="22" y="146"/>
                  </a:cubicBezTo>
                  <a:cubicBezTo>
                    <a:pt x="22" y="154"/>
                    <a:pt x="28" y="157"/>
                    <a:pt x="34" y="157"/>
                  </a:cubicBezTo>
                  <a:cubicBezTo>
                    <a:pt x="40" y="157"/>
                    <a:pt x="46" y="153"/>
                    <a:pt x="48" y="150"/>
                  </a:cubicBezTo>
                  <a:cubicBezTo>
                    <a:pt x="49" y="146"/>
                    <a:pt x="52" y="135"/>
                    <a:pt x="54" y="128"/>
                  </a:cubicBezTo>
                  <a:cubicBezTo>
                    <a:pt x="56" y="121"/>
                    <a:pt x="60" y="105"/>
                    <a:pt x="62" y="96"/>
                  </a:cubicBezTo>
                  <a:cubicBezTo>
                    <a:pt x="64" y="89"/>
                    <a:pt x="66" y="81"/>
                    <a:pt x="68" y="73"/>
                  </a:cubicBezTo>
                  <a:cubicBezTo>
                    <a:pt x="71" y="59"/>
                    <a:pt x="72" y="56"/>
                    <a:pt x="82" y="42"/>
                  </a:cubicBezTo>
                  <a:cubicBezTo>
                    <a:pt x="92" y="28"/>
                    <a:pt x="108" y="10"/>
                    <a:pt x="135" y="10"/>
                  </a:cubicBezTo>
                  <a:cubicBezTo>
                    <a:pt x="155" y="10"/>
                    <a:pt x="155" y="27"/>
                    <a:pt x="155" y="34"/>
                  </a:cubicBezTo>
                  <a:cubicBezTo>
                    <a:pt x="155" y="55"/>
                    <a:pt x="140" y="94"/>
                    <a:pt x="135" y="108"/>
                  </a:cubicBezTo>
                  <a:cubicBezTo>
                    <a:pt x="131" y="118"/>
                    <a:pt x="129" y="121"/>
                    <a:pt x="129" y="127"/>
                  </a:cubicBezTo>
                  <a:cubicBezTo>
                    <a:pt x="129" y="146"/>
                    <a:pt x="145" y="157"/>
                    <a:pt x="162" y="157"/>
                  </a:cubicBezTo>
                  <a:cubicBezTo>
                    <a:pt x="197" y="157"/>
                    <a:pt x="213" y="109"/>
                    <a:pt x="213" y="104"/>
                  </a:cubicBezTo>
                  <a:cubicBezTo>
                    <a:pt x="213" y="99"/>
                    <a:pt x="208" y="99"/>
                    <a:pt x="207" y="99"/>
                  </a:cubicBezTo>
                  <a:cubicBezTo>
                    <a:pt x="202" y="99"/>
                    <a:pt x="202" y="101"/>
                    <a:pt x="200" y="105"/>
                  </a:cubicBezTo>
                  <a:cubicBezTo>
                    <a:pt x="192" y="133"/>
                    <a:pt x="177" y="147"/>
                    <a:pt x="163" y="147"/>
                  </a:cubicBezTo>
                  <a:cubicBezTo>
                    <a:pt x="156" y="147"/>
                    <a:pt x="155" y="143"/>
                    <a:pt x="155" y="135"/>
                  </a:cubicBezTo>
                  <a:cubicBezTo>
                    <a:pt x="155" y="127"/>
                    <a:pt x="157" y="123"/>
                    <a:pt x="163" y="107"/>
                  </a:cubicBezTo>
                  <a:cubicBezTo>
                    <a:pt x="167" y="96"/>
                    <a:pt x="181" y="59"/>
                    <a:pt x="181" y="40"/>
                  </a:cubicBezTo>
                  <a:cubicBezTo>
                    <a:pt x="181" y="6"/>
                    <a:pt x="154" y="0"/>
                    <a:pt x="136" y="0"/>
                  </a:cubicBezTo>
                  <a:cubicBezTo>
                    <a:pt x="107" y="0"/>
                    <a:pt x="87" y="18"/>
                    <a:pt x="77" y="32"/>
                  </a:cubicBezTo>
                  <a:cubicBezTo>
                    <a:pt x="75" y="8"/>
                    <a:pt x="54" y="0"/>
                    <a:pt x="40" y="0"/>
                  </a:cubicBezTo>
                  <a:cubicBezTo>
                    <a:pt x="25" y="0"/>
                    <a:pt x="17" y="11"/>
                    <a:pt x="12" y="19"/>
                  </a:cubicBezTo>
                  <a:cubicBezTo>
                    <a:pt x="4" y="32"/>
                    <a:pt x="0" y="52"/>
                    <a:pt x="0" y="53"/>
                  </a:cubicBezTo>
                  <a:cubicBezTo>
                    <a:pt x="0" y="58"/>
                    <a:pt x="4" y="58"/>
                    <a:pt x="5" y="58"/>
                  </a:cubicBezTo>
                  <a:cubicBezTo>
                    <a:pt x="10" y="58"/>
                    <a:pt x="11" y="57"/>
                    <a:pt x="13" y="47"/>
                  </a:cubicBezTo>
                  <a:cubicBezTo>
                    <a:pt x="18" y="27"/>
                    <a:pt x="25" y="10"/>
                    <a:pt x="39" y="10"/>
                  </a:cubicBezTo>
                  <a:cubicBezTo>
                    <a:pt x="48" y="10"/>
                    <a:pt x="50" y="17"/>
                    <a:pt x="50" y="27"/>
                  </a:cubicBezTo>
                  <a:cubicBezTo>
                    <a:pt x="50" y="33"/>
                    <a:pt x="47" y="46"/>
                    <a:pt x="45" y="56"/>
                  </a:cubicBezTo>
                  <a:cubicBezTo>
                    <a:pt x="42" y="65"/>
                    <a:pt x="39" y="79"/>
                    <a:pt x="37" y="87"/>
                  </a:cubicBezTo>
                  <a:lnTo>
                    <a:pt x="26" y="13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7"/>
            <p:cNvSpPr>
              <a:spLocks noEditPoints="1"/>
            </p:cNvSpPr>
            <p:nvPr>
              <p:custDataLst>
                <p:tags r:id="rId12"/>
              </p:custDataLst>
            </p:nvPr>
          </p:nvSpPr>
          <p:spPr bwMode="auto">
            <a:xfrm>
              <a:off x="12299951" y="8348666"/>
              <a:ext cx="182563" cy="66675"/>
            </a:xfrm>
            <a:custGeom>
              <a:avLst/>
              <a:gdLst>
                <a:gd name="T0" fmla="*/ 243 w 256"/>
                <a:gd name="T1" fmla="*/ 18 h 94"/>
                <a:gd name="T2" fmla="*/ 256 w 256"/>
                <a:gd name="T3" fmla="*/ 9 h 94"/>
                <a:gd name="T4" fmla="*/ 244 w 256"/>
                <a:gd name="T5" fmla="*/ 0 h 94"/>
                <a:gd name="T6" fmla="*/ 13 w 256"/>
                <a:gd name="T7" fmla="*/ 0 h 94"/>
                <a:gd name="T8" fmla="*/ 0 w 256"/>
                <a:gd name="T9" fmla="*/ 9 h 94"/>
                <a:gd name="T10" fmla="*/ 13 w 256"/>
                <a:gd name="T11" fmla="*/ 18 h 94"/>
                <a:gd name="T12" fmla="*/ 243 w 256"/>
                <a:gd name="T13" fmla="*/ 18 h 94"/>
                <a:gd name="T14" fmla="*/ 244 w 256"/>
                <a:gd name="T15" fmla="*/ 94 h 94"/>
                <a:gd name="T16" fmla="*/ 256 w 256"/>
                <a:gd name="T17" fmla="*/ 86 h 94"/>
                <a:gd name="T18" fmla="*/ 243 w 256"/>
                <a:gd name="T19" fmla="*/ 77 h 94"/>
                <a:gd name="T20" fmla="*/ 13 w 256"/>
                <a:gd name="T21" fmla="*/ 77 h 94"/>
                <a:gd name="T22" fmla="*/ 0 w 256"/>
                <a:gd name="T23" fmla="*/ 86 h 94"/>
                <a:gd name="T24" fmla="*/ 13 w 256"/>
                <a:gd name="T25" fmla="*/ 94 h 94"/>
                <a:gd name="T26" fmla="*/ 244 w 256"/>
                <a:gd name="T27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6" h="94">
                  <a:moveTo>
                    <a:pt x="243" y="18"/>
                  </a:moveTo>
                  <a:cubicBezTo>
                    <a:pt x="248" y="18"/>
                    <a:pt x="256" y="18"/>
                    <a:pt x="256" y="9"/>
                  </a:cubicBezTo>
                  <a:cubicBezTo>
                    <a:pt x="256" y="0"/>
                    <a:pt x="248" y="0"/>
                    <a:pt x="244" y="0"/>
                  </a:cubicBezTo>
                  <a:lnTo>
                    <a:pt x="13" y="0"/>
                  </a:lnTo>
                  <a:cubicBezTo>
                    <a:pt x="8" y="0"/>
                    <a:pt x="0" y="0"/>
                    <a:pt x="0" y="9"/>
                  </a:cubicBezTo>
                  <a:cubicBezTo>
                    <a:pt x="0" y="18"/>
                    <a:pt x="8" y="18"/>
                    <a:pt x="13" y="18"/>
                  </a:cubicBezTo>
                  <a:lnTo>
                    <a:pt x="243" y="18"/>
                  </a:lnTo>
                  <a:close/>
                  <a:moveTo>
                    <a:pt x="244" y="94"/>
                  </a:moveTo>
                  <a:cubicBezTo>
                    <a:pt x="248" y="94"/>
                    <a:pt x="256" y="94"/>
                    <a:pt x="256" y="86"/>
                  </a:cubicBezTo>
                  <a:cubicBezTo>
                    <a:pt x="256" y="77"/>
                    <a:pt x="248" y="77"/>
                    <a:pt x="243" y="77"/>
                  </a:cubicBezTo>
                  <a:lnTo>
                    <a:pt x="13" y="77"/>
                  </a:lnTo>
                  <a:cubicBezTo>
                    <a:pt x="8" y="77"/>
                    <a:pt x="0" y="77"/>
                    <a:pt x="0" y="86"/>
                  </a:cubicBezTo>
                  <a:cubicBezTo>
                    <a:pt x="0" y="94"/>
                    <a:pt x="8" y="94"/>
                    <a:pt x="13" y="94"/>
                  </a:cubicBezTo>
                  <a:lnTo>
                    <a:pt x="244" y="9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8"/>
            <p:cNvSpPr>
              <a:spLocks/>
            </p:cNvSpPr>
            <p:nvPr>
              <p:custDataLst>
                <p:tags r:id="rId13"/>
              </p:custDataLst>
            </p:nvPr>
          </p:nvSpPr>
          <p:spPr bwMode="auto">
            <a:xfrm>
              <a:off x="12526963" y="8278816"/>
              <a:ext cx="90488" cy="165100"/>
            </a:xfrm>
            <a:custGeom>
              <a:avLst/>
              <a:gdLst>
                <a:gd name="T0" fmla="*/ 79 w 127"/>
                <a:gd name="T1" fmla="*/ 10 h 232"/>
                <a:gd name="T2" fmla="*/ 69 w 127"/>
                <a:gd name="T3" fmla="*/ 0 h 232"/>
                <a:gd name="T4" fmla="*/ 0 w 127"/>
                <a:gd name="T5" fmla="*/ 22 h 232"/>
                <a:gd name="T6" fmla="*/ 0 w 127"/>
                <a:gd name="T7" fmla="*/ 35 h 232"/>
                <a:gd name="T8" fmla="*/ 51 w 127"/>
                <a:gd name="T9" fmla="*/ 25 h 232"/>
                <a:gd name="T10" fmla="*/ 51 w 127"/>
                <a:gd name="T11" fmla="*/ 203 h 232"/>
                <a:gd name="T12" fmla="*/ 16 w 127"/>
                <a:gd name="T13" fmla="*/ 219 h 232"/>
                <a:gd name="T14" fmla="*/ 3 w 127"/>
                <a:gd name="T15" fmla="*/ 219 h 232"/>
                <a:gd name="T16" fmla="*/ 3 w 127"/>
                <a:gd name="T17" fmla="*/ 232 h 232"/>
                <a:gd name="T18" fmla="*/ 65 w 127"/>
                <a:gd name="T19" fmla="*/ 230 h 232"/>
                <a:gd name="T20" fmla="*/ 127 w 127"/>
                <a:gd name="T21" fmla="*/ 232 h 232"/>
                <a:gd name="T22" fmla="*/ 127 w 127"/>
                <a:gd name="T23" fmla="*/ 219 h 232"/>
                <a:gd name="T24" fmla="*/ 114 w 127"/>
                <a:gd name="T25" fmla="*/ 219 h 232"/>
                <a:gd name="T26" fmla="*/ 79 w 127"/>
                <a:gd name="T27" fmla="*/ 203 h 232"/>
                <a:gd name="T28" fmla="*/ 79 w 127"/>
                <a:gd name="T29" fmla="*/ 1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2">
                  <a:moveTo>
                    <a:pt x="79" y="10"/>
                  </a:moveTo>
                  <a:cubicBezTo>
                    <a:pt x="79" y="0"/>
                    <a:pt x="78" y="0"/>
                    <a:pt x="69" y="0"/>
                  </a:cubicBezTo>
                  <a:cubicBezTo>
                    <a:pt x="46" y="22"/>
                    <a:pt x="15" y="22"/>
                    <a:pt x="0" y="22"/>
                  </a:cubicBezTo>
                  <a:lnTo>
                    <a:pt x="0" y="35"/>
                  </a:lnTo>
                  <a:cubicBezTo>
                    <a:pt x="9" y="35"/>
                    <a:pt x="32" y="35"/>
                    <a:pt x="51" y="25"/>
                  </a:cubicBezTo>
                  <a:lnTo>
                    <a:pt x="51" y="203"/>
                  </a:lnTo>
                  <a:cubicBezTo>
                    <a:pt x="51" y="215"/>
                    <a:pt x="51" y="219"/>
                    <a:pt x="16" y="219"/>
                  </a:cubicBezTo>
                  <a:lnTo>
                    <a:pt x="3" y="219"/>
                  </a:lnTo>
                  <a:lnTo>
                    <a:pt x="3" y="232"/>
                  </a:lnTo>
                  <a:cubicBezTo>
                    <a:pt x="9" y="231"/>
                    <a:pt x="52" y="230"/>
                    <a:pt x="65" y="230"/>
                  </a:cubicBezTo>
                  <a:cubicBezTo>
                    <a:pt x="76" y="230"/>
                    <a:pt x="119" y="231"/>
                    <a:pt x="127" y="232"/>
                  </a:cubicBezTo>
                  <a:lnTo>
                    <a:pt x="127" y="219"/>
                  </a:lnTo>
                  <a:lnTo>
                    <a:pt x="114" y="219"/>
                  </a:lnTo>
                  <a:cubicBezTo>
                    <a:pt x="79" y="219"/>
                    <a:pt x="79" y="215"/>
                    <a:pt x="79" y="203"/>
                  </a:cubicBezTo>
                  <a:lnTo>
                    <a:pt x="79" y="1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9"/>
            <p:cNvSpPr>
              <a:spLocks/>
            </p:cNvSpPr>
            <p:nvPr>
              <p:custDataLst>
                <p:tags r:id="rId14"/>
              </p:custDataLst>
            </p:nvPr>
          </p:nvSpPr>
          <p:spPr bwMode="auto">
            <a:xfrm>
              <a:off x="12712701" y="7781928"/>
              <a:ext cx="79375" cy="247650"/>
            </a:xfrm>
            <a:custGeom>
              <a:avLst/>
              <a:gdLst>
                <a:gd name="T0" fmla="*/ 72 w 111"/>
                <a:gd name="T1" fmla="*/ 0 h 346"/>
                <a:gd name="T2" fmla="*/ 0 w 111"/>
                <a:gd name="T3" fmla="*/ 6 h 346"/>
                <a:gd name="T4" fmla="*/ 0 w 111"/>
                <a:gd name="T5" fmla="*/ 21 h 346"/>
                <a:gd name="T6" fmla="*/ 39 w 111"/>
                <a:gd name="T7" fmla="*/ 49 h 346"/>
                <a:gd name="T8" fmla="*/ 39 w 111"/>
                <a:gd name="T9" fmla="*/ 308 h 346"/>
                <a:gd name="T10" fmla="*/ 0 w 111"/>
                <a:gd name="T11" fmla="*/ 331 h 346"/>
                <a:gd name="T12" fmla="*/ 0 w 111"/>
                <a:gd name="T13" fmla="*/ 346 h 346"/>
                <a:gd name="T14" fmla="*/ 56 w 111"/>
                <a:gd name="T15" fmla="*/ 345 h 346"/>
                <a:gd name="T16" fmla="*/ 111 w 111"/>
                <a:gd name="T17" fmla="*/ 346 h 346"/>
                <a:gd name="T18" fmla="*/ 111 w 111"/>
                <a:gd name="T19" fmla="*/ 331 h 346"/>
                <a:gd name="T20" fmla="*/ 72 w 111"/>
                <a:gd name="T21" fmla="*/ 308 h 346"/>
                <a:gd name="T22" fmla="*/ 72 w 111"/>
                <a:gd name="T23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1" h="346">
                  <a:moveTo>
                    <a:pt x="72" y="0"/>
                  </a:moveTo>
                  <a:lnTo>
                    <a:pt x="0" y="6"/>
                  </a:lnTo>
                  <a:lnTo>
                    <a:pt x="0" y="21"/>
                  </a:lnTo>
                  <a:cubicBezTo>
                    <a:pt x="35" y="21"/>
                    <a:pt x="39" y="25"/>
                    <a:pt x="39" y="49"/>
                  </a:cubicBezTo>
                  <a:lnTo>
                    <a:pt x="39" y="308"/>
                  </a:lnTo>
                  <a:cubicBezTo>
                    <a:pt x="39" y="331"/>
                    <a:pt x="34" y="331"/>
                    <a:pt x="0" y="331"/>
                  </a:cubicBezTo>
                  <a:lnTo>
                    <a:pt x="0" y="346"/>
                  </a:lnTo>
                  <a:cubicBezTo>
                    <a:pt x="17" y="346"/>
                    <a:pt x="43" y="345"/>
                    <a:pt x="56" y="345"/>
                  </a:cubicBezTo>
                  <a:cubicBezTo>
                    <a:pt x="68" y="345"/>
                    <a:pt x="92" y="346"/>
                    <a:pt x="111" y="346"/>
                  </a:cubicBezTo>
                  <a:lnTo>
                    <a:pt x="111" y="331"/>
                  </a:lnTo>
                  <a:cubicBezTo>
                    <a:pt x="78" y="331"/>
                    <a:pt x="72" y="331"/>
                    <a:pt x="72" y="308"/>
                  </a:cubicBezTo>
                  <a:lnTo>
                    <a:pt x="7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0"/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12809538" y="7870828"/>
              <a:ext cx="157163" cy="161925"/>
            </a:xfrm>
            <a:custGeom>
              <a:avLst/>
              <a:gdLst>
                <a:gd name="T0" fmla="*/ 220 w 220"/>
                <a:gd name="T1" fmla="*/ 116 h 228"/>
                <a:gd name="T2" fmla="*/ 110 w 220"/>
                <a:gd name="T3" fmla="*/ 0 h 228"/>
                <a:gd name="T4" fmla="*/ 0 w 220"/>
                <a:gd name="T5" fmla="*/ 116 h 228"/>
                <a:gd name="T6" fmla="*/ 110 w 220"/>
                <a:gd name="T7" fmla="*/ 228 h 228"/>
                <a:gd name="T8" fmla="*/ 220 w 220"/>
                <a:gd name="T9" fmla="*/ 116 h 228"/>
                <a:gd name="T10" fmla="*/ 110 w 220"/>
                <a:gd name="T11" fmla="*/ 216 h 228"/>
                <a:gd name="T12" fmla="*/ 54 w 220"/>
                <a:gd name="T13" fmla="*/ 183 h 228"/>
                <a:gd name="T14" fmla="*/ 41 w 220"/>
                <a:gd name="T15" fmla="*/ 112 h 228"/>
                <a:gd name="T16" fmla="*/ 53 w 220"/>
                <a:gd name="T17" fmla="*/ 44 h 228"/>
                <a:gd name="T18" fmla="*/ 110 w 220"/>
                <a:gd name="T19" fmla="*/ 11 h 228"/>
                <a:gd name="T20" fmla="*/ 166 w 220"/>
                <a:gd name="T21" fmla="*/ 43 h 228"/>
                <a:gd name="T22" fmla="*/ 179 w 220"/>
                <a:gd name="T23" fmla="*/ 112 h 228"/>
                <a:gd name="T24" fmla="*/ 168 w 220"/>
                <a:gd name="T25" fmla="*/ 179 h 228"/>
                <a:gd name="T26" fmla="*/ 110 w 220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0" h="228">
                  <a:moveTo>
                    <a:pt x="220" y="116"/>
                  </a:moveTo>
                  <a:cubicBezTo>
                    <a:pt x="220" y="53"/>
                    <a:pt x="171" y="0"/>
                    <a:pt x="110" y="0"/>
                  </a:cubicBezTo>
                  <a:cubicBezTo>
                    <a:pt x="48" y="0"/>
                    <a:pt x="0" y="54"/>
                    <a:pt x="0" y="116"/>
                  </a:cubicBezTo>
                  <a:cubicBezTo>
                    <a:pt x="0" y="181"/>
                    <a:pt x="52" y="228"/>
                    <a:pt x="110" y="228"/>
                  </a:cubicBezTo>
                  <a:cubicBezTo>
                    <a:pt x="170" y="228"/>
                    <a:pt x="220" y="180"/>
                    <a:pt x="220" y="116"/>
                  </a:cubicBezTo>
                  <a:close/>
                  <a:moveTo>
                    <a:pt x="110" y="216"/>
                  </a:moveTo>
                  <a:cubicBezTo>
                    <a:pt x="89" y="216"/>
                    <a:pt x="67" y="206"/>
                    <a:pt x="54" y="183"/>
                  </a:cubicBezTo>
                  <a:cubicBezTo>
                    <a:pt x="41" y="161"/>
                    <a:pt x="41" y="130"/>
                    <a:pt x="41" y="112"/>
                  </a:cubicBezTo>
                  <a:cubicBezTo>
                    <a:pt x="41" y="93"/>
                    <a:pt x="41" y="66"/>
                    <a:pt x="53" y="44"/>
                  </a:cubicBezTo>
                  <a:cubicBezTo>
                    <a:pt x="67" y="21"/>
                    <a:pt x="90" y="11"/>
                    <a:pt x="110" y="11"/>
                  </a:cubicBezTo>
                  <a:cubicBezTo>
                    <a:pt x="132" y="11"/>
                    <a:pt x="153" y="22"/>
                    <a:pt x="166" y="43"/>
                  </a:cubicBezTo>
                  <a:cubicBezTo>
                    <a:pt x="179" y="65"/>
                    <a:pt x="179" y="93"/>
                    <a:pt x="179" y="112"/>
                  </a:cubicBezTo>
                  <a:cubicBezTo>
                    <a:pt x="179" y="130"/>
                    <a:pt x="179" y="157"/>
                    <a:pt x="168" y="179"/>
                  </a:cubicBezTo>
                  <a:cubicBezTo>
                    <a:pt x="157" y="202"/>
                    <a:pt x="135" y="216"/>
                    <a:pt x="110" y="21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1"/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12987338" y="7867653"/>
              <a:ext cx="161925" cy="234950"/>
            </a:xfrm>
            <a:custGeom>
              <a:avLst/>
              <a:gdLst>
                <a:gd name="T0" fmla="*/ 96 w 228"/>
                <a:gd name="T1" fmla="*/ 140 h 329"/>
                <a:gd name="T2" fmla="*/ 53 w 228"/>
                <a:gd name="T3" fmla="*/ 79 h 329"/>
                <a:gd name="T4" fmla="*/ 61 w 228"/>
                <a:gd name="T5" fmla="*/ 37 h 329"/>
                <a:gd name="T6" fmla="*/ 96 w 228"/>
                <a:gd name="T7" fmla="*/ 17 h 329"/>
                <a:gd name="T8" fmla="*/ 140 w 228"/>
                <a:gd name="T9" fmla="*/ 79 h 329"/>
                <a:gd name="T10" fmla="*/ 132 w 228"/>
                <a:gd name="T11" fmla="*/ 120 h 329"/>
                <a:gd name="T12" fmla="*/ 96 w 228"/>
                <a:gd name="T13" fmla="*/ 140 h 329"/>
                <a:gd name="T14" fmla="*/ 39 w 228"/>
                <a:gd name="T15" fmla="*/ 160 h 329"/>
                <a:gd name="T16" fmla="*/ 47 w 228"/>
                <a:gd name="T17" fmla="*/ 136 h 329"/>
                <a:gd name="T18" fmla="*/ 96 w 228"/>
                <a:gd name="T19" fmla="*/ 152 h 329"/>
                <a:gd name="T20" fmla="*/ 177 w 228"/>
                <a:gd name="T21" fmla="*/ 79 h 329"/>
                <a:gd name="T22" fmla="*/ 157 w 228"/>
                <a:gd name="T23" fmla="*/ 31 h 329"/>
                <a:gd name="T24" fmla="*/ 202 w 228"/>
                <a:gd name="T25" fmla="*/ 11 h 329"/>
                <a:gd name="T26" fmla="*/ 207 w 228"/>
                <a:gd name="T27" fmla="*/ 12 h 329"/>
                <a:gd name="T28" fmla="*/ 199 w 228"/>
                <a:gd name="T29" fmla="*/ 25 h 329"/>
                <a:gd name="T30" fmla="*/ 213 w 228"/>
                <a:gd name="T31" fmla="*/ 40 h 329"/>
                <a:gd name="T32" fmla="*/ 228 w 228"/>
                <a:gd name="T33" fmla="*/ 25 h 329"/>
                <a:gd name="T34" fmla="*/ 202 w 228"/>
                <a:gd name="T35" fmla="*/ 0 h 329"/>
                <a:gd name="T36" fmla="*/ 149 w 228"/>
                <a:gd name="T37" fmla="*/ 24 h 329"/>
                <a:gd name="T38" fmla="*/ 96 w 228"/>
                <a:gd name="T39" fmla="*/ 6 h 329"/>
                <a:gd name="T40" fmla="*/ 16 w 228"/>
                <a:gd name="T41" fmla="*/ 79 h 329"/>
                <a:gd name="T42" fmla="*/ 39 w 228"/>
                <a:gd name="T43" fmla="*/ 130 h 329"/>
                <a:gd name="T44" fmla="*/ 24 w 228"/>
                <a:gd name="T45" fmla="*/ 171 h 329"/>
                <a:gd name="T46" fmla="*/ 46 w 228"/>
                <a:gd name="T47" fmla="*/ 216 h 329"/>
                <a:gd name="T48" fmla="*/ 0 w 228"/>
                <a:gd name="T49" fmla="*/ 265 h 329"/>
                <a:gd name="T50" fmla="*/ 110 w 228"/>
                <a:gd name="T51" fmla="*/ 329 h 329"/>
                <a:gd name="T52" fmla="*/ 221 w 228"/>
                <a:gd name="T53" fmla="*/ 264 h 329"/>
                <a:gd name="T54" fmla="*/ 188 w 228"/>
                <a:gd name="T55" fmla="*/ 208 h 329"/>
                <a:gd name="T56" fmla="*/ 102 w 228"/>
                <a:gd name="T57" fmla="*/ 194 h 329"/>
                <a:gd name="T58" fmla="*/ 65 w 228"/>
                <a:gd name="T59" fmla="*/ 193 h 329"/>
                <a:gd name="T60" fmla="*/ 39 w 228"/>
                <a:gd name="T61" fmla="*/ 160 h 329"/>
                <a:gd name="T62" fmla="*/ 110 w 228"/>
                <a:gd name="T63" fmla="*/ 317 h 329"/>
                <a:gd name="T64" fmla="*/ 26 w 228"/>
                <a:gd name="T65" fmla="*/ 265 h 329"/>
                <a:gd name="T66" fmla="*/ 67 w 228"/>
                <a:gd name="T67" fmla="*/ 222 h 329"/>
                <a:gd name="T68" fmla="*/ 96 w 228"/>
                <a:gd name="T69" fmla="*/ 222 h 329"/>
                <a:gd name="T70" fmla="*/ 195 w 228"/>
                <a:gd name="T71" fmla="*/ 265 h 329"/>
                <a:gd name="T72" fmla="*/ 110 w 228"/>
                <a:gd name="T73" fmla="*/ 317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28" h="329">
                  <a:moveTo>
                    <a:pt x="96" y="140"/>
                  </a:moveTo>
                  <a:cubicBezTo>
                    <a:pt x="53" y="140"/>
                    <a:pt x="53" y="91"/>
                    <a:pt x="53" y="79"/>
                  </a:cubicBezTo>
                  <a:cubicBezTo>
                    <a:pt x="53" y="66"/>
                    <a:pt x="54" y="50"/>
                    <a:pt x="61" y="37"/>
                  </a:cubicBezTo>
                  <a:cubicBezTo>
                    <a:pt x="65" y="31"/>
                    <a:pt x="77" y="17"/>
                    <a:pt x="96" y="17"/>
                  </a:cubicBezTo>
                  <a:cubicBezTo>
                    <a:pt x="140" y="17"/>
                    <a:pt x="140" y="67"/>
                    <a:pt x="140" y="79"/>
                  </a:cubicBezTo>
                  <a:cubicBezTo>
                    <a:pt x="140" y="92"/>
                    <a:pt x="139" y="108"/>
                    <a:pt x="132" y="120"/>
                  </a:cubicBezTo>
                  <a:cubicBezTo>
                    <a:pt x="128" y="126"/>
                    <a:pt x="116" y="140"/>
                    <a:pt x="96" y="140"/>
                  </a:cubicBezTo>
                  <a:close/>
                  <a:moveTo>
                    <a:pt x="39" y="160"/>
                  </a:moveTo>
                  <a:cubicBezTo>
                    <a:pt x="39" y="158"/>
                    <a:pt x="39" y="146"/>
                    <a:pt x="47" y="136"/>
                  </a:cubicBezTo>
                  <a:cubicBezTo>
                    <a:pt x="67" y="150"/>
                    <a:pt x="87" y="152"/>
                    <a:pt x="96" y="152"/>
                  </a:cubicBezTo>
                  <a:cubicBezTo>
                    <a:pt x="143" y="152"/>
                    <a:pt x="177" y="117"/>
                    <a:pt x="177" y="79"/>
                  </a:cubicBezTo>
                  <a:cubicBezTo>
                    <a:pt x="177" y="61"/>
                    <a:pt x="169" y="42"/>
                    <a:pt x="157" y="31"/>
                  </a:cubicBezTo>
                  <a:cubicBezTo>
                    <a:pt x="175" y="14"/>
                    <a:pt x="193" y="11"/>
                    <a:pt x="202" y="11"/>
                  </a:cubicBezTo>
                  <a:cubicBezTo>
                    <a:pt x="203" y="11"/>
                    <a:pt x="205" y="11"/>
                    <a:pt x="207" y="12"/>
                  </a:cubicBezTo>
                  <a:cubicBezTo>
                    <a:pt x="201" y="14"/>
                    <a:pt x="199" y="19"/>
                    <a:pt x="199" y="25"/>
                  </a:cubicBezTo>
                  <a:cubicBezTo>
                    <a:pt x="199" y="34"/>
                    <a:pt x="205" y="40"/>
                    <a:pt x="213" y="40"/>
                  </a:cubicBezTo>
                  <a:cubicBezTo>
                    <a:pt x="218" y="40"/>
                    <a:pt x="228" y="36"/>
                    <a:pt x="228" y="25"/>
                  </a:cubicBezTo>
                  <a:cubicBezTo>
                    <a:pt x="228" y="16"/>
                    <a:pt x="221" y="0"/>
                    <a:pt x="202" y="0"/>
                  </a:cubicBezTo>
                  <a:cubicBezTo>
                    <a:pt x="192" y="0"/>
                    <a:pt x="170" y="3"/>
                    <a:pt x="149" y="24"/>
                  </a:cubicBezTo>
                  <a:cubicBezTo>
                    <a:pt x="128" y="7"/>
                    <a:pt x="107" y="6"/>
                    <a:pt x="96" y="6"/>
                  </a:cubicBezTo>
                  <a:cubicBezTo>
                    <a:pt x="50" y="6"/>
                    <a:pt x="16" y="40"/>
                    <a:pt x="16" y="79"/>
                  </a:cubicBezTo>
                  <a:cubicBezTo>
                    <a:pt x="16" y="100"/>
                    <a:pt x="27" y="119"/>
                    <a:pt x="39" y="130"/>
                  </a:cubicBezTo>
                  <a:cubicBezTo>
                    <a:pt x="33" y="137"/>
                    <a:pt x="24" y="154"/>
                    <a:pt x="24" y="171"/>
                  </a:cubicBezTo>
                  <a:cubicBezTo>
                    <a:pt x="24" y="187"/>
                    <a:pt x="30" y="206"/>
                    <a:pt x="46" y="216"/>
                  </a:cubicBezTo>
                  <a:cubicBezTo>
                    <a:pt x="16" y="224"/>
                    <a:pt x="0" y="245"/>
                    <a:pt x="0" y="265"/>
                  </a:cubicBezTo>
                  <a:cubicBezTo>
                    <a:pt x="0" y="301"/>
                    <a:pt x="49" y="329"/>
                    <a:pt x="110" y="329"/>
                  </a:cubicBezTo>
                  <a:cubicBezTo>
                    <a:pt x="169" y="329"/>
                    <a:pt x="221" y="303"/>
                    <a:pt x="221" y="264"/>
                  </a:cubicBezTo>
                  <a:cubicBezTo>
                    <a:pt x="221" y="247"/>
                    <a:pt x="214" y="221"/>
                    <a:pt x="188" y="208"/>
                  </a:cubicBezTo>
                  <a:cubicBezTo>
                    <a:pt x="162" y="194"/>
                    <a:pt x="133" y="194"/>
                    <a:pt x="102" y="194"/>
                  </a:cubicBezTo>
                  <a:cubicBezTo>
                    <a:pt x="90" y="194"/>
                    <a:pt x="69" y="194"/>
                    <a:pt x="65" y="193"/>
                  </a:cubicBezTo>
                  <a:cubicBezTo>
                    <a:pt x="49" y="191"/>
                    <a:pt x="39" y="176"/>
                    <a:pt x="39" y="160"/>
                  </a:cubicBezTo>
                  <a:close/>
                  <a:moveTo>
                    <a:pt x="110" y="317"/>
                  </a:moveTo>
                  <a:cubicBezTo>
                    <a:pt x="60" y="317"/>
                    <a:pt x="26" y="292"/>
                    <a:pt x="26" y="265"/>
                  </a:cubicBezTo>
                  <a:cubicBezTo>
                    <a:pt x="26" y="242"/>
                    <a:pt x="45" y="224"/>
                    <a:pt x="67" y="222"/>
                  </a:cubicBezTo>
                  <a:lnTo>
                    <a:pt x="96" y="222"/>
                  </a:lnTo>
                  <a:cubicBezTo>
                    <a:pt x="139" y="222"/>
                    <a:pt x="195" y="222"/>
                    <a:pt x="195" y="265"/>
                  </a:cubicBezTo>
                  <a:cubicBezTo>
                    <a:pt x="195" y="292"/>
                    <a:pt x="159" y="317"/>
                    <a:pt x="110" y="31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2"/>
            <p:cNvSpPr>
              <a:spLocks/>
            </p:cNvSpPr>
            <p:nvPr>
              <p:custDataLst>
                <p:tags r:id="rId17"/>
              </p:custDataLst>
            </p:nvPr>
          </p:nvSpPr>
          <p:spPr bwMode="auto">
            <a:xfrm>
              <a:off x="13382626" y="7410453"/>
              <a:ext cx="192088" cy="179388"/>
            </a:xfrm>
            <a:custGeom>
              <a:avLst/>
              <a:gdLst>
                <a:gd name="T0" fmla="*/ 270 w 270"/>
                <a:gd name="T1" fmla="*/ 5 h 252"/>
                <a:gd name="T2" fmla="*/ 265 w 270"/>
                <a:gd name="T3" fmla="*/ 0 h 252"/>
                <a:gd name="T4" fmla="*/ 259 w 270"/>
                <a:gd name="T5" fmla="*/ 4 h 252"/>
                <a:gd name="T6" fmla="*/ 234 w 270"/>
                <a:gd name="T7" fmla="*/ 31 h 252"/>
                <a:gd name="T8" fmla="*/ 168 w 270"/>
                <a:gd name="T9" fmla="*/ 0 h 252"/>
                <a:gd name="T10" fmla="*/ 0 w 270"/>
                <a:gd name="T11" fmla="*/ 154 h 252"/>
                <a:gd name="T12" fmla="*/ 109 w 270"/>
                <a:gd name="T13" fmla="*/ 252 h 252"/>
                <a:gd name="T14" fmla="*/ 190 w 270"/>
                <a:gd name="T15" fmla="*/ 225 h 252"/>
                <a:gd name="T16" fmla="*/ 207 w 270"/>
                <a:gd name="T17" fmla="*/ 245 h 252"/>
                <a:gd name="T18" fmla="*/ 212 w 270"/>
                <a:gd name="T19" fmla="*/ 236 h 252"/>
                <a:gd name="T20" fmla="*/ 219 w 270"/>
                <a:gd name="T21" fmla="*/ 209 h 252"/>
                <a:gd name="T22" fmla="*/ 227 w 270"/>
                <a:gd name="T23" fmla="*/ 178 h 252"/>
                <a:gd name="T24" fmla="*/ 252 w 270"/>
                <a:gd name="T25" fmla="*/ 162 h 252"/>
                <a:gd name="T26" fmla="*/ 260 w 270"/>
                <a:gd name="T27" fmla="*/ 154 h 252"/>
                <a:gd name="T28" fmla="*/ 254 w 270"/>
                <a:gd name="T29" fmla="*/ 149 h 252"/>
                <a:gd name="T30" fmla="*/ 216 w 270"/>
                <a:gd name="T31" fmla="*/ 150 h 252"/>
                <a:gd name="T32" fmla="*/ 187 w 270"/>
                <a:gd name="T33" fmla="*/ 150 h 252"/>
                <a:gd name="T34" fmla="*/ 159 w 270"/>
                <a:gd name="T35" fmla="*/ 149 h 252"/>
                <a:gd name="T36" fmla="*/ 152 w 270"/>
                <a:gd name="T37" fmla="*/ 157 h 252"/>
                <a:gd name="T38" fmla="*/ 164 w 270"/>
                <a:gd name="T39" fmla="*/ 162 h 252"/>
                <a:gd name="T40" fmla="*/ 185 w 270"/>
                <a:gd name="T41" fmla="*/ 162 h 252"/>
                <a:gd name="T42" fmla="*/ 196 w 270"/>
                <a:gd name="T43" fmla="*/ 169 h 252"/>
                <a:gd name="T44" fmla="*/ 194 w 270"/>
                <a:gd name="T45" fmla="*/ 180 h 252"/>
                <a:gd name="T46" fmla="*/ 186 w 270"/>
                <a:gd name="T47" fmla="*/ 209 h 252"/>
                <a:gd name="T48" fmla="*/ 116 w 270"/>
                <a:gd name="T49" fmla="*/ 240 h 252"/>
                <a:gd name="T50" fmla="*/ 36 w 270"/>
                <a:gd name="T51" fmla="*/ 164 h 252"/>
                <a:gd name="T52" fmla="*/ 79 w 270"/>
                <a:gd name="T53" fmla="*/ 54 h 252"/>
                <a:gd name="T54" fmla="*/ 172 w 270"/>
                <a:gd name="T55" fmla="*/ 13 h 252"/>
                <a:gd name="T56" fmla="*/ 236 w 270"/>
                <a:gd name="T57" fmla="*/ 81 h 252"/>
                <a:gd name="T58" fmla="*/ 235 w 270"/>
                <a:gd name="T59" fmla="*/ 95 h 252"/>
                <a:gd name="T60" fmla="*/ 241 w 270"/>
                <a:gd name="T61" fmla="*/ 100 h 252"/>
                <a:gd name="T62" fmla="*/ 248 w 270"/>
                <a:gd name="T63" fmla="*/ 92 h 252"/>
                <a:gd name="T64" fmla="*/ 270 w 270"/>
                <a:gd name="T65" fmla="*/ 5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0" h="252">
                  <a:moveTo>
                    <a:pt x="270" y="5"/>
                  </a:moveTo>
                  <a:cubicBezTo>
                    <a:pt x="270" y="3"/>
                    <a:pt x="269" y="0"/>
                    <a:pt x="265" y="0"/>
                  </a:cubicBezTo>
                  <a:cubicBezTo>
                    <a:pt x="263" y="0"/>
                    <a:pt x="262" y="1"/>
                    <a:pt x="259" y="4"/>
                  </a:cubicBezTo>
                  <a:lnTo>
                    <a:pt x="234" y="31"/>
                  </a:lnTo>
                  <a:cubicBezTo>
                    <a:pt x="231" y="27"/>
                    <a:pt x="211" y="0"/>
                    <a:pt x="168" y="0"/>
                  </a:cubicBezTo>
                  <a:cubicBezTo>
                    <a:pt x="83" y="0"/>
                    <a:pt x="0" y="75"/>
                    <a:pt x="0" y="154"/>
                  </a:cubicBezTo>
                  <a:cubicBezTo>
                    <a:pt x="0" y="208"/>
                    <a:pt x="42" y="252"/>
                    <a:pt x="109" y="252"/>
                  </a:cubicBezTo>
                  <a:cubicBezTo>
                    <a:pt x="139" y="252"/>
                    <a:pt x="172" y="244"/>
                    <a:pt x="190" y="225"/>
                  </a:cubicBezTo>
                  <a:cubicBezTo>
                    <a:pt x="193" y="232"/>
                    <a:pt x="203" y="245"/>
                    <a:pt x="207" y="245"/>
                  </a:cubicBezTo>
                  <a:cubicBezTo>
                    <a:pt x="210" y="245"/>
                    <a:pt x="211" y="244"/>
                    <a:pt x="212" y="236"/>
                  </a:cubicBezTo>
                  <a:lnTo>
                    <a:pt x="219" y="209"/>
                  </a:lnTo>
                  <a:cubicBezTo>
                    <a:pt x="221" y="203"/>
                    <a:pt x="226" y="182"/>
                    <a:pt x="227" y="178"/>
                  </a:cubicBezTo>
                  <a:cubicBezTo>
                    <a:pt x="231" y="162"/>
                    <a:pt x="231" y="162"/>
                    <a:pt x="252" y="162"/>
                  </a:cubicBezTo>
                  <a:cubicBezTo>
                    <a:pt x="254" y="162"/>
                    <a:pt x="260" y="162"/>
                    <a:pt x="260" y="154"/>
                  </a:cubicBezTo>
                  <a:cubicBezTo>
                    <a:pt x="260" y="151"/>
                    <a:pt x="257" y="149"/>
                    <a:pt x="254" y="149"/>
                  </a:cubicBezTo>
                  <a:cubicBezTo>
                    <a:pt x="243" y="149"/>
                    <a:pt x="228" y="150"/>
                    <a:pt x="216" y="150"/>
                  </a:cubicBezTo>
                  <a:cubicBezTo>
                    <a:pt x="207" y="150"/>
                    <a:pt x="196" y="150"/>
                    <a:pt x="187" y="150"/>
                  </a:cubicBezTo>
                  <a:cubicBezTo>
                    <a:pt x="178" y="150"/>
                    <a:pt x="168" y="149"/>
                    <a:pt x="159" y="149"/>
                  </a:cubicBezTo>
                  <a:cubicBezTo>
                    <a:pt x="157" y="149"/>
                    <a:pt x="152" y="149"/>
                    <a:pt x="152" y="157"/>
                  </a:cubicBezTo>
                  <a:cubicBezTo>
                    <a:pt x="152" y="162"/>
                    <a:pt x="156" y="162"/>
                    <a:pt x="164" y="162"/>
                  </a:cubicBezTo>
                  <a:cubicBezTo>
                    <a:pt x="171" y="162"/>
                    <a:pt x="178" y="162"/>
                    <a:pt x="185" y="162"/>
                  </a:cubicBezTo>
                  <a:cubicBezTo>
                    <a:pt x="196" y="163"/>
                    <a:pt x="196" y="165"/>
                    <a:pt x="196" y="169"/>
                  </a:cubicBezTo>
                  <a:cubicBezTo>
                    <a:pt x="196" y="170"/>
                    <a:pt x="196" y="171"/>
                    <a:pt x="194" y="180"/>
                  </a:cubicBezTo>
                  <a:cubicBezTo>
                    <a:pt x="191" y="190"/>
                    <a:pt x="187" y="206"/>
                    <a:pt x="186" y="209"/>
                  </a:cubicBezTo>
                  <a:cubicBezTo>
                    <a:pt x="176" y="230"/>
                    <a:pt x="143" y="240"/>
                    <a:pt x="116" y="240"/>
                  </a:cubicBezTo>
                  <a:cubicBezTo>
                    <a:pt x="81" y="240"/>
                    <a:pt x="36" y="223"/>
                    <a:pt x="36" y="164"/>
                  </a:cubicBezTo>
                  <a:cubicBezTo>
                    <a:pt x="36" y="127"/>
                    <a:pt x="53" y="80"/>
                    <a:pt x="79" y="54"/>
                  </a:cubicBezTo>
                  <a:cubicBezTo>
                    <a:pt x="115" y="18"/>
                    <a:pt x="152" y="13"/>
                    <a:pt x="172" y="13"/>
                  </a:cubicBezTo>
                  <a:cubicBezTo>
                    <a:pt x="212" y="13"/>
                    <a:pt x="236" y="42"/>
                    <a:pt x="236" y="81"/>
                  </a:cubicBezTo>
                  <a:cubicBezTo>
                    <a:pt x="236" y="91"/>
                    <a:pt x="235" y="93"/>
                    <a:pt x="235" y="95"/>
                  </a:cubicBezTo>
                  <a:cubicBezTo>
                    <a:pt x="235" y="100"/>
                    <a:pt x="239" y="100"/>
                    <a:pt x="241" y="100"/>
                  </a:cubicBezTo>
                  <a:cubicBezTo>
                    <a:pt x="247" y="100"/>
                    <a:pt x="247" y="99"/>
                    <a:pt x="248" y="92"/>
                  </a:cubicBezTo>
                  <a:lnTo>
                    <a:pt x="27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3"/>
            <p:cNvSpPr>
              <a:spLocks/>
            </p:cNvSpPr>
            <p:nvPr>
              <p:custDataLst>
                <p:tags r:id="rId18"/>
              </p:custDataLst>
            </p:nvPr>
          </p:nvSpPr>
          <p:spPr bwMode="auto">
            <a:xfrm>
              <a:off x="13239751" y="7691441"/>
              <a:ext cx="471488" cy="496888"/>
            </a:xfrm>
            <a:custGeom>
              <a:avLst/>
              <a:gdLst>
                <a:gd name="T0" fmla="*/ 603 w 663"/>
                <a:gd name="T1" fmla="*/ 697 h 697"/>
                <a:gd name="T2" fmla="*/ 663 w 663"/>
                <a:gd name="T3" fmla="*/ 538 h 697"/>
                <a:gd name="T4" fmla="*/ 651 w 663"/>
                <a:gd name="T5" fmla="*/ 538 h 697"/>
                <a:gd name="T6" fmla="*/ 521 w 663"/>
                <a:gd name="T7" fmla="*/ 638 h 697"/>
                <a:gd name="T8" fmla="*/ 366 w 663"/>
                <a:gd name="T9" fmla="*/ 654 h 697"/>
                <a:gd name="T10" fmla="*/ 66 w 663"/>
                <a:gd name="T11" fmla="*/ 654 h 697"/>
                <a:gd name="T12" fmla="*/ 320 w 663"/>
                <a:gd name="T13" fmla="*/ 356 h 697"/>
                <a:gd name="T14" fmla="*/ 324 w 663"/>
                <a:gd name="T15" fmla="*/ 348 h 697"/>
                <a:gd name="T16" fmla="*/ 321 w 663"/>
                <a:gd name="T17" fmla="*/ 341 h 697"/>
                <a:gd name="T18" fmla="*/ 88 w 663"/>
                <a:gd name="T19" fmla="*/ 24 h 697"/>
                <a:gd name="T20" fmla="*/ 361 w 663"/>
                <a:gd name="T21" fmla="*/ 24 h 697"/>
                <a:gd name="T22" fmla="*/ 478 w 663"/>
                <a:gd name="T23" fmla="*/ 32 h 697"/>
                <a:gd name="T24" fmla="*/ 588 w 663"/>
                <a:gd name="T25" fmla="*/ 69 h 697"/>
                <a:gd name="T26" fmla="*/ 651 w 663"/>
                <a:gd name="T27" fmla="*/ 140 h 697"/>
                <a:gd name="T28" fmla="*/ 663 w 663"/>
                <a:gd name="T29" fmla="*/ 140 h 697"/>
                <a:gd name="T30" fmla="*/ 603 w 663"/>
                <a:gd name="T31" fmla="*/ 0 h 697"/>
                <a:gd name="T32" fmla="*/ 14 w 663"/>
                <a:gd name="T33" fmla="*/ 0 h 697"/>
                <a:gd name="T34" fmla="*/ 1 w 663"/>
                <a:gd name="T35" fmla="*/ 3 h 697"/>
                <a:gd name="T36" fmla="*/ 0 w 663"/>
                <a:gd name="T37" fmla="*/ 20 h 697"/>
                <a:gd name="T38" fmla="*/ 264 w 663"/>
                <a:gd name="T39" fmla="*/ 380 h 697"/>
                <a:gd name="T40" fmla="*/ 6 w 663"/>
                <a:gd name="T41" fmla="*/ 683 h 697"/>
                <a:gd name="T42" fmla="*/ 1 w 663"/>
                <a:gd name="T43" fmla="*/ 692 h 697"/>
                <a:gd name="T44" fmla="*/ 14 w 663"/>
                <a:gd name="T45" fmla="*/ 697 h 697"/>
                <a:gd name="T46" fmla="*/ 603 w 663"/>
                <a:gd name="T47" fmla="*/ 697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63" h="697">
                  <a:moveTo>
                    <a:pt x="603" y="697"/>
                  </a:moveTo>
                  <a:lnTo>
                    <a:pt x="663" y="538"/>
                  </a:lnTo>
                  <a:lnTo>
                    <a:pt x="651" y="538"/>
                  </a:lnTo>
                  <a:cubicBezTo>
                    <a:pt x="631" y="590"/>
                    <a:pt x="579" y="623"/>
                    <a:pt x="521" y="638"/>
                  </a:cubicBezTo>
                  <a:cubicBezTo>
                    <a:pt x="511" y="641"/>
                    <a:pt x="462" y="654"/>
                    <a:pt x="366" y="654"/>
                  </a:cubicBezTo>
                  <a:lnTo>
                    <a:pt x="66" y="654"/>
                  </a:lnTo>
                  <a:lnTo>
                    <a:pt x="320" y="356"/>
                  </a:lnTo>
                  <a:cubicBezTo>
                    <a:pt x="323" y="352"/>
                    <a:pt x="324" y="351"/>
                    <a:pt x="324" y="348"/>
                  </a:cubicBezTo>
                  <a:cubicBezTo>
                    <a:pt x="324" y="347"/>
                    <a:pt x="324" y="346"/>
                    <a:pt x="321" y="341"/>
                  </a:cubicBezTo>
                  <a:lnTo>
                    <a:pt x="88" y="24"/>
                  </a:lnTo>
                  <a:lnTo>
                    <a:pt x="361" y="24"/>
                  </a:lnTo>
                  <a:cubicBezTo>
                    <a:pt x="428" y="24"/>
                    <a:pt x="474" y="31"/>
                    <a:pt x="478" y="32"/>
                  </a:cubicBezTo>
                  <a:cubicBezTo>
                    <a:pt x="505" y="36"/>
                    <a:pt x="548" y="44"/>
                    <a:pt x="588" y="69"/>
                  </a:cubicBezTo>
                  <a:cubicBezTo>
                    <a:pt x="600" y="77"/>
                    <a:pt x="634" y="99"/>
                    <a:pt x="651" y="140"/>
                  </a:cubicBezTo>
                  <a:lnTo>
                    <a:pt x="663" y="140"/>
                  </a:lnTo>
                  <a:lnTo>
                    <a:pt x="603" y="0"/>
                  </a:lnTo>
                  <a:lnTo>
                    <a:pt x="14" y="0"/>
                  </a:lnTo>
                  <a:cubicBezTo>
                    <a:pt x="3" y="0"/>
                    <a:pt x="2" y="0"/>
                    <a:pt x="1" y="3"/>
                  </a:cubicBezTo>
                  <a:cubicBezTo>
                    <a:pt x="0" y="5"/>
                    <a:pt x="0" y="14"/>
                    <a:pt x="0" y="20"/>
                  </a:cubicBezTo>
                  <a:lnTo>
                    <a:pt x="264" y="380"/>
                  </a:lnTo>
                  <a:lnTo>
                    <a:pt x="6" y="683"/>
                  </a:lnTo>
                  <a:cubicBezTo>
                    <a:pt x="1" y="689"/>
                    <a:pt x="1" y="691"/>
                    <a:pt x="1" y="692"/>
                  </a:cubicBezTo>
                  <a:cubicBezTo>
                    <a:pt x="1" y="697"/>
                    <a:pt x="5" y="697"/>
                    <a:pt x="14" y="697"/>
                  </a:cubicBezTo>
                  <a:lnTo>
                    <a:pt x="603" y="69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4"/>
            <p:cNvSpPr>
              <a:spLocks noEditPoints="1"/>
            </p:cNvSpPr>
            <p:nvPr>
              <p:custDataLst>
                <p:tags r:id="rId19"/>
              </p:custDataLst>
            </p:nvPr>
          </p:nvSpPr>
          <p:spPr bwMode="auto">
            <a:xfrm>
              <a:off x="13233401" y="8334378"/>
              <a:ext cx="122238" cy="160338"/>
            </a:xfrm>
            <a:custGeom>
              <a:avLst/>
              <a:gdLst>
                <a:gd name="T0" fmla="*/ 171 w 172"/>
                <a:gd name="T1" fmla="*/ 25 h 225"/>
                <a:gd name="T2" fmla="*/ 172 w 172"/>
                <a:gd name="T3" fmla="*/ 18 h 225"/>
                <a:gd name="T4" fmla="*/ 161 w 172"/>
                <a:gd name="T5" fmla="*/ 7 h 225"/>
                <a:gd name="T6" fmla="*/ 145 w 172"/>
                <a:gd name="T7" fmla="*/ 20 h 225"/>
                <a:gd name="T8" fmla="*/ 109 w 172"/>
                <a:gd name="T9" fmla="*/ 0 h 225"/>
                <a:gd name="T10" fmla="*/ 19 w 172"/>
                <a:gd name="T11" fmla="*/ 96 h 225"/>
                <a:gd name="T12" fmla="*/ 72 w 172"/>
                <a:gd name="T13" fmla="*/ 154 h 225"/>
                <a:gd name="T14" fmla="*/ 116 w 172"/>
                <a:gd name="T15" fmla="*/ 135 h 225"/>
                <a:gd name="T16" fmla="*/ 108 w 172"/>
                <a:gd name="T17" fmla="*/ 166 h 225"/>
                <a:gd name="T18" fmla="*/ 89 w 172"/>
                <a:gd name="T19" fmla="*/ 202 h 225"/>
                <a:gd name="T20" fmla="*/ 50 w 172"/>
                <a:gd name="T21" fmla="*/ 215 h 225"/>
                <a:gd name="T22" fmla="*/ 23 w 172"/>
                <a:gd name="T23" fmla="*/ 213 h 225"/>
                <a:gd name="T24" fmla="*/ 34 w 172"/>
                <a:gd name="T25" fmla="*/ 195 h 225"/>
                <a:gd name="T26" fmla="*/ 20 w 172"/>
                <a:gd name="T27" fmla="*/ 182 h 225"/>
                <a:gd name="T28" fmla="*/ 0 w 172"/>
                <a:gd name="T29" fmla="*/ 204 h 225"/>
                <a:gd name="T30" fmla="*/ 50 w 172"/>
                <a:gd name="T31" fmla="*/ 225 h 225"/>
                <a:gd name="T32" fmla="*/ 133 w 172"/>
                <a:gd name="T33" fmla="*/ 177 h 225"/>
                <a:gd name="T34" fmla="*/ 171 w 172"/>
                <a:gd name="T35" fmla="*/ 25 h 225"/>
                <a:gd name="T36" fmla="*/ 123 w 172"/>
                <a:gd name="T37" fmla="*/ 107 h 225"/>
                <a:gd name="T38" fmla="*/ 116 w 172"/>
                <a:gd name="T39" fmla="*/ 120 h 225"/>
                <a:gd name="T40" fmla="*/ 73 w 172"/>
                <a:gd name="T41" fmla="*/ 144 h 225"/>
                <a:gd name="T42" fmla="*/ 47 w 172"/>
                <a:gd name="T43" fmla="*/ 111 h 225"/>
                <a:gd name="T44" fmla="*/ 66 w 172"/>
                <a:gd name="T45" fmla="*/ 41 h 225"/>
                <a:gd name="T46" fmla="*/ 109 w 172"/>
                <a:gd name="T47" fmla="*/ 10 h 225"/>
                <a:gd name="T48" fmla="*/ 140 w 172"/>
                <a:gd name="T49" fmla="*/ 39 h 225"/>
                <a:gd name="T50" fmla="*/ 139 w 172"/>
                <a:gd name="T51" fmla="*/ 45 h 225"/>
                <a:gd name="T52" fmla="*/ 123 w 172"/>
                <a:gd name="T53" fmla="*/ 10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2" h="225">
                  <a:moveTo>
                    <a:pt x="171" y="25"/>
                  </a:moveTo>
                  <a:cubicBezTo>
                    <a:pt x="172" y="20"/>
                    <a:pt x="172" y="18"/>
                    <a:pt x="172" y="18"/>
                  </a:cubicBezTo>
                  <a:cubicBezTo>
                    <a:pt x="172" y="10"/>
                    <a:pt x="166" y="7"/>
                    <a:pt x="161" y="7"/>
                  </a:cubicBezTo>
                  <a:cubicBezTo>
                    <a:pt x="153" y="7"/>
                    <a:pt x="146" y="13"/>
                    <a:pt x="145" y="20"/>
                  </a:cubicBezTo>
                  <a:cubicBezTo>
                    <a:pt x="139" y="10"/>
                    <a:pt x="127" y="0"/>
                    <a:pt x="109" y="0"/>
                  </a:cubicBezTo>
                  <a:cubicBezTo>
                    <a:pt x="65" y="0"/>
                    <a:pt x="19" y="47"/>
                    <a:pt x="19" y="96"/>
                  </a:cubicBezTo>
                  <a:cubicBezTo>
                    <a:pt x="19" y="132"/>
                    <a:pt x="44" y="154"/>
                    <a:pt x="72" y="154"/>
                  </a:cubicBezTo>
                  <a:cubicBezTo>
                    <a:pt x="88" y="154"/>
                    <a:pt x="104" y="146"/>
                    <a:pt x="116" y="135"/>
                  </a:cubicBezTo>
                  <a:lnTo>
                    <a:pt x="108" y="166"/>
                  </a:lnTo>
                  <a:cubicBezTo>
                    <a:pt x="104" y="181"/>
                    <a:pt x="102" y="190"/>
                    <a:pt x="89" y="202"/>
                  </a:cubicBezTo>
                  <a:cubicBezTo>
                    <a:pt x="73" y="215"/>
                    <a:pt x="58" y="215"/>
                    <a:pt x="50" y="215"/>
                  </a:cubicBezTo>
                  <a:cubicBezTo>
                    <a:pt x="34" y="215"/>
                    <a:pt x="29" y="214"/>
                    <a:pt x="23" y="213"/>
                  </a:cubicBezTo>
                  <a:cubicBezTo>
                    <a:pt x="32" y="208"/>
                    <a:pt x="34" y="200"/>
                    <a:pt x="34" y="195"/>
                  </a:cubicBezTo>
                  <a:cubicBezTo>
                    <a:pt x="34" y="187"/>
                    <a:pt x="27" y="182"/>
                    <a:pt x="20" y="182"/>
                  </a:cubicBezTo>
                  <a:cubicBezTo>
                    <a:pt x="11" y="182"/>
                    <a:pt x="0" y="190"/>
                    <a:pt x="0" y="204"/>
                  </a:cubicBezTo>
                  <a:cubicBezTo>
                    <a:pt x="0" y="224"/>
                    <a:pt x="30" y="225"/>
                    <a:pt x="50" y="225"/>
                  </a:cubicBezTo>
                  <a:cubicBezTo>
                    <a:pt x="105" y="225"/>
                    <a:pt x="128" y="197"/>
                    <a:pt x="133" y="177"/>
                  </a:cubicBezTo>
                  <a:lnTo>
                    <a:pt x="171" y="25"/>
                  </a:lnTo>
                  <a:close/>
                  <a:moveTo>
                    <a:pt x="123" y="107"/>
                  </a:moveTo>
                  <a:cubicBezTo>
                    <a:pt x="121" y="113"/>
                    <a:pt x="121" y="113"/>
                    <a:pt x="116" y="120"/>
                  </a:cubicBezTo>
                  <a:cubicBezTo>
                    <a:pt x="103" y="135"/>
                    <a:pt x="87" y="144"/>
                    <a:pt x="73" y="144"/>
                  </a:cubicBezTo>
                  <a:cubicBezTo>
                    <a:pt x="56" y="144"/>
                    <a:pt x="47" y="129"/>
                    <a:pt x="47" y="111"/>
                  </a:cubicBezTo>
                  <a:cubicBezTo>
                    <a:pt x="47" y="95"/>
                    <a:pt x="57" y="56"/>
                    <a:pt x="66" y="41"/>
                  </a:cubicBezTo>
                  <a:cubicBezTo>
                    <a:pt x="80" y="17"/>
                    <a:pt x="97" y="10"/>
                    <a:pt x="109" y="10"/>
                  </a:cubicBezTo>
                  <a:cubicBezTo>
                    <a:pt x="133" y="10"/>
                    <a:pt x="140" y="36"/>
                    <a:pt x="140" y="39"/>
                  </a:cubicBezTo>
                  <a:cubicBezTo>
                    <a:pt x="140" y="40"/>
                    <a:pt x="140" y="41"/>
                    <a:pt x="139" y="45"/>
                  </a:cubicBezTo>
                  <a:lnTo>
                    <a:pt x="123" y="10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5"/>
            <p:cNvSpPr>
              <a:spLocks noEditPoints="1"/>
            </p:cNvSpPr>
            <p:nvPr>
              <p:custDataLst>
                <p:tags r:id="rId20"/>
              </p:custDataLst>
            </p:nvPr>
          </p:nvSpPr>
          <p:spPr bwMode="auto">
            <a:xfrm>
              <a:off x="13387388" y="8348666"/>
              <a:ext cx="182563" cy="66675"/>
            </a:xfrm>
            <a:custGeom>
              <a:avLst/>
              <a:gdLst>
                <a:gd name="T0" fmla="*/ 243 w 256"/>
                <a:gd name="T1" fmla="*/ 18 h 94"/>
                <a:gd name="T2" fmla="*/ 256 w 256"/>
                <a:gd name="T3" fmla="*/ 9 h 94"/>
                <a:gd name="T4" fmla="*/ 244 w 256"/>
                <a:gd name="T5" fmla="*/ 0 h 94"/>
                <a:gd name="T6" fmla="*/ 13 w 256"/>
                <a:gd name="T7" fmla="*/ 0 h 94"/>
                <a:gd name="T8" fmla="*/ 0 w 256"/>
                <a:gd name="T9" fmla="*/ 9 h 94"/>
                <a:gd name="T10" fmla="*/ 13 w 256"/>
                <a:gd name="T11" fmla="*/ 18 h 94"/>
                <a:gd name="T12" fmla="*/ 243 w 256"/>
                <a:gd name="T13" fmla="*/ 18 h 94"/>
                <a:gd name="T14" fmla="*/ 244 w 256"/>
                <a:gd name="T15" fmla="*/ 94 h 94"/>
                <a:gd name="T16" fmla="*/ 256 w 256"/>
                <a:gd name="T17" fmla="*/ 86 h 94"/>
                <a:gd name="T18" fmla="*/ 243 w 256"/>
                <a:gd name="T19" fmla="*/ 77 h 94"/>
                <a:gd name="T20" fmla="*/ 13 w 256"/>
                <a:gd name="T21" fmla="*/ 77 h 94"/>
                <a:gd name="T22" fmla="*/ 0 w 256"/>
                <a:gd name="T23" fmla="*/ 86 h 94"/>
                <a:gd name="T24" fmla="*/ 13 w 256"/>
                <a:gd name="T25" fmla="*/ 94 h 94"/>
                <a:gd name="T26" fmla="*/ 244 w 256"/>
                <a:gd name="T27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6" h="94">
                  <a:moveTo>
                    <a:pt x="243" y="18"/>
                  </a:moveTo>
                  <a:cubicBezTo>
                    <a:pt x="248" y="18"/>
                    <a:pt x="256" y="18"/>
                    <a:pt x="256" y="9"/>
                  </a:cubicBezTo>
                  <a:cubicBezTo>
                    <a:pt x="256" y="0"/>
                    <a:pt x="248" y="0"/>
                    <a:pt x="244" y="0"/>
                  </a:cubicBezTo>
                  <a:lnTo>
                    <a:pt x="13" y="0"/>
                  </a:lnTo>
                  <a:cubicBezTo>
                    <a:pt x="8" y="0"/>
                    <a:pt x="0" y="0"/>
                    <a:pt x="0" y="9"/>
                  </a:cubicBezTo>
                  <a:cubicBezTo>
                    <a:pt x="0" y="18"/>
                    <a:pt x="8" y="18"/>
                    <a:pt x="13" y="18"/>
                  </a:cubicBezTo>
                  <a:lnTo>
                    <a:pt x="243" y="18"/>
                  </a:lnTo>
                  <a:close/>
                  <a:moveTo>
                    <a:pt x="244" y="94"/>
                  </a:moveTo>
                  <a:cubicBezTo>
                    <a:pt x="248" y="94"/>
                    <a:pt x="256" y="94"/>
                    <a:pt x="256" y="86"/>
                  </a:cubicBezTo>
                  <a:cubicBezTo>
                    <a:pt x="256" y="77"/>
                    <a:pt x="248" y="77"/>
                    <a:pt x="243" y="77"/>
                  </a:cubicBezTo>
                  <a:lnTo>
                    <a:pt x="13" y="77"/>
                  </a:lnTo>
                  <a:cubicBezTo>
                    <a:pt x="8" y="77"/>
                    <a:pt x="0" y="77"/>
                    <a:pt x="0" y="86"/>
                  </a:cubicBezTo>
                  <a:cubicBezTo>
                    <a:pt x="0" y="94"/>
                    <a:pt x="8" y="94"/>
                    <a:pt x="13" y="94"/>
                  </a:cubicBezTo>
                  <a:lnTo>
                    <a:pt x="244" y="9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6"/>
            <p:cNvSpPr>
              <a:spLocks/>
            </p:cNvSpPr>
            <p:nvPr>
              <p:custDataLst>
                <p:tags r:id="rId21"/>
              </p:custDataLst>
            </p:nvPr>
          </p:nvSpPr>
          <p:spPr bwMode="auto">
            <a:xfrm>
              <a:off x="13614401" y="8278816"/>
              <a:ext cx="90488" cy="165100"/>
            </a:xfrm>
            <a:custGeom>
              <a:avLst/>
              <a:gdLst>
                <a:gd name="T0" fmla="*/ 79 w 127"/>
                <a:gd name="T1" fmla="*/ 10 h 232"/>
                <a:gd name="T2" fmla="*/ 68 w 127"/>
                <a:gd name="T3" fmla="*/ 0 h 232"/>
                <a:gd name="T4" fmla="*/ 0 w 127"/>
                <a:gd name="T5" fmla="*/ 22 h 232"/>
                <a:gd name="T6" fmla="*/ 0 w 127"/>
                <a:gd name="T7" fmla="*/ 35 h 232"/>
                <a:gd name="T8" fmla="*/ 51 w 127"/>
                <a:gd name="T9" fmla="*/ 25 h 232"/>
                <a:gd name="T10" fmla="*/ 51 w 127"/>
                <a:gd name="T11" fmla="*/ 203 h 232"/>
                <a:gd name="T12" fmla="*/ 16 w 127"/>
                <a:gd name="T13" fmla="*/ 219 h 232"/>
                <a:gd name="T14" fmla="*/ 3 w 127"/>
                <a:gd name="T15" fmla="*/ 219 h 232"/>
                <a:gd name="T16" fmla="*/ 3 w 127"/>
                <a:gd name="T17" fmla="*/ 232 h 232"/>
                <a:gd name="T18" fmla="*/ 65 w 127"/>
                <a:gd name="T19" fmla="*/ 230 h 232"/>
                <a:gd name="T20" fmla="*/ 127 w 127"/>
                <a:gd name="T21" fmla="*/ 232 h 232"/>
                <a:gd name="T22" fmla="*/ 127 w 127"/>
                <a:gd name="T23" fmla="*/ 219 h 232"/>
                <a:gd name="T24" fmla="*/ 114 w 127"/>
                <a:gd name="T25" fmla="*/ 219 h 232"/>
                <a:gd name="T26" fmla="*/ 79 w 127"/>
                <a:gd name="T27" fmla="*/ 203 h 232"/>
                <a:gd name="T28" fmla="*/ 79 w 127"/>
                <a:gd name="T29" fmla="*/ 1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2">
                  <a:moveTo>
                    <a:pt x="79" y="10"/>
                  </a:moveTo>
                  <a:cubicBezTo>
                    <a:pt x="79" y="0"/>
                    <a:pt x="78" y="0"/>
                    <a:pt x="68" y="0"/>
                  </a:cubicBezTo>
                  <a:cubicBezTo>
                    <a:pt x="46" y="22"/>
                    <a:pt x="14" y="22"/>
                    <a:pt x="0" y="22"/>
                  </a:cubicBezTo>
                  <a:lnTo>
                    <a:pt x="0" y="35"/>
                  </a:lnTo>
                  <a:cubicBezTo>
                    <a:pt x="9" y="35"/>
                    <a:pt x="32" y="35"/>
                    <a:pt x="51" y="25"/>
                  </a:cubicBezTo>
                  <a:lnTo>
                    <a:pt x="51" y="203"/>
                  </a:lnTo>
                  <a:cubicBezTo>
                    <a:pt x="51" y="215"/>
                    <a:pt x="51" y="219"/>
                    <a:pt x="16" y="219"/>
                  </a:cubicBezTo>
                  <a:lnTo>
                    <a:pt x="3" y="219"/>
                  </a:lnTo>
                  <a:lnTo>
                    <a:pt x="3" y="232"/>
                  </a:lnTo>
                  <a:cubicBezTo>
                    <a:pt x="9" y="231"/>
                    <a:pt x="52" y="230"/>
                    <a:pt x="65" y="230"/>
                  </a:cubicBezTo>
                  <a:cubicBezTo>
                    <a:pt x="75" y="230"/>
                    <a:pt x="119" y="231"/>
                    <a:pt x="127" y="232"/>
                  </a:cubicBezTo>
                  <a:lnTo>
                    <a:pt x="127" y="219"/>
                  </a:lnTo>
                  <a:lnTo>
                    <a:pt x="114" y="219"/>
                  </a:lnTo>
                  <a:cubicBezTo>
                    <a:pt x="79" y="219"/>
                    <a:pt x="79" y="215"/>
                    <a:pt x="79" y="203"/>
                  </a:cubicBezTo>
                  <a:lnTo>
                    <a:pt x="79" y="1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7"/>
            <p:cNvSpPr>
              <a:spLocks/>
            </p:cNvSpPr>
            <p:nvPr>
              <p:custDataLst>
                <p:tags r:id="rId22"/>
              </p:custDataLst>
            </p:nvPr>
          </p:nvSpPr>
          <p:spPr bwMode="auto">
            <a:xfrm>
              <a:off x="13801726" y="7875591"/>
              <a:ext cx="190500" cy="157163"/>
            </a:xfrm>
            <a:custGeom>
              <a:avLst/>
              <a:gdLst>
                <a:gd name="T0" fmla="*/ 119 w 269"/>
                <a:gd name="T1" fmla="*/ 29 h 220"/>
                <a:gd name="T2" fmla="*/ 175 w 269"/>
                <a:gd name="T3" fmla="*/ 29 h 220"/>
                <a:gd name="T4" fmla="*/ 154 w 269"/>
                <a:gd name="T5" fmla="*/ 158 h 220"/>
                <a:gd name="T6" fmla="*/ 158 w 269"/>
                <a:gd name="T7" fmla="*/ 196 h 220"/>
                <a:gd name="T8" fmla="*/ 176 w 269"/>
                <a:gd name="T9" fmla="*/ 220 h 220"/>
                <a:gd name="T10" fmla="*/ 197 w 269"/>
                <a:gd name="T11" fmla="*/ 201 h 220"/>
                <a:gd name="T12" fmla="*/ 194 w 269"/>
                <a:gd name="T13" fmla="*/ 191 h 220"/>
                <a:gd name="T14" fmla="*/ 179 w 269"/>
                <a:gd name="T15" fmla="*/ 108 h 220"/>
                <a:gd name="T16" fmla="*/ 188 w 269"/>
                <a:gd name="T17" fmla="*/ 29 h 220"/>
                <a:gd name="T18" fmla="*/ 245 w 269"/>
                <a:gd name="T19" fmla="*/ 29 h 220"/>
                <a:gd name="T20" fmla="*/ 269 w 269"/>
                <a:gd name="T21" fmla="*/ 12 h 220"/>
                <a:gd name="T22" fmla="*/ 249 w 269"/>
                <a:gd name="T23" fmla="*/ 0 h 220"/>
                <a:gd name="T24" fmla="*/ 83 w 269"/>
                <a:gd name="T25" fmla="*/ 0 h 220"/>
                <a:gd name="T26" fmla="*/ 31 w 269"/>
                <a:gd name="T27" fmla="*/ 24 h 220"/>
                <a:gd name="T28" fmla="*/ 0 w 269"/>
                <a:gd name="T29" fmla="*/ 69 h 220"/>
                <a:gd name="T30" fmla="*/ 6 w 269"/>
                <a:gd name="T31" fmla="*/ 74 h 220"/>
                <a:gd name="T32" fmla="*/ 14 w 269"/>
                <a:gd name="T33" fmla="*/ 68 h 220"/>
                <a:gd name="T34" fmla="*/ 78 w 269"/>
                <a:gd name="T35" fmla="*/ 29 h 220"/>
                <a:gd name="T36" fmla="*/ 106 w 269"/>
                <a:gd name="T37" fmla="*/ 29 h 220"/>
                <a:gd name="T38" fmla="*/ 42 w 269"/>
                <a:gd name="T39" fmla="*/ 195 h 220"/>
                <a:gd name="T40" fmla="*/ 38 w 269"/>
                <a:gd name="T41" fmla="*/ 207 h 220"/>
                <a:gd name="T42" fmla="*/ 53 w 269"/>
                <a:gd name="T43" fmla="*/ 220 h 220"/>
                <a:gd name="T44" fmla="*/ 78 w 269"/>
                <a:gd name="T45" fmla="*/ 188 h 220"/>
                <a:gd name="T46" fmla="*/ 91 w 269"/>
                <a:gd name="T47" fmla="*/ 139 h 220"/>
                <a:gd name="T48" fmla="*/ 119 w 269"/>
                <a:gd name="T49" fmla="*/ 2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9" h="220">
                  <a:moveTo>
                    <a:pt x="119" y="29"/>
                  </a:moveTo>
                  <a:lnTo>
                    <a:pt x="175" y="29"/>
                  </a:lnTo>
                  <a:cubicBezTo>
                    <a:pt x="159" y="103"/>
                    <a:pt x="154" y="124"/>
                    <a:pt x="154" y="158"/>
                  </a:cubicBezTo>
                  <a:cubicBezTo>
                    <a:pt x="154" y="165"/>
                    <a:pt x="154" y="179"/>
                    <a:pt x="158" y="196"/>
                  </a:cubicBezTo>
                  <a:cubicBezTo>
                    <a:pt x="163" y="217"/>
                    <a:pt x="169" y="220"/>
                    <a:pt x="176" y="220"/>
                  </a:cubicBezTo>
                  <a:cubicBezTo>
                    <a:pt x="186" y="220"/>
                    <a:pt x="197" y="211"/>
                    <a:pt x="197" y="201"/>
                  </a:cubicBezTo>
                  <a:cubicBezTo>
                    <a:pt x="197" y="199"/>
                    <a:pt x="197" y="198"/>
                    <a:pt x="194" y="191"/>
                  </a:cubicBezTo>
                  <a:cubicBezTo>
                    <a:pt x="179" y="155"/>
                    <a:pt x="179" y="122"/>
                    <a:pt x="179" y="108"/>
                  </a:cubicBezTo>
                  <a:cubicBezTo>
                    <a:pt x="179" y="82"/>
                    <a:pt x="183" y="55"/>
                    <a:pt x="188" y="29"/>
                  </a:cubicBezTo>
                  <a:lnTo>
                    <a:pt x="245" y="29"/>
                  </a:lnTo>
                  <a:cubicBezTo>
                    <a:pt x="251" y="29"/>
                    <a:pt x="269" y="29"/>
                    <a:pt x="269" y="12"/>
                  </a:cubicBezTo>
                  <a:cubicBezTo>
                    <a:pt x="269" y="0"/>
                    <a:pt x="259" y="0"/>
                    <a:pt x="249" y="0"/>
                  </a:cubicBezTo>
                  <a:lnTo>
                    <a:pt x="83" y="0"/>
                  </a:lnTo>
                  <a:cubicBezTo>
                    <a:pt x="72" y="0"/>
                    <a:pt x="53" y="0"/>
                    <a:pt x="31" y="24"/>
                  </a:cubicBezTo>
                  <a:cubicBezTo>
                    <a:pt x="13" y="43"/>
                    <a:pt x="0" y="66"/>
                    <a:pt x="0" y="69"/>
                  </a:cubicBezTo>
                  <a:cubicBezTo>
                    <a:pt x="0" y="69"/>
                    <a:pt x="0" y="74"/>
                    <a:pt x="6" y="74"/>
                  </a:cubicBezTo>
                  <a:cubicBezTo>
                    <a:pt x="10" y="74"/>
                    <a:pt x="11" y="71"/>
                    <a:pt x="14" y="68"/>
                  </a:cubicBezTo>
                  <a:cubicBezTo>
                    <a:pt x="39" y="29"/>
                    <a:pt x="68" y="29"/>
                    <a:pt x="78" y="29"/>
                  </a:cubicBezTo>
                  <a:lnTo>
                    <a:pt x="106" y="29"/>
                  </a:lnTo>
                  <a:cubicBezTo>
                    <a:pt x="90" y="89"/>
                    <a:pt x="63" y="150"/>
                    <a:pt x="42" y="195"/>
                  </a:cubicBezTo>
                  <a:cubicBezTo>
                    <a:pt x="38" y="203"/>
                    <a:pt x="38" y="204"/>
                    <a:pt x="38" y="207"/>
                  </a:cubicBezTo>
                  <a:cubicBezTo>
                    <a:pt x="38" y="216"/>
                    <a:pt x="46" y="220"/>
                    <a:pt x="53" y="220"/>
                  </a:cubicBezTo>
                  <a:cubicBezTo>
                    <a:pt x="68" y="220"/>
                    <a:pt x="72" y="206"/>
                    <a:pt x="78" y="188"/>
                  </a:cubicBezTo>
                  <a:cubicBezTo>
                    <a:pt x="85" y="165"/>
                    <a:pt x="85" y="164"/>
                    <a:pt x="91" y="139"/>
                  </a:cubicBezTo>
                  <a:lnTo>
                    <a:pt x="119" y="2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8"/>
            <p:cNvSpPr>
              <a:spLocks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14004926" y="7972428"/>
              <a:ext cx="122238" cy="160338"/>
            </a:xfrm>
            <a:custGeom>
              <a:avLst/>
              <a:gdLst>
                <a:gd name="T0" fmla="*/ 170 w 172"/>
                <a:gd name="T1" fmla="*/ 25 h 225"/>
                <a:gd name="T2" fmla="*/ 172 w 172"/>
                <a:gd name="T3" fmla="*/ 18 h 225"/>
                <a:gd name="T4" fmla="*/ 160 w 172"/>
                <a:gd name="T5" fmla="*/ 7 h 225"/>
                <a:gd name="T6" fmla="*/ 144 w 172"/>
                <a:gd name="T7" fmla="*/ 20 h 225"/>
                <a:gd name="T8" fmla="*/ 108 w 172"/>
                <a:gd name="T9" fmla="*/ 0 h 225"/>
                <a:gd name="T10" fmla="*/ 19 w 172"/>
                <a:gd name="T11" fmla="*/ 96 h 225"/>
                <a:gd name="T12" fmla="*/ 72 w 172"/>
                <a:gd name="T13" fmla="*/ 154 h 225"/>
                <a:gd name="T14" fmla="*/ 115 w 172"/>
                <a:gd name="T15" fmla="*/ 135 h 225"/>
                <a:gd name="T16" fmla="*/ 108 w 172"/>
                <a:gd name="T17" fmla="*/ 166 h 225"/>
                <a:gd name="T18" fmla="*/ 88 w 172"/>
                <a:gd name="T19" fmla="*/ 202 h 225"/>
                <a:gd name="T20" fmla="*/ 49 w 172"/>
                <a:gd name="T21" fmla="*/ 215 h 225"/>
                <a:gd name="T22" fmla="*/ 22 w 172"/>
                <a:gd name="T23" fmla="*/ 213 h 225"/>
                <a:gd name="T24" fmla="*/ 33 w 172"/>
                <a:gd name="T25" fmla="*/ 195 h 225"/>
                <a:gd name="T26" fmla="*/ 20 w 172"/>
                <a:gd name="T27" fmla="*/ 182 h 225"/>
                <a:gd name="T28" fmla="*/ 0 w 172"/>
                <a:gd name="T29" fmla="*/ 204 h 225"/>
                <a:gd name="T30" fmla="*/ 49 w 172"/>
                <a:gd name="T31" fmla="*/ 225 h 225"/>
                <a:gd name="T32" fmla="*/ 132 w 172"/>
                <a:gd name="T33" fmla="*/ 177 h 225"/>
                <a:gd name="T34" fmla="*/ 170 w 172"/>
                <a:gd name="T35" fmla="*/ 25 h 225"/>
                <a:gd name="T36" fmla="*/ 122 w 172"/>
                <a:gd name="T37" fmla="*/ 107 h 225"/>
                <a:gd name="T38" fmla="*/ 115 w 172"/>
                <a:gd name="T39" fmla="*/ 120 h 225"/>
                <a:gd name="T40" fmla="*/ 73 w 172"/>
                <a:gd name="T41" fmla="*/ 144 h 225"/>
                <a:gd name="T42" fmla="*/ 47 w 172"/>
                <a:gd name="T43" fmla="*/ 111 h 225"/>
                <a:gd name="T44" fmla="*/ 65 w 172"/>
                <a:gd name="T45" fmla="*/ 41 h 225"/>
                <a:gd name="T46" fmla="*/ 108 w 172"/>
                <a:gd name="T47" fmla="*/ 10 h 225"/>
                <a:gd name="T48" fmla="*/ 139 w 172"/>
                <a:gd name="T49" fmla="*/ 39 h 225"/>
                <a:gd name="T50" fmla="*/ 138 w 172"/>
                <a:gd name="T51" fmla="*/ 45 h 225"/>
                <a:gd name="T52" fmla="*/ 122 w 172"/>
                <a:gd name="T53" fmla="*/ 10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2" h="225">
                  <a:moveTo>
                    <a:pt x="170" y="25"/>
                  </a:moveTo>
                  <a:cubicBezTo>
                    <a:pt x="172" y="20"/>
                    <a:pt x="172" y="18"/>
                    <a:pt x="172" y="18"/>
                  </a:cubicBezTo>
                  <a:cubicBezTo>
                    <a:pt x="172" y="10"/>
                    <a:pt x="166" y="7"/>
                    <a:pt x="160" y="7"/>
                  </a:cubicBezTo>
                  <a:cubicBezTo>
                    <a:pt x="152" y="7"/>
                    <a:pt x="145" y="13"/>
                    <a:pt x="144" y="20"/>
                  </a:cubicBezTo>
                  <a:cubicBezTo>
                    <a:pt x="138" y="10"/>
                    <a:pt x="126" y="0"/>
                    <a:pt x="108" y="0"/>
                  </a:cubicBezTo>
                  <a:cubicBezTo>
                    <a:pt x="64" y="0"/>
                    <a:pt x="19" y="47"/>
                    <a:pt x="19" y="96"/>
                  </a:cubicBezTo>
                  <a:cubicBezTo>
                    <a:pt x="19" y="132"/>
                    <a:pt x="43" y="154"/>
                    <a:pt x="72" y="154"/>
                  </a:cubicBezTo>
                  <a:cubicBezTo>
                    <a:pt x="88" y="154"/>
                    <a:pt x="103" y="146"/>
                    <a:pt x="115" y="135"/>
                  </a:cubicBezTo>
                  <a:lnTo>
                    <a:pt x="108" y="166"/>
                  </a:lnTo>
                  <a:cubicBezTo>
                    <a:pt x="104" y="181"/>
                    <a:pt x="101" y="190"/>
                    <a:pt x="88" y="202"/>
                  </a:cubicBezTo>
                  <a:cubicBezTo>
                    <a:pt x="73" y="215"/>
                    <a:pt x="58" y="215"/>
                    <a:pt x="49" y="215"/>
                  </a:cubicBezTo>
                  <a:cubicBezTo>
                    <a:pt x="33" y="215"/>
                    <a:pt x="28" y="214"/>
                    <a:pt x="22" y="213"/>
                  </a:cubicBezTo>
                  <a:cubicBezTo>
                    <a:pt x="31" y="208"/>
                    <a:pt x="33" y="200"/>
                    <a:pt x="33" y="195"/>
                  </a:cubicBezTo>
                  <a:cubicBezTo>
                    <a:pt x="33" y="187"/>
                    <a:pt x="27" y="182"/>
                    <a:pt x="20" y="182"/>
                  </a:cubicBezTo>
                  <a:cubicBezTo>
                    <a:pt x="10" y="182"/>
                    <a:pt x="0" y="190"/>
                    <a:pt x="0" y="204"/>
                  </a:cubicBezTo>
                  <a:cubicBezTo>
                    <a:pt x="0" y="224"/>
                    <a:pt x="30" y="225"/>
                    <a:pt x="49" y="225"/>
                  </a:cubicBezTo>
                  <a:cubicBezTo>
                    <a:pt x="104" y="225"/>
                    <a:pt x="127" y="197"/>
                    <a:pt x="132" y="177"/>
                  </a:cubicBezTo>
                  <a:lnTo>
                    <a:pt x="170" y="25"/>
                  </a:lnTo>
                  <a:close/>
                  <a:moveTo>
                    <a:pt x="122" y="107"/>
                  </a:moveTo>
                  <a:cubicBezTo>
                    <a:pt x="121" y="113"/>
                    <a:pt x="121" y="113"/>
                    <a:pt x="115" y="120"/>
                  </a:cubicBezTo>
                  <a:cubicBezTo>
                    <a:pt x="103" y="135"/>
                    <a:pt x="86" y="144"/>
                    <a:pt x="73" y="144"/>
                  </a:cubicBezTo>
                  <a:cubicBezTo>
                    <a:pt x="55" y="144"/>
                    <a:pt x="47" y="129"/>
                    <a:pt x="47" y="111"/>
                  </a:cubicBezTo>
                  <a:cubicBezTo>
                    <a:pt x="47" y="95"/>
                    <a:pt x="56" y="56"/>
                    <a:pt x="65" y="41"/>
                  </a:cubicBezTo>
                  <a:cubicBezTo>
                    <a:pt x="80" y="17"/>
                    <a:pt x="96" y="10"/>
                    <a:pt x="108" y="10"/>
                  </a:cubicBezTo>
                  <a:cubicBezTo>
                    <a:pt x="132" y="10"/>
                    <a:pt x="139" y="36"/>
                    <a:pt x="139" y="39"/>
                  </a:cubicBezTo>
                  <a:cubicBezTo>
                    <a:pt x="139" y="40"/>
                    <a:pt x="139" y="41"/>
                    <a:pt x="138" y="45"/>
                  </a:cubicBezTo>
                  <a:lnTo>
                    <a:pt x="122" y="10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9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14176376" y="7781928"/>
              <a:ext cx="187325" cy="320675"/>
            </a:xfrm>
            <a:custGeom>
              <a:avLst/>
              <a:gdLst>
                <a:gd name="T0" fmla="*/ 193 w 261"/>
                <a:gd name="T1" fmla="*/ 12 h 448"/>
                <a:gd name="T2" fmla="*/ 195 w 261"/>
                <a:gd name="T3" fmla="*/ 5 h 448"/>
                <a:gd name="T4" fmla="*/ 189 w 261"/>
                <a:gd name="T5" fmla="*/ 0 h 448"/>
                <a:gd name="T6" fmla="*/ 181 w 261"/>
                <a:gd name="T7" fmla="*/ 10 h 448"/>
                <a:gd name="T8" fmla="*/ 152 w 261"/>
                <a:gd name="T9" fmla="*/ 125 h 448"/>
                <a:gd name="T10" fmla="*/ 0 w 261"/>
                <a:gd name="T11" fmla="*/ 262 h 448"/>
                <a:gd name="T12" fmla="*/ 96 w 261"/>
                <a:gd name="T13" fmla="*/ 352 h 448"/>
                <a:gd name="T14" fmla="*/ 84 w 261"/>
                <a:gd name="T15" fmla="*/ 399 h 448"/>
                <a:gd name="T16" fmla="*/ 73 w 261"/>
                <a:gd name="T17" fmla="*/ 443 h 448"/>
                <a:gd name="T18" fmla="*/ 79 w 261"/>
                <a:gd name="T19" fmla="*/ 448 h 448"/>
                <a:gd name="T20" fmla="*/ 84 w 261"/>
                <a:gd name="T21" fmla="*/ 446 h 448"/>
                <a:gd name="T22" fmla="*/ 90 w 261"/>
                <a:gd name="T23" fmla="*/ 426 h 448"/>
                <a:gd name="T24" fmla="*/ 109 w 261"/>
                <a:gd name="T25" fmla="*/ 352 h 448"/>
                <a:gd name="T26" fmla="*/ 261 w 261"/>
                <a:gd name="T27" fmla="*/ 215 h 448"/>
                <a:gd name="T28" fmla="*/ 165 w 261"/>
                <a:gd name="T29" fmla="*/ 125 h 448"/>
                <a:gd name="T30" fmla="*/ 193 w 261"/>
                <a:gd name="T31" fmla="*/ 12 h 448"/>
                <a:gd name="T32" fmla="*/ 98 w 261"/>
                <a:gd name="T33" fmla="*/ 341 h 448"/>
                <a:gd name="T34" fmla="*/ 32 w 261"/>
                <a:gd name="T35" fmla="*/ 272 h 448"/>
                <a:gd name="T36" fmla="*/ 150 w 261"/>
                <a:gd name="T37" fmla="*/ 136 h 448"/>
                <a:gd name="T38" fmla="*/ 98 w 261"/>
                <a:gd name="T39" fmla="*/ 341 h 448"/>
                <a:gd name="T40" fmla="*/ 162 w 261"/>
                <a:gd name="T41" fmla="*/ 136 h 448"/>
                <a:gd name="T42" fmla="*/ 229 w 261"/>
                <a:gd name="T43" fmla="*/ 205 h 448"/>
                <a:gd name="T44" fmla="*/ 111 w 261"/>
                <a:gd name="T45" fmla="*/ 341 h 448"/>
                <a:gd name="T46" fmla="*/ 162 w 261"/>
                <a:gd name="T47" fmla="*/ 136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1" h="448">
                  <a:moveTo>
                    <a:pt x="193" y="12"/>
                  </a:moveTo>
                  <a:cubicBezTo>
                    <a:pt x="193" y="11"/>
                    <a:pt x="195" y="6"/>
                    <a:pt x="195" y="5"/>
                  </a:cubicBezTo>
                  <a:cubicBezTo>
                    <a:pt x="195" y="5"/>
                    <a:pt x="195" y="0"/>
                    <a:pt x="189" y="0"/>
                  </a:cubicBezTo>
                  <a:cubicBezTo>
                    <a:pt x="184" y="0"/>
                    <a:pt x="183" y="2"/>
                    <a:pt x="181" y="10"/>
                  </a:cubicBezTo>
                  <a:lnTo>
                    <a:pt x="152" y="125"/>
                  </a:lnTo>
                  <a:cubicBezTo>
                    <a:pt x="73" y="128"/>
                    <a:pt x="0" y="194"/>
                    <a:pt x="0" y="262"/>
                  </a:cubicBezTo>
                  <a:cubicBezTo>
                    <a:pt x="0" y="309"/>
                    <a:pt x="35" y="348"/>
                    <a:pt x="96" y="352"/>
                  </a:cubicBezTo>
                  <a:cubicBezTo>
                    <a:pt x="92" y="367"/>
                    <a:pt x="88" y="383"/>
                    <a:pt x="84" y="399"/>
                  </a:cubicBezTo>
                  <a:cubicBezTo>
                    <a:pt x="78" y="422"/>
                    <a:pt x="73" y="441"/>
                    <a:pt x="73" y="443"/>
                  </a:cubicBezTo>
                  <a:cubicBezTo>
                    <a:pt x="73" y="448"/>
                    <a:pt x="77" y="448"/>
                    <a:pt x="79" y="448"/>
                  </a:cubicBezTo>
                  <a:cubicBezTo>
                    <a:pt x="82" y="448"/>
                    <a:pt x="83" y="448"/>
                    <a:pt x="84" y="446"/>
                  </a:cubicBezTo>
                  <a:cubicBezTo>
                    <a:pt x="85" y="445"/>
                    <a:pt x="88" y="433"/>
                    <a:pt x="90" y="426"/>
                  </a:cubicBezTo>
                  <a:lnTo>
                    <a:pt x="109" y="352"/>
                  </a:lnTo>
                  <a:cubicBezTo>
                    <a:pt x="189" y="350"/>
                    <a:pt x="261" y="282"/>
                    <a:pt x="261" y="215"/>
                  </a:cubicBezTo>
                  <a:cubicBezTo>
                    <a:pt x="261" y="176"/>
                    <a:pt x="235" y="130"/>
                    <a:pt x="165" y="125"/>
                  </a:cubicBezTo>
                  <a:lnTo>
                    <a:pt x="193" y="12"/>
                  </a:lnTo>
                  <a:close/>
                  <a:moveTo>
                    <a:pt x="98" y="341"/>
                  </a:moveTo>
                  <a:cubicBezTo>
                    <a:pt x="68" y="340"/>
                    <a:pt x="32" y="322"/>
                    <a:pt x="32" y="272"/>
                  </a:cubicBezTo>
                  <a:cubicBezTo>
                    <a:pt x="32" y="212"/>
                    <a:pt x="75" y="143"/>
                    <a:pt x="150" y="136"/>
                  </a:cubicBezTo>
                  <a:lnTo>
                    <a:pt x="98" y="341"/>
                  </a:lnTo>
                  <a:close/>
                  <a:moveTo>
                    <a:pt x="162" y="136"/>
                  </a:moveTo>
                  <a:cubicBezTo>
                    <a:pt x="200" y="138"/>
                    <a:pt x="229" y="161"/>
                    <a:pt x="229" y="205"/>
                  </a:cubicBezTo>
                  <a:cubicBezTo>
                    <a:pt x="229" y="264"/>
                    <a:pt x="186" y="335"/>
                    <a:pt x="111" y="341"/>
                  </a:cubicBezTo>
                  <a:lnTo>
                    <a:pt x="162" y="13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0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14385926" y="7910516"/>
              <a:ext cx="128588" cy="174625"/>
            </a:xfrm>
            <a:custGeom>
              <a:avLst/>
              <a:gdLst>
                <a:gd name="T0" fmla="*/ 178 w 179"/>
                <a:gd name="T1" fmla="*/ 10 h 245"/>
                <a:gd name="T2" fmla="*/ 179 w 179"/>
                <a:gd name="T3" fmla="*/ 5 h 245"/>
                <a:gd name="T4" fmla="*/ 173 w 179"/>
                <a:gd name="T5" fmla="*/ 0 h 245"/>
                <a:gd name="T6" fmla="*/ 129 w 179"/>
                <a:gd name="T7" fmla="*/ 3 h 245"/>
                <a:gd name="T8" fmla="*/ 121 w 179"/>
                <a:gd name="T9" fmla="*/ 11 h 245"/>
                <a:gd name="T10" fmla="*/ 130 w 179"/>
                <a:gd name="T11" fmla="*/ 16 h 245"/>
                <a:gd name="T12" fmla="*/ 147 w 179"/>
                <a:gd name="T13" fmla="*/ 21 h 245"/>
                <a:gd name="T14" fmla="*/ 145 w 179"/>
                <a:gd name="T15" fmla="*/ 29 h 245"/>
                <a:gd name="T16" fmla="*/ 126 w 179"/>
                <a:gd name="T17" fmla="*/ 108 h 245"/>
                <a:gd name="T18" fmla="*/ 90 w 179"/>
                <a:gd name="T19" fmla="*/ 88 h 245"/>
                <a:gd name="T20" fmla="*/ 0 w 179"/>
                <a:gd name="T21" fmla="*/ 187 h 245"/>
                <a:gd name="T22" fmla="*/ 52 w 179"/>
                <a:gd name="T23" fmla="*/ 245 h 245"/>
                <a:gd name="T24" fmla="*/ 102 w 179"/>
                <a:gd name="T25" fmla="*/ 221 h 245"/>
                <a:gd name="T26" fmla="*/ 138 w 179"/>
                <a:gd name="T27" fmla="*/ 245 h 245"/>
                <a:gd name="T28" fmla="*/ 165 w 179"/>
                <a:gd name="T29" fmla="*/ 227 h 245"/>
                <a:gd name="T30" fmla="*/ 178 w 179"/>
                <a:gd name="T31" fmla="*/ 192 h 245"/>
                <a:gd name="T32" fmla="*/ 172 w 179"/>
                <a:gd name="T33" fmla="*/ 187 h 245"/>
                <a:gd name="T34" fmla="*/ 164 w 179"/>
                <a:gd name="T35" fmla="*/ 198 h 245"/>
                <a:gd name="T36" fmla="*/ 139 w 179"/>
                <a:gd name="T37" fmla="*/ 235 h 245"/>
                <a:gd name="T38" fmla="*/ 127 w 179"/>
                <a:gd name="T39" fmla="*/ 218 h 245"/>
                <a:gd name="T40" fmla="*/ 129 w 179"/>
                <a:gd name="T41" fmla="*/ 204 h 245"/>
                <a:gd name="T42" fmla="*/ 178 w 179"/>
                <a:gd name="T43" fmla="*/ 10 h 245"/>
                <a:gd name="T44" fmla="*/ 103 w 179"/>
                <a:gd name="T45" fmla="*/ 198 h 245"/>
                <a:gd name="T46" fmla="*/ 85 w 179"/>
                <a:gd name="T47" fmla="*/ 221 h 245"/>
                <a:gd name="T48" fmla="*/ 53 w 179"/>
                <a:gd name="T49" fmla="*/ 235 h 245"/>
                <a:gd name="T50" fmla="*/ 28 w 179"/>
                <a:gd name="T51" fmla="*/ 202 h 245"/>
                <a:gd name="T52" fmla="*/ 46 w 179"/>
                <a:gd name="T53" fmla="*/ 131 h 245"/>
                <a:gd name="T54" fmla="*/ 90 w 179"/>
                <a:gd name="T55" fmla="*/ 98 h 245"/>
                <a:gd name="T56" fmla="*/ 121 w 179"/>
                <a:gd name="T57" fmla="*/ 128 h 245"/>
                <a:gd name="T58" fmla="*/ 120 w 179"/>
                <a:gd name="T59" fmla="*/ 133 h 245"/>
                <a:gd name="T60" fmla="*/ 103 w 179"/>
                <a:gd name="T61" fmla="*/ 198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9" h="245">
                  <a:moveTo>
                    <a:pt x="178" y="10"/>
                  </a:moveTo>
                  <a:cubicBezTo>
                    <a:pt x="178" y="9"/>
                    <a:pt x="179" y="5"/>
                    <a:pt x="179" y="5"/>
                  </a:cubicBezTo>
                  <a:cubicBezTo>
                    <a:pt x="179" y="3"/>
                    <a:pt x="178" y="0"/>
                    <a:pt x="173" y="0"/>
                  </a:cubicBezTo>
                  <a:cubicBezTo>
                    <a:pt x="166" y="0"/>
                    <a:pt x="137" y="2"/>
                    <a:pt x="129" y="3"/>
                  </a:cubicBezTo>
                  <a:cubicBezTo>
                    <a:pt x="126" y="3"/>
                    <a:pt x="121" y="4"/>
                    <a:pt x="121" y="11"/>
                  </a:cubicBezTo>
                  <a:cubicBezTo>
                    <a:pt x="121" y="16"/>
                    <a:pt x="126" y="16"/>
                    <a:pt x="130" y="16"/>
                  </a:cubicBezTo>
                  <a:cubicBezTo>
                    <a:pt x="147" y="16"/>
                    <a:pt x="147" y="19"/>
                    <a:pt x="147" y="21"/>
                  </a:cubicBezTo>
                  <a:cubicBezTo>
                    <a:pt x="147" y="24"/>
                    <a:pt x="146" y="26"/>
                    <a:pt x="145" y="29"/>
                  </a:cubicBezTo>
                  <a:lnTo>
                    <a:pt x="126" y="108"/>
                  </a:lnTo>
                  <a:cubicBezTo>
                    <a:pt x="118" y="97"/>
                    <a:pt x="106" y="88"/>
                    <a:pt x="90" y="88"/>
                  </a:cubicBezTo>
                  <a:cubicBezTo>
                    <a:pt x="45" y="88"/>
                    <a:pt x="0" y="137"/>
                    <a:pt x="0" y="187"/>
                  </a:cubicBezTo>
                  <a:cubicBezTo>
                    <a:pt x="0" y="221"/>
                    <a:pt x="22" y="245"/>
                    <a:pt x="52" y="245"/>
                  </a:cubicBezTo>
                  <a:cubicBezTo>
                    <a:pt x="71" y="245"/>
                    <a:pt x="88" y="234"/>
                    <a:pt x="102" y="221"/>
                  </a:cubicBezTo>
                  <a:cubicBezTo>
                    <a:pt x="109" y="242"/>
                    <a:pt x="129" y="245"/>
                    <a:pt x="138" y="245"/>
                  </a:cubicBezTo>
                  <a:cubicBezTo>
                    <a:pt x="150" y="245"/>
                    <a:pt x="159" y="238"/>
                    <a:pt x="165" y="227"/>
                  </a:cubicBezTo>
                  <a:cubicBezTo>
                    <a:pt x="173" y="213"/>
                    <a:pt x="178" y="193"/>
                    <a:pt x="178" y="192"/>
                  </a:cubicBezTo>
                  <a:cubicBezTo>
                    <a:pt x="178" y="187"/>
                    <a:pt x="173" y="187"/>
                    <a:pt x="172" y="187"/>
                  </a:cubicBezTo>
                  <a:cubicBezTo>
                    <a:pt x="167" y="187"/>
                    <a:pt x="167" y="189"/>
                    <a:pt x="164" y="198"/>
                  </a:cubicBezTo>
                  <a:cubicBezTo>
                    <a:pt x="160" y="215"/>
                    <a:pt x="153" y="235"/>
                    <a:pt x="139" y="235"/>
                  </a:cubicBezTo>
                  <a:cubicBezTo>
                    <a:pt x="130" y="235"/>
                    <a:pt x="127" y="228"/>
                    <a:pt x="127" y="218"/>
                  </a:cubicBezTo>
                  <a:cubicBezTo>
                    <a:pt x="127" y="212"/>
                    <a:pt x="128" y="209"/>
                    <a:pt x="129" y="204"/>
                  </a:cubicBezTo>
                  <a:lnTo>
                    <a:pt x="178" y="10"/>
                  </a:lnTo>
                  <a:close/>
                  <a:moveTo>
                    <a:pt x="103" y="198"/>
                  </a:moveTo>
                  <a:cubicBezTo>
                    <a:pt x="101" y="208"/>
                    <a:pt x="93" y="215"/>
                    <a:pt x="85" y="221"/>
                  </a:cubicBezTo>
                  <a:cubicBezTo>
                    <a:pt x="82" y="224"/>
                    <a:pt x="68" y="235"/>
                    <a:pt x="53" y="235"/>
                  </a:cubicBezTo>
                  <a:cubicBezTo>
                    <a:pt x="41" y="235"/>
                    <a:pt x="28" y="226"/>
                    <a:pt x="28" y="202"/>
                  </a:cubicBezTo>
                  <a:cubicBezTo>
                    <a:pt x="28" y="183"/>
                    <a:pt x="38" y="145"/>
                    <a:pt x="46" y="131"/>
                  </a:cubicBezTo>
                  <a:cubicBezTo>
                    <a:pt x="62" y="103"/>
                    <a:pt x="80" y="98"/>
                    <a:pt x="90" y="98"/>
                  </a:cubicBezTo>
                  <a:cubicBezTo>
                    <a:pt x="114" y="98"/>
                    <a:pt x="121" y="124"/>
                    <a:pt x="121" y="128"/>
                  </a:cubicBezTo>
                  <a:cubicBezTo>
                    <a:pt x="121" y="129"/>
                    <a:pt x="120" y="132"/>
                    <a:pt x="120" y="133"/>
                  </a:cubicBezTo>
                  <a:lnTo>
                    <a:pt x="103" y="19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1"/>
            <p:cNvSpPr>
              <a:spLocks/>
            </p:cNvSpPr>
            <p:nvPr>
              <p:custDataLst>
                <p:tags r:id="rId26"/>
              </p:custDataLst>
            </p:nvPr>
          </p:nvSpPr>
          <p:spPr bwMode="auto">
            <a:xfrm>
              <a:off x="14571663" y="7762878"/>
              <a:ext cx="82550" cy="355600"/>
            </a:xfrm>
            <a:custGeom>
              <a:avLst/>
              <a:gdLst>
                <a:gd name="T0" fmla="*/ 116 w 116"/>
                <a:gd name="T1" fmla="*/ 494 h 499"/>
                <a:gd name="T2" fmla="*/ 107 w 116"/>
                <a:gd name="T3" fmla="*/ 483 h 499"/>
                <a:gd name="T4" fmla="*/ 29 w 116"/>
                <a:gd name="T5" fmla="*/ 249 h 499"/>
                <a:gd name="T6" fmla="*/ 109 w 116"/>
                <a:gd name="T7" fmla="*/ 14 h 499"/>
                <a:gd name="T8" fmla="*/ 116 w 116"/>
                <a:gd name="T9" fmla="*/ 5 h 499"/>
                <a:gd name="T10" fmla="*/ 111 w 116"/>
                <a:gd name="T11" fmla="*/ 0 h 499"/>
                <a:gd name="T12" fmla="*/ 31 w 116"/>
                <a:gd name="T13" fmla="*/ 98 h 499"/>
                <a:gd name="T14" fmla="*/ 0 w 116"/>
                <a:gd name="T15" fmla="*/ 249 h 499"/>
                <a:gd name="T16" fmla="*/ 33 w 116"/>
                <a:gd name="T17" fmla="*/ 405 h 499"/>
                <a:gd name="T18" fmla="*/ 111 w 116"/>
                <a:gd name="T19" fmla="*/ 499 h 499"/>
                <a:gd name="T20" fmla="*/ 116 w 116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494"/>
                  </a:moveTo>
                  <a:cubicBezTo>
                    <a:pt x="116" y="492"/>
                    <a:pt x="116" y="491"/>
                    <a:pt x="107" y="483"/>
                  </a:cubicBezTo>
                  <a:cubicBezTo>
                    <a:pt x="45" y="420"/>
                    <a:pt x="29" y="326"/>
                    <a:pt x="29" y="249"/>
                  </a:cubicBezTo>
                  <a:cubicBezTo>
                    <a:pt x="29" y="163"/>
                    <a:pt x="48" y="76"/>
                    <a:pt x="109" y="14"/>
                  </a:cubicBezTo>
                  <a:cubicBezTo>
                    <a:pt x="116" y="8"/>
                    <a:pt x="116" y="7"/>
                    <a:pt x="116" y="5"/>
                  </a:cubicBezTo>
                  <a:cubicBezTo>
                    <a:pt x="116" y="2"/>
                    <a:pt x="114" y="0"/>
                    <a:pt x="111" y="0"/>
                  </a:cubicBezTo>
                  <a:cubicBezTo>
                    <a:pt x="106" y="0"/>
                    <a:pt x="61" y="34"/>
                    <a:pt x="31" y="98"/>
                  </a:cubicBezTo>
                  <a:cubicBezTo>
                    <a:pt x="6" y="152"/>
                    <a:pt x="0" y="208"/>
                    <a:pt x="0" y="249"/>
                  </a:cubicBezTo>
                  <a:cubicBezTo>
                    <a:pt x="0" y="288"/>
                    <a:pt x="6" y="349"/>
                    <a:pt x="33" y="405"/>
                  </a:cubicBezTo>
                  <a:cubicBezTo>
                    <a:pt x="63" y="466"/>
                    <a:pt x="106" y="499"/>
                    <a:pt x="111" y="499"/>
                  </a:cubicBezTo>
                  <a:cubicBezTo>
                    <a:pt x="114" y="499"/>
                    <a:pt x="116" y="497"/>
                    <a:pt x="116" y="49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2"/>
            <p:cNvSpPr>
              <a:spLocks/>
            </p:cNvSpPr>
            <p:nvPr>
              <p:custDataLst>
                <p:tags r:id="rId27"/>
              </p:custDataLst>
            </p:nvPr>
          </p:nvSpPr>
          <p:spPr bwMode="auto">
            <a:xfrm>
              <a:off x="14685963" y="7872416"/>
              <a:ext cx="176213" cy="160338"/>
            </a:xfrm>
            <a:custGeom>
              <a:avLst/>
              <a:gdLst>
                <a:gd name="T0" fmla="*/ 152 w 248"/>
                <a:gd name="T1" fmla="*/ 70 h 225"/>
                <a:gd name="T2" fmla="*/ 201 w 248"/>
                <a:gd name="T3" fmla="*/ 11 h 225"/>
                <a:gd name="T4" fmla="*/ 226 w 248"/>
                <a:gd name="T5" fmla="*/ 17 h 225"/>
                <a:gd name="T6" fmla="*/ 202 w 248"/>
                <a:gd name="T7" fmla="*/ 44 h 225"/>
                <a:gd name="T8" fmla="*/ 221 w 248"/>
                <a:gd name="T9" fmla="*/ 62 h 225"/>
                <a:gd name="T10" fmla="*/ 248 w 248"/>
                <a:gd name="T11" fmla="*/ 33 h 225"/>
                <a:gd name="T12" fmla="*/ 202 w 248"/>
                <a:gd name="T13" fmla="*/ 0 h 225"/>
                <a:gd name="T14" fmla="*/ 149 w 248"/>
                <a:gd name="T15" fmla="*/ 38 h 225"/>
                <a:gd name="T16" fmla="*/ 96 w 248"/>
                <a:gd name="T17" fmla="*/ 0 h 225"/>
                <a:gd name="T18" fmla="*/ 15 w 248"/>
                <a:gd name="T19" fmla="*/ 76 h 225"/>
                <a:gd name="T20" fmla="*/ 21 w 248"/>
                <a:gd name="T21" fmla="*/ 81 h 225"/>
                <a:gd name="T22" fmla="*/ 28 w 248"/>
                <a:gd name="T23" fmla="*/ 76 h 225"/>
                <a:gd name="T24" fmla="*/ 95 w 248"/>
                <a:gd name="T25" fmla="*/ 11 h 225"/>
                <a:gd name="T26" fmla="*/ 121 w 248"/>
                <a:gd name="T27" fmla="*/ 44 h 225"/>
                <a:gd name="T28" fmla="*/ 95 w 248"/>
                <a:gd name="T29" fmla="*/ 163 h 225"/>
                <a:gd name="T30" fmla="*/ 47 w 248"/>
                <a:gd name="T31" fmla="*/ 215 h 225"/>
                <a:gd name="T32" fmla="*/ 22 w 248"/>
                <a:gd name="T33" fmla="*/ 208 h 225"/>
                <a:gd name="T34" fmla="*/ 46 w 248"/>
                <a:gd name="T35" fmla="*/ 181 h 225"/>
                <a:gd name="T36" fmla="*/ 27 w 248"/>
                <a:gd name="T37" fmla="*/ 164 h 225"/>
                <a:gd name="T38" fmla="*/ 0 w 248"/>
                <a:gd name="T39" fmla="*/ 193 h 225"/>
                <a:gd name="T40" fmla="*/ 47 w 248"/>
                <a:gd name="T41" fmla="*/ 225 h 225"/>
                <a:gd name="T42" fmla="*/ 99 w 248"/>
                <a:gd name="T43" fmla="*/ 188 h 225"/>
                <a:gd name="T44" fmla="*/ 153 w 248"/>
                <a:gd name="T45" fmla="*/ 225 h 225"/>
                <a:gd name="T46" fmla="*/ 233 w 248"/>
                <a:gd name="T47" fmla="*/ 149 h 225"/>
                <a:gd name="T48" fmla="*/ 227 w 248"/>
                <a:gd name="T49" fmla="*/ 144 h 225"/>
                <a:gd name="T50" fmla="*/ 220 w 248"/>
                <a:gd name="T51" fmla="*/ 149 h 225"/>
                <a:gd name="T52" fmla="*/ 154 w 248"/>
                <a:gd name="T53" fmla="*/ 215 h 225"/>
                <a:gd name="T54" fmla="*/ 126 w 248"/>
                <a:gd name="T55" fmla="*/ 182 h 225"/>
                <a:gd name="T56" fmla="*/ 135 w 248"/>
                <a:gd name="T57" fmla="*/ 138 h 225"/>
                <a:gd name="T58" fmla="*/ 152 w 248"/>
                <a:gd name="T59" fmla="*/ 7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5">
                  <a:moveTo>
                    <a:pt x="152" y="70"/>
                  </a:moveTo>
                  <a:cubicBezTo>
                    <a:pt x="155" y="57"/>
                    <a:pt x="166" y="11"/>
                    <a:pt x="201" y="11"/>
                  </a:cubicBezTo>
                  <a:cubicBezTo>
                    <a:pt x="204" y="11"/>
                    <a:pt x="216" y="11"/>
                    <a:pt x="226" y="17"/>
                  </a:cubicBezTo>
                  <a:cubicBezTo>
                    <a:pt x="212" y="20"/>
                    <a:pt x="202" y="32"/>
                    <a:pt x="202" y="44"/>
                  </a:cubicBezTo>
                  <a:cubicBezTo>
                    <a:pt x="202" y="52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5" y="26"/>
                    <a:pt x="149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5" y="64"/>
                    <a:pt x="15" y="76"/>
                  </a:cubicBezTo>
                  <a:cubicBezTo>
                    <a:pt x="15" y="81"/>
                    <a:pt x="20" y="81"/>
                    <a:pt x="21" y="81"/>
                  </a:cubicBezTo>
                  <a:cubicBezTo>
                    <a:pt x="25" y="81"/>
                    <a:pt x="27" y="80"/>
                    <a:pt x="28" y="76"/>
                  </a:cubicBezTo>
                  <a:cubicBezTo>
                    <a:pt x="45" y="23"/>
                    <a:pt x="78" y="11"/>
                    <a:pt x="95" y="11"/>
                  </a:cubicBezTo>
                  <a:cubicBezTo>
                    <a:pt x="104" y="11"/>
                    <a:pt x="121" y="15"/>
                    <a:pt x="121" y="44"/>
                  </a:cubicBezTo>
                  <a:cubicBezTo>
                    <a:pt x="121" y="60"/>
                    <a:pt x="113" y="93"/>
                    <a:pt x="95" y="163"/>
                  </a:cubicBezTo>
                  <a:cubicBezTo>
                    <a:pt x="87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2" y="208"/>
                  </a:cubicBezTo>
                  <a:cubicBezTo>
                    <a:pt x="35" y="206"/>
                    <a:pt x="46" y="195"/>
                    <a:pt x="46" y="181"/>
                  </a:cubicBezTo>
                  <a:cubicBezTo>
                    <a:pt x="46" y="168"/>
                    <a:pt x="35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5"/>
                    <a:pt x="25" y="225"/>
                    <a:pt x="47" y="225"/>
                  </a:cubicBezTo>
                  <a:cubicBezTo>
                    <a:pt x="80" y="225"/>
                    <a:pt x="98" y="191"/>
                    <a:pt x="99" y="188"/>
                  </a:cubicBezTo>
                  <a:cubicBezTo>
                    <a:pt x="105" y="206"/>
                    <a:pt x="123" y="225"/>
                    <a:pt x="153" y="225"/>
                  </a:cubicBezTo>
                  <a:cubicBezTo>
                    <a:pt x="204" y="225"/>
                    <a:pt x="233" y="161"/>
                    <a:pt x="233" y="149"/>
                  </a:cubicBezTo>
                  <a:cubicBezTo>
                    <a:pt x="233" y="144"/>
                    <a:pt x="228" y="144"/>
                    <a:pt x="227" y="144"/>
                  </a:cubicBezTo>
                  <a:cubicBezTo>
                    <a:pt x="222" y="144"/>
                    <a:pt x="221" y="146"/>
                    <a:pt x="220" y="149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4" y="215"/>
                    <a:pt x="126" y="199"/>
                    <a:pt x="126" y="182"/>
                  </a:cubicBezTo>
                  <a:cubicBezTo>
                    <a:pt x="126" y="171"/>
                    <a:pt x="129" y="160"/>
                    <a:pt x="135" y="138"/>
                  </a:cubicBezTo>
                  <a:lnTo>
                    <a:pt x="152" y="7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3"/>
            <p:cNvSpPr>
              <a:spLocks/>
            </p:cNvSpPr>
            <p:nvPr>
              <p:custDataLst>
                <p:tags r:id="rId28"/>
              </p:custDataLst>
            </p:nvPr>
          </p:nvSpPr>
          <p:spPr bwMode="auto">
            <a:xfrm>
              <a:off x="14890751" y="7972428"/>
              <a:ext cx="150813" cy="112713"/>
            </a:xfrm>
            <a:custGeom>
              <a:avLst/>
              <a:gdLst>
                <a:gd name="T0" fmla="*/ 26 w 213"/>
                <a:gd name="T1" fmla="*/ 132 h 157"/>
                <a:gd name="T2" fmla="*/ 22 w 213"/>
                <a:gd name="T3" fmla="*/ 146 h 157"/>
                <a:gd name="T4" fmla="*/ 34 w 213"/>
                <a:gd name="T5" fmla="*/ 157 h 157"/>
                <a:gd name="T6" fmla="*/ 48 w 213"/>
                <a:gd name="T7" fmla="*/ 150 h 157"/>
                <a:gd name="T8" fmla="*/ 54 w 213"/>
                <a:gd name="T9" fmla="*/ 128 h 157"/>
                <a:gd name="T10" fmla="*/ 62 w 213"/>
                <a:gd name="T11" fmla="*/ 96 h 157"/>
                <a:gd name="T12" fmla="*/ 67 w 213"/>
                <a:gd name="T13" fmla="*/ 73 h 157"/>
                <a:gd name="T14" fmla="*/ 82 w 213"/>
                <a:gd name="T15" fmla="*/ 42 h 157"/>
                <a:gd name="T16" fmla="*/ 134 w 213"/>
                <a:gd name="T17" fmla="*/ 10 h 157"/>
                <a:gd name="T18" fmla="*/ 155 w 213"/>
                <a:gd name="T19" fmla="*/ 34 h 157"/>
                <a:gd name="T20" fmla="*/ 134 w 213"/>
                <a:gd name="T21" fmla="*/ 108 h 157"/>
                <a:gd name="T22" fmla="*/ 129 w 213"/>
                <a:gd name="T23" fmla="*/ 127 h 157"/>
                <a:gd name="T24" fmla="*/ 162 w 213"/>
                <a:gd name="T25" fmla="*/ 157 h 157"/>
                <a:gd name="T26" fmla="*/ 213 w 213"/>
                <a:gd name="T27" fmla="*/ 104 h 157"/>
                <a:gd name="T28" fmla="*/ 207 w 213"/>
                <a:gd name="T29" fmla="*/ 99 h 157"/>
                <a:gd name="T30" fmla="*/ 200 w 213"/>
                <a:gd name="T31" fmla="*/ 105 h 157"/>
                <a:gd name="T32" fmla="*/ 163 w 213"/>
                <a:gd name="T33" fmla="*/ 147 h 157"/>
                <a:gd name="T34" fmla="*/ 155 w 213"/>
                <a:gd name="T35" fmla="*/ 135 h 157"/>
                <a:gd name="T36" fmla="*/ 163 w 213"/>
                <a:gd name="T37" fmla="*/ 107 h 157"/>
                <a:gd name="T38" fmla="*/ 181 w 213"/>
                <a:gd name="T39" fmla="*/ 40 h 157"/>
                <a:gd name="T40" fmla="*/ 136 w 213"/>
                <a:gd name="T41" fmla="*/ 0 h 157"/>
                <a:gd name="T42" fmla="*/ 77 w 213"/>
                <a:gd name="T43" fmla="*/ 32 h 157"/>
                <a:gd name="T44" fmla="*/ 40 w 213"/>
                <a:gd name="T45" fmla="*/ 0 h 157"/>
                <a:gd name="T46" fmla="*/ 12 w 213"/>
                <a:gd name="T47" fmla="*/ 19 h 157"/>
                <a:gd name="T48" fmla="*/ 0 w 213"/>
                <a:gd name="T49" fmla="*/ 53 h 157"/>
                <a:gd name="T50" fmla="*/ 5 w 213"/>
                <a:gd name="T51" fmla="*/ 58 h 157"/>
                <a:gd name="T52" fmla="*/ 13 w 213"/>
                <a:gd name="T53" fmla="*/ 47 h 157"/>
                <a:gd name="T54" fmla="*/ 39 w 213"/>
                <a:gd name="T55" fmla="*/ 10 h 157"/>
                <a:gd name="T56" fmla="*/ 50 w 213"/>
                <a:gd name="T57" fmla="*/ 27 h 157"/>
                <a:gd name="T58" fmla="*/ 44 w 213"/>
                <a:gd name="T59" fmla="*/ 56 h 157"/>
                <a:gd name="T60" fmla="*/ 37 w 213"/>
                <a:gd name="T61" fmla="*/ 87 h 157"/>
                <a:gd name="T62" fmla="*/ 26 w 213"/>
                <a:gd name="T63" fmla="*/ 13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" h="157">
                  <a:moveTo>
                    <a:pt x="26" y="132"/>
                  </a:moveTo>
                  <a:cubicBezTo>
                    <a:pt x="24" y="136"/>
                    <a:pt x="22" y="145"/>
                    <a:pt x="22" y="146"/>
                  </a:cubicBezTo>
                  <a:cubicBezTo>
                    <a:pt x="22" y="154"/>
                    <a:pt x="28" y="157"/>
                    <a:pt x="34" y="157"/>
                  </a:cubicBezTo>
                  <a:cubicBezTo>
                    <a:pt x="40" y="157"/>
                    <a:pt x="46" y="153"/>
                    <a:pt x="48" y="150"/>
                  </a:cubicBezTo>
                  <a:cubicBezTo>
                    <a:pt x="49" y="146"/>
                    <a:pt x="52" y="135"/>
                    <a:pt x="54" y="128"/>
                  </a:cubicBezTo>
                  <a:cubicBezTo>
                    <a:pt x="56" y="121"/>
                    <a:pt x="59" y="105"/>
                    <a:pt x="62" y="96"/>
                  </a:cubicBezTo>
                  <a:cubicBezTo>
                    <a:pt x="64" y="89"/>
                    <a:pt x="66" y="81"/>
                    <a:pt x="67" y="73"/>
                  </a:cubicBezTo>
                  <a:cubicBezTo>
                    <a:pt x="71" y="59"/>
                    <a:pt x="72" y="56"/>
                    <a:pt x="82" y="42"/>
                  </a:cubicBezTo>
                  <a:cubicBezTo>
                    <a:pt x="92" y="28"/>
                    <a:pt x="108" y="10"/>
                    <a:pt x="134" y="10"/>
                  </a:cubicBezTo>
                  <a:cubicBezTo>
                    <a:pt x="155" y="10"/>
                    <a:pt x="155" y="27"/>
                    <a:pt x="155" y="34"/>
                  </a:cubicBezTo>
                  <a:cubicBezTo>
                    <a:pt x="155" y="55"/>
                    <a:pt x="140" y="94"/>
                    <a:pt x="134" y="108"/>
                  </a:cubicBezTo>
                  <a:cubicBezTo>
                    <a:pt x="131" y="118"/>
                    <a:pt x="129" y="121"/>
                    <a:pt x="129" y="127"/>
                  </a:cubicBezTo>
                  <a:cubicBezTo>
                    <a:pt x="129" y="146"/>
                    <a:pt x="145" y="157"/>
                    <a:pt x="162" y="157"/>
                  </a:cubicBezTo>
                  <a:cubicBezTo>
                    <a:pt x="197" y="157"/>
                    <a:pt x="213" y="109"/>
                    <a:pt x="213" y="104"/>
                  </a:cubicBezTo>
                  <a:cubicBezTo>
                    <a:pt x="213" y="99"/>
                    <a:pt x="208" y="99"/>
                    <a:pt x="207" y="99"/>
                  </a:cubicBezTo>
                  <a:cubicBezTo>
                    <a:pt x="202" y="99"/>
                    <a:pt x="202" y="101"/>
                    <a:pt x="200" y="105"/>
                  </a:cubicBezTo>
                  <a:cubicBezTo>
                    <a:pt x="192" y="133"/>
                    <a:pt x="177" y="147"/>
                    <a:pt x="163" y="147"/>
                  </a:cubicBezTo>
                  <a:cubicBezTo>
                    <a:pt x="156" y="147"/>
                    <a:pt x="155" y="143"/>
                    <a:pt x="155" y="135"/>
                  </a:cubicBezTo>
                  <a:cubicBezTo>
                    <a:pt x="155" y="127"/>
                    <a:pt x="156" y="123"/>
                    <a:pt x="163" y="107"/>
                  </a:cubicBezTo>
                  <a:cubicBezTo>
                    <a:pt x="167" y="96"/>
                    <a:pt x="181" y="59"/>
                    <a:pt x="181" y="40"/>
                  </a:cubicBezTo>
                  <a:cubicBezTo>
                    <a:pt x="181" y="6"/>
                    <a:pt x="154" y="0"/>
                    <a:pt x="136" y="0"/>
                  </a:cubicBezTo>
                  <a:cubicBezTo>
                    <a:pt x="107" y="0"/>
                    <a:pt x="87" y="18"/>
                    <a:pt x="77" y="32"/>
                  </a:cubicBezTo>
                  <a:cubicBezTo>
                    <a:pt x="74" y="8"/>
                    <a:pt x="54" y="0"/>
                    <a:pt x="40" y="0"/>
                  </a:cubicBezTo>
                  <a:cubicBezTo>
                    <a:pt x="25" y="0"/>
                    <a:pt x="17" y="11"/>
                    <a:pt x="12" y="19"/>
                  </a:cubicBezTo>
                  <a:cubicBezTo>
                    <a:pt x="4" y="32"/>
                    <a:pt x="0" y="52"/>
                    <a:pt x="0" y="53"/>
                  </a:cubicBezTo>
                  <a:cubicBezTo>
                    <a:pt x="0" y="58"/>
                    <a:pt x="4" y="58"/>
                    <a:pt x="5" y="58"/>
                  </a:cubicBezTo>
                  <a:cubicBezTo>
                    <a:pt x="10" y="58"/>
                    <a:pt x="11" y="57"/>
                    <a:pt x="13" y="47"/>
                  </a:cubicBezTo>
                  <a:cubicBezTo>
                    <a:pt x="18" y="27"/>
                    <a:pt x="25" y="10"/>
                    <a:pt x="39" y="10"/>
                  </a:cubicBezTo>
                  <a:cubicBezTo>
                    <a:pt x="48" y="10"/>
                    <a:pt x="50" y="17"/>
                    <a:pt x="50" y="27"/>
                  </a:cubicBezTo>
                  <a:cubicBezTo>
                    <a:pt x="50" y="33"/>
                    <a:pt x="47" y="46"/>
                    <a:pt x="44" y="56"/>
                  </a:cubicBezTo>
                  <a:cubicBezTo>
                    <a:pt x="42" y="65"/>
                    <a:pt x="39" y="79"/>
                    <a:pt x="37" y="87"/>
                  </a:cubicBezTo>
                  <a:lnTo>
                    <a:pt x="26" y="13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4"/>
            <p:cNvSpPr>
              <a:spLocks noEditPoints="1"/>
            </p:cNvSpPr>
            <p:nvPr>
              <p:custDataLst>
                <p:tags r:id="rId29"/>
              </p:custDataLst>
            </p:nvPr>
          </p:nvSpPr>
          <p:spPr bwMode="auto">
            <a:xfrm>
              <a:off x="15101888" y="7875591"/>
              <a:ext cx="38100" cy="222250"/>
            </a:xfrm>
            <a:custGeom>
              <a:avLst/>
              <a:gdLst>
                <a:gd name="T0" fmla="*/ 53 w 54"/>
                <a:gd name="T1" fmla="*/ 27 h 311"/>
                <a:gd name="T2" fmla="*/ 26 w 54"/>
                <a:gd name="T3" fmla="*/ 0 h 311"/>
                <a:gd name="T4" fmla="*/ 0 w 54"/>
                <a:gd name="T5" fmla="*/ 27 h 311"/>
                <a:gd name="T6" fmla="*/ 26 w 54"/>
                <a:gd name="T7" fmla="*/ 53 h 311"/>
                <a:gd name="T8" fmla="*/ 53 w 54"/>
                <a:gd name="T9" fmla="*/ 27 h 311"/>
                <a:gd name="T10" fmla="*/ 43 w 54"/>
                <a:gd name="T11" fmla="*/ 210 h 311"/>
                <a:gd name="T12" fmla="*/ 12 w 54"/>
                <a:gd name="T13" fmla="*/ 299 h 311"/>
                <a:gd name="T14" fmla="*/ 8 w 54"/>
                <a:gd name="T15" fmla="*/ 306 h 311"/>
                <a:gd name="T16" fmla="*/ 13 w 54"/>
                <a:gd name="T17" fmla="*/ 311 h 311"/>
                <a:gd name="T18" fmla="*/ 54 w 54"/>
                <a:gd name="T19" fmla="*/ 214 h 311"/>
                <a:gd name="T20" fmla="*/ 26 w 54"/>
                <a:gd name="T21" fmla="*/ 162 h 311"/>
                <a:gd name="T22" fmla="*/ 0 w 54"/>
                <a:gd name="T23" fmla="*/ 189 h 311"/>
                <a:gd name="T24" fmla="*/ 26 w 54"/>
                <a:gd name="T25" fmla="*/ 215 h 311"/>
                <a:gd name="T26" fmla="*/ 30 w 54"/>
                <a:gd name="T27" fmla="*/ 215 h 311"/>
                <a:gd name="T28" fmla="*/ 43 w 54"/>
                <a:gd name="T29" fmla="*/ 21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311">
                  <a:moveTo>
                    <a:pt x="53" y="27"/>
                  </a:moveTo>
                  <a:cubicBezTo>
                    <a:pt x="53" y="12"/>
                    <a:pt x="41" y="0"/>
                    <a:pt x="26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41"/>
                    <a:pt x="12" y="53"/>
                    <a:pt x="26" y="53"/>
                  </a:cubicBezTo>
                  <a:cubicBezTo>
                    <a:pt x="41" y="53"/>
                    <a:pt x="53" y="41"/>
                    <a:pt x="53" y="27"/>
                  </a:cubicBezTo>
                  <a:close/>
                  <a:moveTo>
                    <a:pt x="43" y="210"/>
                  </a:moveTo>
                  <a:cubicBezTo>
                    <a:pt x="43" y="224"/>
                    <a:pt x="43" y="262"/>
                    <a:pt x="12" y="299"/>
                  </a:cubicBezTo>
                  <a:cubicBezTo>
                    <a:pt x="8" y="303"/>
                    <a:pt x="8" y="304"/>
                    <a:pt x="8" y="306"/>
                  </a:cubicBezTo>
                  <a:cubicBezTo>
                    <a:pt x="8" y="309"/>
                    <a:pt x="11" y="311"/>
                    <a:pt x="13" y="311"/>
                  </a:cubicBezTo>
                  <a:cubicBezTo>
                    <a:pt x="19" y="311"/>
                    <a:pt x="54" y="271"/>
                    <a:pt x="54" y="214"/>
                  </a:cubicBezTo>
                  <a:cubicBezTo>
                    <a:pt x="54" y="199"/>
                    <a:pt x="53" y="162"/>
                    <a:pt x="26" y="162"/>
                  </a:cubicBezTo>
                  <a:cubicBezTo>
                    <a:pt x="9" y="162"/>
                    <a:pt x="0" y="176"/>
                    <a:pt x="0" y="189"/>
                  </a:cubicBezTo>
                  <a:cubicBezTo>
                    <a:pt x="0" y="201"/>
                    <a:pt x="9" y="215"/>
                    <a:pt x="26" y="215"/>
                  </a:cubicBezTo>
                  <a:cubicBezTo>
                    <a:pt x="29" y="215"/>
                    <a:pt x="30" y="215"/>
                    <a:pt x="30" y="215"/>
                  </a:cubicBezTo>
                  <a:cubicBezTo>
                    <a:pt x="34" y="214"/>
                    <a:pt x="39" y="213"/>
                    <a:pt x="43" y="21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5"/>
            <p:cNvSpPr>
              <a:spLocks/>
            </p:cNvSpPr>
            <p:nvPr>
              <p:custDataLst>
                <p:tags r:id="rId30"/>
              </p:custDataLst>
            </p:nvPr>
          </p:nvSpPr>
          <p:spPr bwMode="auto">
            <a:xfrm>
              <a:off x="15240001" y="7872416"/>
              <a:ext cx="193675" cy="233363"/>
            </a:xfrm>
            <a:custGeom>
              <a:avLst/>
              <a:gdLst>
                <a:gd name="T0" fmla="*/ 100 w 270"/>
                <a:gd name="T1" fmla="*/ 45 h 328"/>
                <a:gd name="T2" fmla="*/ 107 w 270"/>
                <a:gd name="T3" fmla="*/ 13 h 328"/>
                <a:gd name="T4" fmla="*/ 93 w 270"/>
                <a:gd name="T5" fmla="*/ 0 h 328"/>
                <a:gd name="T6" fmla="*/ 73 w 270"/>
                <a:gd name="T7" fmla="*/ 18 h 328"/>
                <a:gd name="T8" fmla="*/ 1 w 270"/>
                <a:gd name="T9" fmla="*/ 306 h 328"/>
                <a:gd name="T10" fmla="*/ 0 w 270"/>
                <a:gd name="T11" fmla="*/ 314 h 328"/>
                <a:gd name="T12" fmla="*/ 14 w 270"/>
                <a:gd name="T13" fmla="*/ 328 h 328"/>
                <a:gd name="T14" fmla="*/ 31 w 270"/>
                <a:gd name="T15" fmla="*/ 317 h 328"/>
                <a:gd name="T16" fmla="*/ 58 w 270"/>
                <a:gd name="T17" fmla="*/ 210 h 328"/>
                <a:gd name="T18" fmla="*/ 107 w 270"/>
                <a:gd name="T19" fmla="*/ 225 h 328"/>
                <a:gd name="T20" fmla="*/ 173 w 270"/>
                <a:gd name="T21" fmla="*/ 189 h 328"/>
                <a:gd name="T22" fmla="*/ 218 w 270"/>
                <a:gd name="T23" fmla="*/ 225 h 328"/>
                <a:gd name="T24" fmla="*/ 255 w 270"/>
                <a:gd name="T25" fmla="*/ 198 h 328"/>
                <a:gd name="T26" fmla="*/ 270 w 270"/>
                <a:gd name="T27" fmla="*/ 149 h 328"/>
                <a:gd name="T28" fmla="*/ 264 w 270"/>
                <a:gd name="T29" fmla="*/ 144 h 328"/>
                <a:gd name="T30" fmla="*/ 257 w 270"/>
                <a:gd name="T31" fmla="*/ 153 h 328"/>
                <a:gd name="T32" fmla="*/ 219 w 270"/>
                <a:gd name="T33" fmla="*/ 215 h 328"/>
                <a:gd name="T34" fmla="*/ 204 w 270"/>
                <a:gd name="T35" fmla="*/ 192 h 328"/>
                <a:gd name="T36" fmla="*/ 214 w 270"/>
                <a:gd name="T37" fmla="*/ 140 h 328"/>
                <a:gd name="T38" fmla="*/ 228 w 270"/>
                <a:gd name="T39" fmla="*/ 86 h 328"/>
                <a:gd name="T40" fmla="*/ 236 w 270"/>
                <a:gd name="T41" fmla="*/ 52 h 328"/>
                <a:gd name="T42" fmla="*/ 244 w 270"/>
                <a:gd name="T43" fmla="*/ 19 h 328"/>
                <a:gd name="T44" fmla="*/ 229 w 270"/>
                <a:gd name="T45" fmla="*/ 5 h 328"/>
                <a:gd name="T46" fmla="*/ 210 w 270"/>
                <a:gd name="T47" fmla="*/ 23 h 328"/>
                <a:gd name="T48" fmla="*/ 186 w 270"/>
                <a:gd name="T49" fmla="*/ 116 h 328"/>
                <a:gd name="T50" fmla="*/ 173 w 270"/>
                <a:gd name="T51" fmla="*/ 167 h 328"/>
                <a:gd name="T52" fmla="*/ 109 w 270"/>
                <a:gd name="T53" fmla="*/ 215 h 328"/>
                <a:gd name="T54" fmla="*/ 72 w 270"/>
                <a:gd name="T55" fmla="*/ 171 h 328"/>
                <a:gd name="T56" fmla="*/ 79 w 270"/>
                <a:gd name="T57" fmla="*/ 129 h 328"/>
                <a:gd name="T58" fmla="*/ 100 w 270"/>
                <a:gd name="T59" fmla="*/ 45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70" h="328">
                  <a:moveTo>
                    <a:pt x="100" y="45"/>
                  </a:moveTo>
                  <a:cubicBezTo>
                    <a:pt x="102" y="35"/>
                    <a:pt x="107" y="16"/>
                    <a:pt x="107" y="13"/>
                  </a:cubicBezTo>
                  <a:cubicBezTo>
                    <a:pt x="107" y="5"/>
                    <a:pt x="101" y="0"/>
                    <a:pt x="93" y="0"/>
                  </a:cubicBezTo>
                  <a:cubicBezTo>
                    <a:pt x="91" y="0"/>
                    <a:pt x="77" y="0"/>
                    <a:pt x="73" y="18"/>
                  </a:cubicBezTo>
                  <a:lnTo>
                    <a:pt x="1" y="306"/>
                  </a:lnTo>
                  <a:cubicBezTo>
                    <a:pt x="0" y="312"/>
                    <a:pt x="0" y="313"/>
                    <a:pt x="0" y="314"/>
                  </a:cubicBezTo>
                  <a:cubicBezTo>
                    <a:pt x="0" y="322"/>
                    <a:pt x="5" y="328"/>
                    <a:pt x="14" y="328"/>
                  </a:cubicBezTo>
                  <a:cubicBezTo>
                    <a:pt x="24" y="328"/>
                    <a:pt x="30" y="319"/>
                    <a:pt x="31" y="317"/>
                  </a:cubicBezTo>
                  <a:cubicBezTo>
                    <a:pt x="33" y="313"/>
                    <a:pt x="40" y="287"/>
                    <a:pt x="58" y="210"/>
                  </a:cubicBezTo>
                  <a:cubicBezTo>
                    <a:pt x="74" y="224"/>
                    <a:pt x="97" y="225"/>
                    <a:pt x="107" y="225"/>
                  </a:cubicBezTo>
                  <a:cubicBezTo>
                    <a:pt x="142" y="225"/>
                    <a:pt x="161" y="203"/>
                    <a:pt x="173" y="189"/>
                  </a:cubicBezTo>
                  <a:cubicBezTo>
                    <a:pt x="177" y="211"/>
                    <a:pt x="196" y="225"/>
                    <a:pt x="218" y="225"/>
                  </a:cubicBezTo>
                  <a:cubicBezTo>
                    <a:pt x="235" y="225"/>
                    <a:pt x="247" y="214"/>
                    <a:pt x="255" y="198"/>
                  </a:cubicBezTo>
                  <a:cubicBezTo>
                    <a:pt x="263" y="180"/>
                    <a:pt x="270" y="150"/>
                    <a:pt x="270" y="149"/>
                  </a:cubicBezTo>
                  <a:cubicBezTo>
                    <a:pt x="270" y="144"/>
                    <a:pt x="265" y="144"/>
                    <a:pt x="264" y="144"/>
                  </a:cubicBezTo>
                  <a:cubicBezTo>
                    <a:pt x="259" y="144"/>
                    <a:pt x="258" y="146"/>
                    <a:pt x="257" y="153"/>
                  </a:cubicBezTo>
                  <a:cubicBezTo>
                    <a:pt x="248" y="185"/>
                    <a:pt x="239" y="215"/>
                    <a:pt x="219" y="215"/>
                  </a:cubicBezTo>
                  <a:cubicBezTo>
                    <a:pt x="205" y="215"/>
                    <a:pt x="204" y="202"/>
                    <a:pt x="204" y="192"/>
                  </a:cubicBezTo>
                  <a:cubicBezTo>
                    <a:pt x="204" y="181"/>
                    <a:pt x="210" y="157"/>
                    <a:pt x="214" y="140"/>
                  </a:cubicBezTo>
                  <a:lnTo>
                    <a:pt x="228" y="86"/>
                  </a:lnTo>
                  <a:cubicBezTo>
                    <a:pt x="229" y="79"/>
                    <a:pt x="234" y="60"/>
                    <a:pt x="236" y="52"/>
                  </a:cubicBezTo>
                  <a:cubicBezTo>
                    <a:pt x="239" y="41"/>
                    <a:pt x="244" y="22"/>
                    <a:pt x="244" y="19"/>
                  </a:cubicBezTo>
                  <a:cubicBezTo>
                    <a:pt x="244" y="10"/>
                    <a:pt x="237" y="5"/>
                    <a:pt x="229" y="5"/>
                  </a:cubicBezTo>
                  <a:cubicBezTo>
                    <a:pt x="227" y="5"/>
                    <a:pt x="214" y="6"/>
                    <a:pt x="210" y="23"/>
                  </a:cubicBezTo>
                  <a:lnTo>
                    <a:pt x="186" y="116"/>
                  </a:lnTo>
                  <a:cubicBezTo>
                    <a:pt x="180" y="141"/>
                    <a:pt x="175" y="162"/>
                    <a:pt x="173" y="167"/>
                  </a:cubicBezTo>
                  <a:cubicBezTo>
                    <a:pt x="173" y="169"/>
                    <a:pt x="149" y="215"/>
                    <a:pt x="109" y="215"/>
                  </a:cubicBezTo>
                  <a:cubicBezTo>
                    <a:pt x="84" y="215"/>
                    <a:pt x="72" y="198"/>
                    <a:pt x="72" y="171"/>
                  </a:cubicBezTo>
                  <a:cubicBezTo>
                    <a:pt x="72" y="157"/>
                    <a:pt x="75" y="143"/>
                    <a:pt x="79" y="129"/>
                  </a:cubicBezTo>
                  <a:lnTo>
                    <a:pt x="100" y="4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6"/>
            <p:cNvSpPr>
              <a:spLocks noEditPoints="1"/>
            </p:cNvSpPr>
            <p:nvPr>
              <p:custDataLst>
                <p:tags r:id="rId31"/>
              </p:custDataLst>
            </p:nvPr>
          </p:nvSpPr>
          <p:spPr bwMode="auto">
            <a:xfrm>
              <a:off x="15454313" y="7972428"/>
              <a:ext cx="122238" cy="160338"/>
            </a:xfrm>
            <a:custGeom>
              <a:avLst/>
              <a:gdLst>
                <a:gd name="T0" fmla="*/ 170 w 172"/>
                <a:gd name="T1" fmla="*/ 25 h 225"/>
                <a:gd name="T2" fmla="*/ 172 w 172"/>
                <a:gd name="T3" fmla="*/ 18 h 225"/>
                <a:gd name="T4" fmla="*/ 160 w 172"/>
                <a:gd name="T5" fmla="*/ 7 h 225"/>
                <a:gd name="T6" fmla="*/ 144 w 172"/>
                <a:gd name="T7" fmla="*/ 20 h 225"/>
                <a:gd name="T8" fmla="*/ 108 w 172"/>
                <a:gd name="T9" fmla="*/ 0 h 225"/>
                <a:gd name="T10" fmla="*/ 19 w 172"/>
                <a:gd name="T11" fmla="*/ 96 h 225"/>
                <a:gd name="T12" fmla="*/ 72 w 172"/>
                <a:gd name="T13" fmla="*/ 154 h 225"/>
                <a:gd name="T14" fmla="*/ 115 w 172"/>
                <a:gd name="T15" fmla="*/ 135 h 225"/>
                <a:gd name="T16" fmla="*/ 108 w 172"/>
                <a:gd name="T17" fmla="*/ 166 h 225"/>
                <a:gd name="T18" fmla="*/ 88 w 172"/>
                <a:gd name="T19" fmla="*/ 202 h 225"/>
                <a:gd name="T20" fmla="*/ 49 w 172"/>
                <a:gd name="T21" fmla="*/ 215 h 225"/>
                <a:gd name="T22" fmla="*/ 22 w 172"/>
                <a:gd name="T23" fmla="*/ 213 h 225"/>
                <a:gd name="T24" fmla="*/ 33 w 172"/>
                <a:gd name="T25" fmla="*/ 195 h 225"/>
                <a:gd name="T26" fmla="*/ 20 w 172"/>
                <a:gd name="T27" fmla="*/ 182 h 225"/>
                <a:gd name="T28" fmla="*/ 0 w 172"/>
                <a:gd name="T29" fmla="*/ 204 h 225"/>
                <a:gd name="T30" fmla="*/ 49 w 172"/>
                <a:gd name="T31" fmla="*/ 225 h 225"/>
                <a:gd name="T32" fmla="*/ 132 w 172"/>
                <a:gd name="T33" fmla="*/ 177 h 225"/>
                <a:gd name="T34" fmla="*/ 170 w 172"/>
                <a:gd name="T35" fmla="*/ 25 h 225"/>
                <a:gd name="T36" fmla="*/ 122 w 172"/>
                <a:gd name="T37" fmla="*/ 107 h 225"/>
                <a:gd name="T38" fmla="*/ 115 w 172"/>
                <a:gd name="T39" fmla="*/ 120 h 225"/>
                <a:gd name="T40" fmla="*/ 73 w 172"/>
                <a:gd name="T41" fmla="*/ 144 h 225"/>
                <a:gd name="T42" fmla="*/ 47 w 172"/>
                <a:gd name="T43" fmla="*/ 111 h 225"/>
                <a:gd name="T44" fmla="*/ 65 w 172"/>
                <a:gd name="T45" fmla="*/ 41 h 225"/>
                <a:gd name="T46" fmla="*/ 108 w 172"/>
                <a:gd name="T47" fmla="*/ 10 h 225"/>
                <a:gd name="T48" fmla="*/ 139 w 172"/>
                <a:gd name="T49" fmla="*/ 39 h 225"/>
                <a:gd name="T50" fmla="*/ 138 w 172"/>
                <a:gd name="T51" fmla="*/ 45 h 225"/>
                <a:gd name="T52" fmla="*/ 122 w 172"/>
                <a:gd name="T53" fmla="*/ 10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2" h="225">
                  <a:moveTo>
                    <a:pt x="170" y="25"/>
                  </a:moveTo>
                  <a:cubicBezTo>
                    <a:pt x="172" y="20"/>
                    <a:pt x="172" y="18"/>
                    <a:pt x="172" y="18"/>
                  </a:cubicBezTo>
                  <a:cubicBezTo>
                    <a:pt x="172" y="10"/>
                    <a:pt x="165" y="7"/>
                    <a:pt x="160" y="7"/>
                  </a:cubicBezTo>
                  <a:cubicBezTo>
                    <a:pt x="152" y="7"/>
                    <a:pt x="145" y="13"/>
                    <a:pt x="144" y="20"/>
                  </a:cubicBezTo>
                  <a:cubicBezTo>
                    <a:pt x="138" y="10"/>
                    <a:pt x="126" y="0"/>
                    <a:pt x="108" y="0"/>
                  </a:cubicBezTo>
                  <a:cubicBezTo>
                    <a:pt x="64" y="0"/>
                    <a:pt x="19" y="47"/>
                    <a:pt x="19" y="96"/>
                  </a:cubicBezTo>
                  <a:cubicBezTo>
                    <a:pt x="19" y="132"/>
                    <a:pt x="43" y="154"/>
                    <a:pt x="72" y="154"/>
                  </a:cubicBezTo>
                  <a:cubicBezTo>
                    <a:pt x="88" y="154"/>
                    <a:pt x="103" y="146"/>
                    <a:pt x="115" y="135"/>
                  </a:cubicBezTo>
                  <a:lnTo>
                    <a:pt x="108" y="166"/>
                  </a:lnTo>
                  <a:cubicBezTo>
                    <a:pt x="104" y="181"/>
                    <a:pt x="101" y="190"/>
                    <a:pt x="88" y="202"/>
                  </a:cubicBezTo>
                  <a:cubicBezTo>
                    <a:pt x="73" y="215"/>
                    <a:pt x="58" y="215"/>
                    <a:pt x="49" y="215"/>
                  </a:cubicBezTo>
                  <a:cubicBezTo>
                    <a:pt x="33" y="215"/>
                    <a:pt x="28" y="214"/>
                    <a:pt x="22" y="213"/>
                  </a:cubicBezTo>
                  <a:cubicBezTo>
                    <a:pt x="31" y="208"/>
                    <a:pt x="33" y="200"/>
                    <a:pt x="33" y="195"/>
                  </a:cubicBezTo>
                  <a:cubicBezTo>
                    <a:pt x="33" y="187"/>
                    <a:pt x="27" y="182"/>
                    <a:pt x="20" y="182"/>
                  </a:cubicBezTo>
                  <a:cubicBezTo>
                    <a:pt x="10" y="182"/>
                    <a:pt x="0" y="190"/>
                    <a:pt x="0" y="204"/>
                  </a:cubicBezTo>
                  <a:cubicBezTo>
                    <a:pt x="0" y="224"/>
                    <a:pt x="30" y="225"/>
                    <a:pt x="49" y="225"/>
                  </a:cubicBezTo>
                  <a:cubicBezTo>
                    <a:pt x="104" y="225"/>
                    <a:pt x="127" y="197"/>
                    <a:pt x="132" y="177"/>
                  </a:cubicBezTo>
                  <a:lnTo>
                    <a:pt x="170" y="25"/>
                  </a:lnTo>
                  <a:close/>
                  <a:moveTo>
                    <a:pt x="122" y="107"/>
                  </a:moveTo>
                  <a:cubicBezTo>
                    <a:pt x="121" y="113"/>
                    <a:pt x="121" y="113"/>
                    <a:pt x="115" y="120"/>
                  </a:cubicBezTo>
                  <a:cubicBezTo>
                    <a:pt x="103" y="135"/>
                    <a:pt x="86" y="144"/>
                    <a:pt x="73" y="144"/>
                  </a:cubicBezTo>
                  <a:cubicBezTo>
                    <a:pt x="55" y="144"/>
                    <a:pt x="47" y="129"/>
                    <a:pt x="47" y="111"/>
                  </a:cubicBezTo>
                  <a:cubicBezTo>
                    <a:pt x="47" y="95"/>
                    <a:pt x="56" y="56"/>
                    <a:pt x="65" y="41"/>
                  </a:cubicBezTo>
                  <a:cubicBezTo>
                    <a:pt x="80" y="17"/>
                    <a:pt x="96" y="10"/>
                    <a:pt x="108" y="10"/>
                  </a:cubicBezTo>
                  <a:cubicBezTo>
                    <a:pt x="132" y="10"/>
                    <a:pt x="139" y="36"/>
                    <a:pt x="139" y="39"/>
                  </a:cubicBezTo>
                  <a:cubicBezTo>
                    <a:pt x="139" y="40"/>
                    <a:pt x="139" y="41"/>
                    <a:pt x="138" y="45"/>
                  </a:cubicBezTo>
                  <a:lnTo>
                    <a:pt x="122" y="10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7"/>
            <p:cNvSpPr>
              <a:spLocks/>
            </p:cNvSpPr>
            <p:nvPr>
              <p:custDataLst>
                <p:tags r:id="rId32"/>
              </p:custDataLst>
            </p:nvPr>
          </p:nvSpPr>
          <p:spPr bwMode="auto">
            <a:xfrm>
              <a:off x="15638463" y="7991478"/>
              <a:ext cx="42863" cy="106363"/>
            </a:xfrm>
            <a:custGeom>
              <a:avLst/>
              <a:gdLst>
                <a:gd name="T0" fmla="*/ 59 w 59"/>
                <a:gd name="T1" fmla="*/ 53 h 149"/>
                <a:gd name="T2" fmla="*/ 27 w 59"/>
                <a:gd name="T3" fmla="*/ 0 h 149"/>
                <a:gd name="T4" fmla="*/ 0 w 59"/>
                <a:gd name="T5" fmla="*/ 27 h 149"/>
                <a:gd name="T6" fmla="*/ 27 w 59"/>
                <a:gd name="T7" fmla="*/ 53 h 149"/>
                <a:gd name="T8" fmla="*/ 44 w 59"/>
                <a:gd name="T9" fmla="*/ 47 h 149"/>
                <a:gd name="T10" fmla="*/ 47 w 59"/>
                <a:gd name="T11" fmla="*/ 45 h 149"/>
                <a:gd name="T12" fmla="*/ 48 w 59"/>
                <a:gd name="T13" fmla="*/ 53 h 149"/>
                <a:gd name="T14" fmla="*/ 14 w 59"/>
                <a:gd name="T15" fmla="*/ 136 h 149"/>
                <a:gd name="T16" fmla="*/ 8 w 59"/>
                <a:gd name="T17" fmla="*/ 144 h 149"/>
                <a:gd name="T18" fmla="*/ 13 w 59"/>
                <a:gd name="T19" fmla="*/ 149 h 149"/>
                <a:gd name="T20" fmla="*/ 59 w 59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3"/>
                  </a:moveTo>
                  <a:cubicBezTo>
                    <a:pt x="59" y="20"/>
                    <a:pt x="46" y="0"/>
                    <a:pt x="27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7"/>
                  </a:cubicBezTo>
                  <a:cubicBezTo>
                    <a:pt x="46" y="46"/>
                    <a:pt x="46" y="45"/>
                    <a:pt x="47" y="45"/>
                  </a:cubicBezTo>
                  <a:cubicBezTo>
                    <a:pt x="47" y="45"/>
                    <a:pt x="48" y="46"/>
                    <a:pt x="48" y="53"/>
                  </a:cubicBezTo>
                  <a:cubicBezTo>
                    <a:pt x="48" y="89"/>
                    <a:pt x="30" y="119"/>
                    <a:pt x="14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1"/>
                    <a:pt x="59" y="5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38"/>
            <p:cNvSpPr>
              <a:spLocks/>
            </p:cNvSpPr>
            <p:nvPr>
              <p:custDataLst>
                <p:tags r:id="rId33"/>
              </p:custDataLst>
            </p:nvPr>
          </p:nvSpPr>
          <p:spPr bwMode="auto">
            <a:xfrm>
              <a:off x="15786101" y="7786691"/>
              <a:ext cx="217488" cy="242888"/>
            </a:xfrm>
            <a:custGeom>
              <a:avLst/>
              <a:gdLst>
                <a:gd name="T0" fmla="*/ 157 w 303"/>
                <a:gd name="T1" fmla="*/ 178 h 340"/>
                <a:gd name="T2" fmla="*/ 162 w 303"/>
                <a:gd name="T3" fmla="*/ 170 h 340"/>
                <a:gd name="T4" fmla="*/ 158 w 303"/>
                <a:gd name="T5" fmla="*/ 163 h 340"/>
                <a:gd name="T6" fmla="*/ 56 w 303"/>
                <a:gd name="T7" fmla="*/ 15 h 340"/>
                <a:gd name="T8" fmla="*/ 171 w 303"/>
                <a:gd name="T9" fmla="*/ 15 h 340"/>
                <a:gd name="T10" fmla="*/ 291 w 303"/>
                <a:gd name="T11" fmla="*/ 112 h 340"/>
                <a:gd name="T12" fmla="*/ 303 w 303"/>
                <a:gd name="T13" fmla="*/ 112 h 340"/>
                <a:gd name="T14" fmla="*/ 289 w 303"/>
                <a:gd name="T15" fmla="*/ 0 h 340"/>
                <a:gd name="T16" fmla="*/ 13 w 303"/>
                <a:gd name="T17" fmla="*/ 0 h 340"/>
                <a:gd name="T18" fmla="*/ 0 w 303"/>
                <a:gd name="T19" fmla="*/ 11 h 340"/>
                <a:gd name="T20" fmla="*/ 124 w 303"/>
                <a:gd name="T21" fmla="*/ 191 h 340"/>
                <a:gd name="T22" fmla="*/ 5 w 303"/>
                <a:gd name="T23" fmla="*/ 326 h 340"/>
                <a:gd name="T24" fmla="*/ 0 w 303"/>
                <a:gd name="T25" fmla="*/ 335 h 340"/>
                <a:gd name="T26" fmla="*/ 13 w 303"/>
                <a:gd name="T27" fmla="*/ 340 h 340"/>
                <a:gd name="T28" fmla="*/ 289 w 303"/>
                <a:gd name="T29" fmla="*/ 340 h 340"/>
                <a:gd name="T30" fmla="*/ 303 w 303"/>
                <a:gd name="T31" fmla="*/ 222 h 340"/>
                <a:gd name="T32" fmla="*/ 291 w 303"/>
                <a:gd name="T33" fmla="*/ 222 h 340"/>
                <a:gd name="T34" fmla="*/ 170 w 303"/>
                <a:gd name="T35" fmla="*/ 319 h 340"/>
                <a:gd name="T36" fmla="*/ 32 w 303"/>
                <a:gd name="T37" fmla="*/ 319 h 340"/>
                <a:gd name="T38" fmla="*/ 157 w 303"/>
                <a:gd name="T39" fmla="*/ 178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03" h="340">
                  <a:moveTo>
                    <a:pt x="157" y="178"/>
                  </a:moveTo>
                  <a:cubicBezTo>
                    <a:pt x="162" y="173"/>
                    <a:pt x="162" y="171"/>
                    <a:pt x="162" y="170"/>
                  </a:cubicBezTo>
                  <a:cubicBezTo>
                    <a:pt x="162" y="167"/>
                    <a:pt x="160" y="165"/>
                    <a:pt x="158" y="163"/>
                  </a:cubicBezTo>
                  <a:lnTo>
                    <a:pt x="56" y="15"/>
                  </a:lnTo>
                  <a:lnTo>
                    <a:pt x="171" y="15"/>
                  </a:lnTo>
                  <a:cubicBezTo>
                    <a:pt x="255" y="15"/>
                    <a:pt x="280" y="33"/>
                    <a:pt x="291" y="112"/>
                  </a:cubicBezTo>
                  <a:lnTo>
                    <a:pt x="303" y="112"/>
                  </a:lnTo>
                  <a:lnTo>
                    <a:pt x="289" y="0"/>
                  </a:lnTo>
                  <a:lnTo>
                    <a:pt x="13" y="0"/>
                  </a:lnTo>
                  <a:cubicBezTo>
                    <a:pt x="1" y="0"/>
                    <a:pt x="0" y="0"/>
                    <a:pt x="0" y="11"/>
                  </a:cubicBezTo>
                  <a:lnTo>
                    <a:pt x="124" y="191"/>
                  </a:lnTo>
                  <a:lnTo>
                    <a:pt x="5" y="326"/>
                  </a:lnTo>
                  <a:cubicBezTo>
                    <a:pt x="0" y="332"/>
                    <a:pt x="0" y="333"/>
                    <a:pt x="0" y="335"/>
                  </a:cubicBezTo>
                  <a:cubicBezTo>
                    <a:pt x="0" y="340"/>
                    <a:pt x="5" y="340"/>
                    <a:pt x="13" y="340"/>
                  </a:cubicBezTo>
                  <a:lnTo>
                    <a:pt x="289" y="340"/>
                  </a:lnTo>
                  <a:lnTo>
                    <a:pt x="303" y="222"/>
                  </a:lnTo>
                  <a:lnTo>
                    <a:pt x="291" y="222"/>
                  </a:lnTo>
                  <a:cubicBezTo>
                    <a:pt x="282" y="306"/>
                    <a:pt x="248" y="319"/>
                    <a:pt x="170" y="319"/>
                  </a:cubicBezTo>
                  <a:lnTo>
                    <a:pt x="32" y="319"/>
                  </a:lnTo>
                  <a:lnTo>
                    <a:pt x="157" y="17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39"/>
            <p:cNvSpPr>
              <a:spLocks noEditPoints="1"/>
            </p:cNvSpPr>
            <p:nvPr>
              <p:custDataLst>
                <p:tags r:id="rId34"/>
              </p:custDataLst>
            </p:nvPr>
          </p:nvSpPr>
          <p:spPr bwMode="auto">
            <a:xfrm>
              <a:off x="16033751" y="7972428"/>
              <a:ext cx="123825" cy="160338"/>
            </a:xfrm>
            <a:custGeom>
              <a:avLst/>
              <a:gdLst>
                <a:gd name="T0" fmla="*/ 170 w 172"/>
                <a:gd name="T1" fmla="*/ 25 h 225"/>
                <a:gd name="T2" fmla="*/ 172 w 172"/>
                <a:gd name="T3" fmla="*/ 18 h 225"/>
                <a:gd name="T4" fmla="*/ 160 w 172"/>
                <a:gd name="T5" fmla="*/ 7 h 225"/>
                <a:gd name="T6" fmla="*/ 144 w 172"/>
                <a:gd name="T7" fmla="*/ 20 h 225"/>
                <a:gd name="T8" fmla="*/ 108 w 172"/>
                <a:gd name="T9" fmla="*/ 0 h 225"/>
                <a:gd name="T10" fmla="*/ 19 w 172"/>
                <a:gd name="T11" fmla="*/ 96 h 225"/>
                <a:gd name="T12" fmla="*/ 72 w 172"/>
                <a:gd name="T13" fmla="*/ 154 h 225"/>
                <a:gd name="T14" fmla="*/ 115 w 172"/>
                <a:gd name="T15" fmla="*/ 135 h 225"/>
                <a:gd name="T16" fmla="*/ 108 w 172"/>
                <a:gd name="T17" fmla="*/ 166 h 225"/>
                <a:gd name="T18" fmla="*/ 88 w 172"/>
                <a:gd name="T19" fmla="*/ 202 h 225"/>
                <a:gd name="T20" fmla="*/ 49 w 172"/>
                <a:gd name="T21" fmla="*/ 215 h 225"/>
                <a:gd name="T22" fmla="*/ 22 w 172"/>
                <a:gd name="T23" fmla="*/ 213 h 225"/>
                <a:gd name="T24" fmla="*/ 33 w 172"/>
                <a:gd name="T25" fmla="*/ 195 h 225"/>
                <a:gd name="T26" fmla="*/ 20 w 172"/>
                <a:gd name="T27" fmla="*/ 182 h 225"/>
                <a:gd name="T28" fmla="*/ 0 w 172"/>
                <a:gd name="T29" fmla="*/ 204 h 225"/>
                <a:gd name="T30" fmla="*/ 49 w 172"/>
                <a:gd name="T31" fmla="*/ 225 h 225"/>
                <a:gd name="T32" fmla="*/ 132 w 172"/>
                <a:gd name="T33" fmla="*/ 177 h 225"/>
                <a:gd name="T34" fmla="*/ 170 w 172"/>
                <a:gd name="T35" fmla="*/ 25 h 225"/>
                <a:gd name="T36" fmla="*/ 122 w 172"/>
                <a:gd name="T37" fmla="*/ 107 h 225"/>
                <a:gd name="T38" fmla="*/ 115 w 172"/>
                <a:gd name="T39" fmla="*/ 120 h 225"/>
                <a:gd name="T40" fmla="*/ 73 w 172"/>
                <a:gd name="T41" fmla="*/ 144 h 225"/>
                <a:gd name="T42" fmla="*/ 46 w 172"/>
                <a:gd name="T43" fmla="*/ 111 h 225"/>
                <a:gd name="T44" fmla="*/ 65 w 172"/>
                <a:gd name="T45" fmla="*/ 41 h 225"/>
                <a:gd name="T46" fmla="*/ 108 w 172"/>
                <a:gd name="T47" fmla="*/ 10 h 225"/>
                <a:gd name="T48" fmla="*/ 139 w 172"/>
                <a:gd name="T49" fmla="*/ 39 h 225"/>
                <a:gd name="T50" fmla="*/ 138 w 172"/>
                <a:gd name="T51" fmla="*/ 45 h 225"/>
                <a:gd name="T52" fmla="*/ 122 w 172"/>
                <a:gd name="T53" fmla="*/ 10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2" h="225">
                  <a:moveTo>
                    <a:pt x="170" y="25"/>
                  </a:moveTo>
                  <a:cubicBezTo>
                    <a:pt x="172" y="20"/>
                    <a:pt x="172" y="18"/>
                    <a:pt x="172" y="18"/>
                  </a:cubicBezTo>
                  <a:cubicBezTo>
                    <a:pt x="172" y="10"/>
                    <a:pt x="165" y="7"/>
                    <a:pt x="160" y="7"/>
                  </a:cubicBezTo>
                  <a:cubicBezTo>
                    <a:pt x="152" y="7"/>
                    <a:pt x="145" y="13"/>
                    <a:pt x="144" y="20"/>
                  </a:cubicBezTo>
                  <a:cubicBezTo>
                    <a:pt x="138" y="10"/>
                    <a:pt x="126" y="0"/>
                    <a:pt x="108" y="0"/>
                  </a:cubicBezTo>
                  <a:cubicBezTo>
                    <a:pt x="64" y="0"/>
                    <a:pt x="19" y="47"/>
                    <a:pt x="19" y="96"/>
                  </a:cubicBezTo>
                  <a:cubicBezTo>
                    <a:pt x="19" y="132"/>
                    <a:pt x="43" y="154"/>
                    <a:pt x="72" y="154"/>
                  </a:cubicBezTo>
                  <a:cubicBezTo>
                    <a:pt x="88" y="154"/>
                    <a:pt x="103" y="146"/>
                    <a:pt x="115" y="135"/>
                  </a:cubicBezTo>
                  <a:lnTo>
                    <a:pt x="108" y="166"/>
                  </a:lnTo>
                  <a:cubicBezTo>
                    <a:pt x="104" y="181"/>
                    <a:pt x="101" y="190"/>
                    <a:pt x="88" y="202"/>
                  </a:cubicBezTo>
                  <a:cubicBezTo>
                    <a:pt x="73" y="215"/>
                    <a:pt x="58" y="215"/>
                    <a:pt x="49" y="215"/>
                  </a:cubicBezTo>
                  <a:cubicBezTo>
                    <a:pt x="33" y="215"/>
                    <a:pt x="28" y="214"/>
                    <a:pt x="22" y="213"/>
                  </a:cubicBezTo>
                  <a:cubicBezTo>
                    <a:pt x="31" y="208"/>
                    <a:pt x="33" y="200"/>
                    <a:pt x="33" y="195"/>
                  </a:cubicBezTo>
                  <a:cubicBezTo>
                    <a:pt x="33" y="187"/>
                    <a:pt x="27" y="182"/>
                    <a:pt x="20" y="182"/>
                  </a:cubicBezTo>
                  <a:cubicBezTo>
                    <a:pt x="10" y="182"/>
                    <a:pt x="0" y="190"/>
                    <a:pt x="0" y="204"/>
                  </a:cubicBezTo>
                  <a:cubicBezTo>
                    <a:pt x="0" y="224"/>
                    <a:pt x="30" y="225"/>
                    <a:pt x="49" y="225"/>
                  </a:cubicBezTo>
                  <a:cubicBezTo>
                    <a:pt x="104" y="225"/>
                    <a:pt x="127" y="197"/>
                    <a:pt x="132" y="177"/>
                  </a:cubicBezTo>
                  <a:lnTo>
                    <a:pt x="170" y="25"/>
                  </a:lnTo>
                  <a:close/>
                  <a:moveTo>
                    <a:pt x="122" y="107"/>
                  </a:moveTo>
                  <a:cubicBezTo>
                    <a:pt x="121" y="113"/>
                    <a:pt x="121" y="113"/>
                    <a:pt x="115" y="120"/>
                  </a:cubicBezTo>
                  <a:cubicBezTo>
                    <a:pt x="103" y="135"/>
                    <a:pt x="86" y="144"/>
                    <a:pt x="73" y="144"/>
                  </a:cubicBezTo>
                  <a:cubicBezTo>
                    <a:pt x="55" y="144"/>
                    <a:pt x="46" y="129"/>
                    <a:pt x="46" y="111"/>
                  </a:cubicBezTo>
                  <a:cubicBezTo>
                    <a:pt x="46" y="95"/>
                    <a:pt x="56" y="56"/>
                    <a:pt x="65" y="41"/>
                  </a:cubicBezTo>
                  <a:cubicBezTo>
                    <a:pt x="80" y="17"/>
                    <a:pt x="96" y="10"/>
                    <a:pt x="108" y="10"/>
                  </a:cubicBezTo>
                  <a:cubicBezTo>
                    <a:pt x="132" y="10"/>
                    <a:pt x="139" y="36"/>
                    <a:pt x="139" y="39"/>
                  </a:cubicBezTo>
                  <a:cubicBezTo>
                    <a:pt x="139" y="40"/>
                    <a:pt x="139" y="41"/>
                    <a:pt x="138" y="45"/>
                  </a:cubicBezTo>
                  <a:lnTo>
                    <a:pt x="122" y="10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0"/>
            <p:cNvSpPr>
              <a:spLocks/>
            </p:cNvSpPr>
            <p:nvPr>
              <p:custDataLst>
                <p:tags r:id="rId35"/>
              </p:custDataLst>
            </p:nvPr>
          </p:nvSpPr>
          <p:spPr bwMode="auto">
            <a:xfrm>
              <a:off x="16208376" y="7762878"/>
              <a:ext cx="82550" cy="355600"/>
            </a:xfrm>
            <a:custGeom>
              <a:avLst/>
              <a:gdLst>
                <a:gd name="T0" fmla="*/ 116 w 116"/>
                <a:gd name="T1" fmla="*/ 249 h 499"/>
                <a:gd name="T2" fmla="*/ 83 w 116"/>
                <a:gd name="T3" fmla="*/ 94 h 499"/>
                <a:gd name="T4" fmla="*/ 5 w 116"/>
                <a:gd name="T5" fmla="*/ 0 h 499"/>
                <a:gd name="T6" fmla="*/ 0 w 116"/>
                <a:gd name="T7" fmla="*/ 5 h 499"/>
                <a:gd name="T8" fmla="*/ 9 w 116"/>
                <a:gd name="T9" fmla="*/ 17 h 499"/>
                <a:gd name="T10" fmla="*/ 87 w 116"/>
                <a:gd name="T11" fmla="*/ 249 h 499"/>
                <a:gd name="T12" fmla="*/ 6 w 116"/>
                <a:gd name="T13" fmla="*/ 485 h 499"/>
                <a:gd name="T14" fmla="*/ 0 w 116"/>
                <a:gd name="T15" fmla="*/ 494 h 499"/>
                <a:gd name="T16" fmla="*/ 5 w 116"/>
                <a:gd name="T17" fmla="*/ 499 h 499"/>
                <a:gd name="T18" fmla="*/ 84 w 116"/>
                <a:gd name="T19" fmla="*/ 401 h 499"/>
                <a:gd name="T20" fmla="*/ 116 w 116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49"/>
                  </a:moveTo>
                  <a:cubicBezTo>
                    <a:pt x="116" y="211"/>
                    <a:pt x="110" y="150"/>
                    <a:pt x="83" y="94"/>
                  </a:cubicBezTo>
                  <a:cubicBezTo>
                    <a:pt x="53" y="33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9" y="17"/>
                  </a:cubicBezTo>
                  <a:cubicBezTo>
                    <a:pt x="58" y="66"/>
                    <a:pt x="87" y="145"/>
                    <a:pt x="87" y="249"/>
                  </a:cubicBezTo>
                  <a:cubicBezTo>
                    <a:pt x="87" y="335"/>
                    <a:pt x="68" y="422"/>
                    <a:pt x="6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4" y="401"/>
                  </a:cubicBezTo>
                  <a:cubicBezTo>
                    <a:pt x="110" y="347"/>
                    <a:pt x="116" y="291"/>
                    <a:pt x="116" y="24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2" name="Group 51"/>
          <p:cNvGrpSpPr>
            <a:grpSpLocks noChangeAspect="1"/>
          </p:cNvGrpSpPr>
          <p:nvPr/>
        </p:nvGrpSpPr>
        <p:grpSpPr>
          <a:xfrm>
            <a:off x="2228056" y="2675732"/>
            <a:ext cx="4702175" cy="2322513"/>
            <a:chOff x="2962275" y="3295650"/>
            <a:chExt cx="4702175" cy="2322513"/>
          </a:xfrm>
        </p:grpSpPr>
        <p:sp>
          <p:nvSpPr>
            <p:cNvPr id="53" name="Freeform 152"/>
            <p:cNvSpPr>
              <a:spLocks/>
            </p:cNvSpPr>
            <p:nvPr/>
          </p:nvSpPr>
          <p:spPr bwMode="auto">
            <a:xfrm>
              <a:off x="3454400" y="3368675"/>
              <a:ext cx="4048125" cy="1841500"/>
            </a:xfrm>
            <a:custGeom>
              <a:avLst/>
              <a:gdLst>
                <a:gd name="T0" fmla="*/ 651 w 15867"/>
                <a:gd name="T1" fmla="*/ 7199 h 7201"/>
                <a:gd name="T2" fmla="*/ 985 w 15867"/>
                <a:gd name="T3" fmla="*/ 7195 h 7201"/>
                <a:gd name="T4" fmla="*/ 1255 w 15867"/>
                <a:gd name="T5" fmla="*/ 7180 h 7201"/>
                <a:gd name="T6" fmla="*/ 1525 w 15867"/>
                <a:gd name="T7" fmla="*/ 7138 h 7201"/>
                <a:gd name="T8" fmla="*/ 1763 w 15867"/>
                <a:gd name="T9" fmla="*/ 7051 h 7201"/>
                <a:gd name="T10" fmla="*/ 2001 w 15867"/>
                <a:gd name="T11" fmla="*/ 6873 h 7201"/>
                <a:gd name="T12" fmla="*/ 2239 w 15867"/>
                <a:gd name="T13" fmla="*/ 6543 h 7201"/>
                <a:gd name="T14" fmla="*/ 2478 w 15867"/>
                <a:gd name="T15" fmla="*/ 5993 h 7201"/>
                <a:gd name="T16" fmla="*/ 2716 w 15867"/>
                <a:gd name="T17" fmla="*/ 5172 h 7201"/>
                <a:gd name="T18" fmla="*/ 2954 w 15867"/>
                <a:gd name="T19" fmla="*/ 4086 h 7201"/>
                <a:gd name="T20" fmla="*/ 3224 w 15867"/>
                <a:gd name="T21" fmla="*/ 2652 h 7201"/>
                <a:gd name="T22" fmla="*/ 3462 w 15867"/>
                <a:gd name="T23" fmla="*/ 1422 h 7201"/>
                <a:gd name="T24" fmla="*/ 3701 w 15867"/>
                <a:gd name="T25" fmla="*/ 476 h 7201"/>
                <a:gd name="T26" fmla="*/ 3939 w 15867"/>
                <a:gd name="T27" fmla="*/ 23 h 7201"/>
                <a:gd name="T28" fmla="*/ 4177 w 15867"/>
                <a:gd name="T29" fmla="*/ 151 h 7201"/>
                <a:gd name="T30" fmla="*/ 4415 w 15867"/>
                <a:gd name="T31" fmla="*/ 793 h 7201"/>
                <a:gd name="T32" fmla="*/ 4654 w 15867"/>
                <a:gd name="T33" fmla="*/ 1748 h 7201"/>
                <a:gd name="T34" fmla="*/ 4892 w 15867"/>
                <a:gd name="T35" fmla="*/ 2765 h 7201"/>
                <a:gd name="T36" fmla="*/ 5130 w 15867"/>
                <a:gd name="T37" fmla="*/ 3619 h 7201"/>
                <a:gd name="T38" fmla="*/ 5368 w 15867"/>
                <a:gd name="T39" fmla="*/ 4178 h 7201"/>
                <a:gd name="T40" fmla="*/ 5607 w 15867"/>
                <a:gd name="T41" fmla="*/ 4408 h 7201"/>
                <a:gd name="T42" fmla="*/ 5845 w 15867"/>
                <a:gd name="T43" fmla="*/ 4348 h 7201"/>
                <a:gd name="T44" fmla="*/ 6083 w 15867"/>
                <a:gd name="T45" fmla="*/ 4074 h 7201"/>
                <a:gd name="T46" fmla="*/ 6321 w 15867"/>
                <a:gd name="T47" fmla="*/ 3665 h 7201"/>
                <a:gd name="T48" fmla="*/ 6623 w 15867"/>
                <a:gd name="T49" fmla="*/ 3064 h 7201"/>
                <a:gd name="T50" fmla="*/ 6957 w 15867"/>
                <a:gd name="T51" fmla="*/ 2411 h 7201"/>
                <a:gd name="T52" fmla="*/ 7211 w 15867"/>
                <a:gd name="T53" fmla="*/ 1987 h 7201"/>
                <a:gd name="T54" fmla="*/ 7449 w 15867"/>
                <a:gd name="T55" fmla="*/ 1681 h 7201"/>
                <a:gd name="T56" fmla="*/ 7687 w 15867"/>
                <a:gd name="T57" fmla="*/ 1487 h 7201"/>
                <a:gd name="T58" fmla="*/ 7926 w 15867"/>
                <a:gd name="T59" fmla="*/ 1418 h 7201"/>
                <a:gd name="T60" fmla="*/ 8164 w 15867"/>
                <a:gd name="T61" fmla="*/ 1479 h 7201"/>
                <a:gd name="T62" fmla="*/ 8402 w 15867"/>
                <a:gd name="T63" fmla="*/ 1665 h 7201"/>
                <a:gd name="T64" fmla="*/ 8640 w 15867"/>
                <a:gd name="T65" fmla="*/ 1964 h 7201"/>
                <a:gd name="T66" fmla="*/ 8879 w 15867"/>
                <a:gd name="T67" fmla="*/ 2355 h 7201"/>
                <a:gd name="T68" fmla="*/ 9117 w 15867"/>
                <a:gd name="T69" fmla="*/ 2812 h 7201"/>
                <a:gd name="T70" fmla="*/ 9387 w 15867"/>
                <a:gd name="T71" fmla="*/ 3369 h 7201"/>
                <a:gd name="T72" fmla="*/ 9625 w 15867"/>
                <a:gd name="T73" fmla="*/ 3849 h 7201"/>
                <a:gd name="T74" fmla="*/ 9863 w 15867"/>
                <a:gd name="T75" fmla="*/ 4270 h 7201"/>
                <a:gd name="T76" fmla="*/ 10102 w 15867"/>
                <a:gd name="T77" fmla="*/ 4573 h 7201"/>
                <a:gd name="T78" fmla="*/ 10340 w 15867"/>
                <a:gd name="T79" fmla="*/ 4701 h 7201"/>
                <a:gd name="T80" fmla="*/ 10578 w 15867"/>
                <a:gd name="T81" fmla="*/ 4605 h 7201"/>
                <a:gd name="T82" fmla="*/ 10816 w 15867"/>
                <a:gd name="T83" fmla="*/ 4272 h 7201"/>
                <a:gd name="T84" fmla="*/ 11055 w 15867"/>
                <a:gd name="T85" fmla="*/ 3744 h 7201"/>
                <a:gd name="T86" fmla="*/ 11309 w 15867"/>
                <a:gd name="T87" fmla="*/ 3096 h 7201"/>
                <a:gd name="T88" fmla="*/ 11547 w 15867"/>
                <a:gd name="T89" fmla="*/ 2579 h 7201"/>
                <a:gd name="T90" fmla="*/ 11785 w 15867"/>
                <a:gd name="T91" fmla="*/ 2320 h 7201"/>
                <a:gd name="T92" fmla="*/ 12023 w 15867"/>
                <a:gd name="T93" fmla="*/ 2422 h 7201"/>
                <a:gd name="T94" fmla="*/ 12262 w 15867"/>
                <a:gd name="T95" fmla="*/ 2891 h 7201"/>
                <a:gd name="T96" fmla="*/ 12500 w 15867"/>
                <a:gd name="T97" fmla="*/ 3632 h 7201"/>
                <a:gd name="T98" fmla="*/ 12738 w 15867"/>
                <a:gd name="T99" fmla="*/ 4493 h 7201"/>
                <a:gd name="T100" fmla="*/ 12976 w 15867"/>
                <a:gd name="T101" fmla="*/ 5320 h 7201"/>
                <a:gd name="T102" fmla="*/ 13231 w 15867"/>
                <a:gd name="T103" fmla="*/ 6044 h 7201"/>
                <a:gd name="T104" fmla="*/ 13469 w 15867"/>
                <a:gd name="T105" fmla="*/ 6532 h 7201"/>
                <a:gd name="T106" fmla="*/ 13707 w 15867"/>
                <a:gd name="T107" fmla="*/ 6847 h 7201"/>
                <a:gd name="T108" fmla="*/ 13945 w 15867"/>
                <a:gd name="T109" fmla="*/ 7029 h 7201"/>
                <a:gd name="T110" fmla="*/ 14215 w 15867"/>
                <a:gd name="T111" fmla="*/ 7133 h 7201"/>
                <a:gd name="T112" fmla="*/ 14485 w 15867"/>
                <a:gd name="T113" fmla="*/ 7177 h 7201"/>
                <a:gd name="T114" fmla="*/ 14835 w 15867"/>
                <a:gd name="T115" fmla="*/ 7195 h 7201"/>
                <a:gd name="T116" fmla="*/ 15121 w 15867"/>
                <a:gd name="T117" fmla="*/ 7199 h 7201"/>
                <a:gd name="T118" fmla="*/ 15867 w 15867"/>
                <a:gd name="T119" fmla="*/ 7201 h 7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5867" h="7201">
                  <a:moveTo>
                    <a:pt x="0" y="7201"/>
                  </a:moveTo>
                  <a:lnTo>
                    <a:pt x="143" y="7201"/>
                  </a:lnTo>
                  <a:lnTo>
                    <a:pt x="159" y="7201"/>
                  </a:lnTo>
                  <a:lnTo>
                    <a:pt x="349" y="7201"/>
                  </a:lnTo>
                  <a:lnTo>
                    <a:pt x="365" y="7200"/>
                  </a:lnTo>
                  <a:lnTo>
                    <a:pt x="460" y="7200"/>
                  </a:lnTo>
                  <a:lnTo>
                    <a:pt x="476" y="7200"/>
                  </a:lnTo>
                  <a:lnTo>
                    <a:pt x="524" y="7200"/>
                  </a:lnTo>
                  <a:lnTo>
                    <a:pt x="540" y="7200"/>
                  </a:lnTo>
                  <a:lnTo>
                    <a:pt x="572" y="7200"/>
                  </a:lnTo>
                  <a:lnTo>
                    <a:pt x="588" y="7200"/>
                  </a:lnTo>
                  <a:lnTo>
                    <a:pt x="603" y="7200"/>
                  </a:lnTo>
                  <a:lnTo>
                    <a:pt x="619" y="7200"/>
                  </a:lnTo>
                  <a:lnTo>
                    <a:pt x="635" y="7200"/>
                  </a:lnTo>
                  <a:lnTo>
                    <a:pt x="651" y="7199"/>
                  </a:lnTo>
                  <a:lnTo>
                    <a:pt x="667" y="7199"/>
                  </a:lnTo>
                  <a:lnTo>
                    <a:pt x="683" y="7199"/>
                  </a:lnTo>
                  <a:lnTo>
                    <a:pt x="699" y="7199"/>
                  </a:lnTo>
                  <a:lnTo>
                    <a:pt x="730" y="7199"/>
                  </a:lnTo>
                  <a:lnTo>
                    <a:pt x="746" y="7199"/>
                  </a:lnTo>
                  <a:lnTo>
                    <a:pt x="778" y="7198"/>
                  </a:lnTo>
                  <a:lnTo>
                    <a:pt x="794" y="7198"/>
                  </a:lnTo>
                  <a:lnTo>
                    <a:pt x="826" y="7198"/>
                  </a:lnTo>
                  <a:lnTo>
                    <a:pt x="842" y="7197"/>
                  </a:lnTo>
                  <a:lnTo>
                    <a:pt x="873" y="7197"/>
                  </a:lnTo>
                  <a:lnTo>
                    <a:pt x="889" y="7197"/>
                  </a:lnTo>
                  <a:lnTo>
                    <a:pt x="905" y="7196"/>
                  </a:lnTo>
                  <a:lnTo>
                    <a:pt x="921" y="7196"/>
                  </a:lnTo>
                  <a:lnTo>
                    <a:pt x="937" y="7196"/>
                  </a:lnTo>
                  <a:lnTo>
                    <a:pt x="985" y="7195"/>
                  </a:lnTo>
                  <a:lnTo>
                    <a:pt x="1001" y="7194"/>
                  </a:lnTo>
                  <a:lnTo>
                    <a:pt x="1016" y="7193"/>
                  </a:lnTo>
                  <a:lnTo>
                    <a:pt x="1032" y="7193"/>
                  </a:lnTo>
                  <a:lnTo>
                    <a:pt x="1048" y="7192"/>
                  </a:lnTo>
                  <a:lnTo>
                    <a:pt x="1064" y="7192"/>
                  </a:lnTo>
                  <a:lnTo>
                    <a:pt x="1080" y="7191"/>
                  </a:lnTo>
                  <a:lnTo>
                    <a:pt x="1096" y="7190"/>
                  </a:lnTo>
                  <a:lnTo>
                    <a:pt x="1127" y="7189"/>
                  </a:lnTo>
                  <a:lnTo>
                    <a:pt x="1143" y="7188"/>
                  </a:lnTo>
                  <a:lnTo>
                    <a:pt x="1175" y="7186"/>
                  </a:lnTo>
                  <a:lnTo>
                    <a:pt x="1191" y="7185"/>
                  </a:lnTo>
                  <a:lnTo>
                    <a:pt x="1207" y="7184"/>
                  </a:lnTo>
                  <a:lnTo>
                    <a:pt x="1223" y="7182"/>
                  </a:lnTo>
                  <a:lnTo>
                    <a:pt x="1239" y="7181"/>
                  </a:lnTo>
                  <a:lnTo>
                    <a:pt x="1255" y="7180"/>
                  </a:lnTo>
                  <a:lnTo>
                    <a:pt x="1270" y="7178"/>
                  </a:lnTo>
                  <a:lnTo>
                    <a:pt x="1286" y="7177"/>
                  </a:lnTo>
                  <a:lnTo>
                    <a:pt x="1302" y="7175"/>
                  </a:lnTo>
                  <a:lnTo>
                    <a:pt x="1318" y="7173"/>
                  </a:lnTo>
                  <a:lnTo>
                    <a:pt x="1334" y="7171"/>
                  </a:lnTo>
                  <a:lnTo>
                    <a:pt x="1366" y="7168"/>
                  </a:lnTo>
                  <a:lnTo>
                    <a:pt x="1382" y="7165"/>
                  </a:lnTo>
                  <a:lnTo>
                    <a:pt x="1398" y="7163"/>
                  </a:lnTo>
                  <a:lnTo>
                    <a:pt x="1429" y="7158"/>
                  </a:lnTo>
                  <a:lnTo>
                    <a:pt x="1445" y="7155"/>
                  </a:lnTo>
                  <a:lnTo>
                    <a:pt x="1461" y="7152"/>
                  </a:lnTo>
                  <a:lnTo>
                    <a:pt x="1477" y="7149"/>
                  </a:lnTo>
                  <a:lnTo>
                    <a:pt x="1493" y="7145"/>
                  </a:lnTo>
                  <a:lnTo>
                    <a:pt x="1509" y="7142"/>
                  </a:lnTo>
                  <a:lnTo>
                    <a:pt x="1525" y="7138"/>
                  </a:lnTo>
                  <a:lnTo>
                    <a:pt x="1541" y="7134"/>
                  </a:lnTo>
                  <a:lnTo>
                    <a:pt x="1556" y="7130"/>
                  </a:lnTo>
                  <a:lnTo>
                    <a:pt x="1572" y="7126"/>
                  </a:lnTo>
                  <a:lnTo>
                    <a:pt x="1588" y="7121"/>
                  </a:lnTo>
                  <a:lnTo>
                    <a:pt x="1604" y="7116"/>
                  </a:lnTo>
                  <a:lnTo>
                    <a:pt x="1620" y="7111"/>
                  </a:lnTo>
                  <a:lnTo>
                    <a:pt x="1636" y="7106"/>
                  </a:lnTo>
                  <a:lnTo>
                    <a:pt x="1652" y="7100"/>
                  </a:lnTo>
                  <a:lnTo>
                    <a:pt x="1668" y="7094"/>
                  </a:lnTo>
                  <a:lnTo>
                    <a:pt x="1684" y="7088"/>
                  </a:lnTo>
                  <a:lnTo>
                    <a:pt x="1699" y="7081"/>
                  </a:lnTo>
                  <a:lnTo>
                    <a:pt x="1715" y="7074"/>
                  </a:lnTo>
                  <a:lnTo>
                    <a:pt x="1731" y="7067"/>
                  </a:lnTo>
                  <a:lnTo>
                    <a:pt x="1747" y="7059"/>
                  </a:lnTo>
                  <a:lnTo>
                    <a:pt x="1763" y="7051"/>
                  </a:lnTo>
                  <a:lnTo>
                    <a:pt x="1779" y="7043"/>
                  </a:lnTo>
                  <a:lnTo>
                    <a:pt x="1795" y="7034"/>
                  </a:lnTo>
                  <a:lnTo>
                    <a:pt x="1811" y="7025"/>
                  </a:lnTo>
                  <a:lnTo>
                    <a:pt x="1826" y="7015"/>
                  </a:lnTo>
                  <a:lnTo>
                    <a:pt x="1842" y="7005"/>
                  </a:lnTo>
                  <a:lnTo>
                    <a:pt x="1858" y="6994"/>
                  </a:lnTo>
                  <a:lnTo>
                    <a:pt x="1874" y="6983"/>
                  </a:lnTo>
                  <a:lnTo>
                    <a:pt x="1890" y="6971"/>
                  </a:lnTo>
                  <a:lnTo>
                    <a:pt x="1906" y="6959"/>
                  </a:lnTo>
                  <a:lnTo>
                    <a:pt x="1922" y="6946"/>
                  </a:lnTo>
                  <a:lnTo>
                    <a:pt x="1938" y="6933"/>
                  </a:lnTo>
                  <a:lnTo>
                    <a:pt x="1954" y="6919"/>
                  </a:lnTo>
                  <a:lnTo>
                    <a:pt x="1969" y="6904"/>
                  </a:lnTo>
                  <a:lnTo>
                    <a:pt x="1985" y="6889"/>
                  </a:lnTo>
                  <a:lnTo>
                    <a:pt x="2001" y="6873"/>
                  </a:lnTo>
                  <a:lnTo>
                    <a:pt x="2017" y="6856"/>
                  </a:lnTo>
                  <a:lnTo>
                    <a:pt x="2033" y="6839"/>
                  </a:lnTo>
                  <a:lnTo>
                    <a:pt x="2049" y="6821"/>
                  </a:lnTo>
                  <a:lnTo>
                    <a:pt x="2065" y="6803"/>
                  </a:lnTo>
                  <a:lnTo>
                    <a:pt x="2080" y="6783"/>
                  </a:lnTo>
                  <a:lnTo>
                    <a:pt x="2096" y="6763"/>
                  </a:lnTo>
                  <a:lnTo>
                    <a:pt x="2112" y="6742"/>
                  </a:lnTo>
                  <a:lnTo>
                    <a:pt x="2128" y="6720"/>
                  </a:lnTo>
                  <a:lnTo>
                    <a:pt x="2144" y="6698"/>
                  </a:lnTo>
                  <a:lnTo>
                    <a:pt x="2160" y="6674"/>
                  </a:lnTo>
                  <a:lnTo>
                    <a:pt x="2176" y="6650"/>
                  </a:lnTo>
                  <a:lnTo>
                    <a:pt x="2192" y="6624"/>
                  </a:lnTo>
                  <a:lnTo>
                    <a:pt x="2208" y="6598"/>
                  </a:lnTo>
                  <a:lnTo>
                    <a:pt x="2223" y="6571"/>
                  </a:lnTo>
                  <a:lnTo>
                    <a:pt x="2239" y="6543"/>
                  </a:lnTo>
                  <a:lnTo>
                    <a:pt x="2255" y="6514"/>
                  </a:lnTo>
                  <a:lnTo>
                    <a:pt x="2271" y="6484"/>
                  </a:lnTo>
                  <a:lnTo>
                    <a:pt x="2287" y="6453"/>
                  </a:lnTo>
                  <a:lnTo>
                    <a:pt x="2303" y="6420"/>
                  </a:lnTo>
                  <a:lnTo>
                    <a:pt x="2319" y="6387"/>
                  </a:lnTo>
                  <a:lnTo>
                    <a:pt x="2335" y="6353"/>
                  </a:lnTo>
                  <a:lnTo>
                    <a:pt x="2351" y="6318"/>
                  </a:lnTo>
                  <a:lnTo>
                    <a:pt x="2366" y="6281"/>
                  </a:lnTo>
                  <a:lnTo>
                    <a:pt x="2382" y="6243"/>
                  </a:lnTo>
                  <a:lnTo>
                    <a:pt x="2398" y="6205"/>
                  </a:lnTo>
                  <a:lnTo>
                    <a:pt x="2414" y="6165"/>
                  </a:lnTo>
                  <a:lnTo>
                    <a:pt x="2430" y="6124"/>
                  </a:lnTo>
                  <a:lnTo>
                    <a:pt x="2446" y="6081"/>
                  </a:lnTo>
                  <a:lnTo>
                    <a:pt x="2462" y="6038"/>
                  </a:lnTo>
                  <a:lnTo>
                    <a:pt x="2478" y="5993"/>
                  </a:lnTo>
                  <a:lnTo>
                    <a:pt x="2494" y="5947"/>
                  </a:lnTo>
                  <a:lnTo>
                    <a:pt x="2509" y="5900"/>
                  </a:lnTo>
                  <a:lnTo>
                    <a:pt x="2525" y="5851"/>
                  </a:lnTo>
                  <a:lnTo>
                    <a:pt x="2541" y="5802"/>
                  </a:lnTo>
                  <a:lnTo>
                    <a:pt x="2557" y="5751"/>
                  </a:lnTo>
                  <a:lnTo>
                    <a:pt x="2573" y="5699"/>
                  </a:lnTo>
                  <a:lnTo>
                    <a:pt x="2589" y="5645"/>
                  </a:lnTo>
                  <a:lnTo>
                    <a:pt x="2605" y="5591"/>
                  </a:lnTo>
                  <a:lnTo>
                    <a:pt x="2621" y="5534"/>
                  </a:lnTo>
                  <a:lnTo>
                    <a:pt x="2637" y="5477"/>
                  </a:lnTo>
                  <a:lnTo>
                    <a:pt x="2652" y="5419"/>
                  </a:lnTo>
                  <a:lnTo>
                    <a:pt x="2668" y="5359"/>
                  </a:lnTo>
                  <a:lnTo>
                    <a:pt x="2684" y="5298"/>
                  </a:lnTo>
                  <a:lnTo>
                    <a:pt x="2700" y="5236"/>
                  </a:lnTo>
                  <a:lnTo>
                    <a:pt x="2716" y="5172"/>
                  </a:lnTo>
                  <a:lnTo>
                    <a:pt x="2732" y="5108"/>
                  </a:lnTo>
                  <a:lnTo>
                    <a:pt x="2748" y="5042"/>
                  </a:lnTo>
                  <a:lnTo>
                    <a:pt x="2763" y="4975"/>
                  </a:lnTo>
                  <a:lnTo>
                    <a:pt x="2779" y="4907"/>
                  </a:lnTo>
                  <a:lnTo>
                    <a:pt x="2795" y="4837"/>
                  </a:lnTo>
                  <a:lnTo>
                    <a:pt x="2811" y="4767"/>
                  </a:lnTo>
                  <a:lnTo>
                    <a:pt x="2827" y="4695"/>
                  </a:lnTo>
                  <a:lnTo>
                    <a:pt x="2843" y="4622"/>
                  </a:lnTo>
                  <a:lnTo>
                    <a:pt x="2859" y="4549"/>
                  </a:lnTo>
                  <a:lnTo>
                    <a:pt x="2875" y="4474"/>
                  </a:lnTo>
                  <a:lnTo>
                    <a:pt x="2891" y="4398"/>
                  </a:lnTo>
                  <a:lnTo>
                    <a:pt x="2906" y="4321"/>
                  </a:lnTo>
                  <a:lnTo>
                    <a:pt x="2922" y="4244"/>
                  </a:lnTo>
                  <a:lnTo>
                    <a:pt x="2938" y="4165"/>
                  </a:lnTo>
                  <a:lnTo>
                    <a:pt x="2954" y="4086"/>
                  </a:lnTo>
                  <a:lnTo>
                    <a:pt x="2970" y="4005"/>
                  </a:lnTo>
                  <a:lnTo>
                    <a:pt x="2986" y="3924"/>
                  </a:lnTo>
                  <a:lnTo>
                    <a:pt x="3002" y="3843"/>
                  </a:lnTo>
                  <a:lnTo>
                    <a:pt x="3018" y="3760"/>
                  </a:lnTo>
                  <a:lnTo>
                    <a:pt x="3034" y="3677"/>
                  </a:lnTo>
                  <a:lnTo>
                    <a:pt x="3049" y="3593"/>
                  </a:lnTo>
                  <a:lnTo>
                    <a:pt x="3065" y="3509"/>
                  </a:lnTo>
                  <a:lnTo>
                    <a:pt x="3081" y="3425"/>
                  </a:lnTo>
                  <a:lnTo>
                    <a:pt x="3097" y="3340"/>
                  </a:lnTo>
                  <a:lnTo>
                    <a:pt x="3113" y="3254"/>
                  </a:lnTo>
                  <a:lnTo>
                    <a:pt x="3129" y="3169"/>
                  </a:lnTo>
                  <a:lnTo>
                    <a:pt x="3145" y="3083"/>
                  </a:lnTo>
                  <a:lnTo>
                    <a:pt x="3176" y="2911"/>
                  </a:lnTo>
                  <a:lnTo>
                    <a:pt x="3192" y="2824"/>
                  </a:lnTo>
                  <a:lnTo>
                    <a:pt x="3224" y="2652"/>
                  </a:lnTo>
                  <a:lnTo>
                    <a:pt x="3240" y="2566"/>
                  </a:lnTo>
                  <a:lnTo>
                    <a:pt x="3256" y="2481"/>
                  </a:lnTo>
                  <a:lnTo>
                    <a:pt x="3272" y="2395"/>
                  </a:lnTo>
                  <a:lnTo>
                    <a:pt x="3288" y="2310"/>
                  </a:lnTo>
                  <a:lnTo>
                    <a:pt x="3304" y="2226"/>
                  </a:lnTo>
                  <a:lnTo>
                    <a:pt x="3319" y="2142"/>
                  </a:lnTo>
                  <a:lnTo>
                    <a:pt x="3335" y="2058"/>
                  </a:lnTo>
                  <a:lnTo>
                    <a:pt x="3351" y="1976"/>
                  </a:lnTo>
                  <a:lnTo>
                    <a:pt x="3367" y="1894"/>
                  </a:lnTo>
                  <a:lnTo>
                    <a:pt x="3383" y="1813"/>
                  </a:lnTo>
                  <a:lnTo>
                    <a:pt x="3399" y="1732"/>
                  </a:lnTo>
                  <a:lnTo>
                    <a:pt x="3415" y="1653"/>
                  </a:lnTo>
                  <a:lnTo>
                    <a:pt x="3431" y="1575"/>
                  </a:lnTo>
                  <a:lnTo>
                    <a:pt x="3447" y="1498"/>
                  </a:lnTo>
                  <a:lnTo>
                    <a:pt x="3462" y="1422"/>
                  </a:lnTo>
                  <a:lnTo>
                    <a:pt x="3478" y="1347"/>
                  </a:lnTo>
                  <a:lnTo>
                    <a:pt x="3494" y="1274"/>
                  </a:lnTo>
                  <a:lnTo>
                    <a:pt x="3510" y="1203"/>
                  </a:lnTo>
                  <a:lnTo>
                    <a:pt x="3526" y="1132"/>
                  </a:lnTo>
                  <a:lnTo>
                    <a:pt x="3542" y="1063"/>
                  </a:lnTo>
                  <a:lnTo>
                    <a:pt x="3558" y="996"/>
                  </a:lnTo>
                  <a:lnTo>
                    <a:pt x="3573" y="931"/>
                  </a:lnTo>
                  <a:lnTo>
                    <a:pt x="3589" y="867"/>
                  </a:lnTo>
                  <a:lnTo>
                    <a:pt x="3605" y="805"/>
                  </a:lnTo>
                  <a:lnTo>
                    <a:pt x="3621" y="745"/>
                  </a:lnTo>
                  <a:lnTo>
                    <a:pt x="3637" y="688"/>
                  </a:lnTo>
                  <a:lnTo>
                    <a:pt x="3653" y="632"/>
                  </a:lnTo>
                  <a:lnTo>
                    <a:pt x="3669" y="578"/>
                  </a:lnTo>
                  <a:lnTo>
                    <a:pt x="3685" y="526"/>
                  </a:lnTo>
                  <a:lnTo>
                    <a:pt x="3701" y="476"/>
                  </a:lnTo>
                  <a:lnTo>
                    <a:pt x="3716" y="429"/>
                  </a:lnTo>
                  <a:lnTo>
                    <a:pt x="3732" y="384"/>
                  </a:lnTo>
                  <a:lnTo>
                    <a:pt x="3748" y="341"/>
                  </a:lnTo>
                  <a:lnTo>
                    <a:pt x="3764" y="301"/>
                  </a:lnTo>
                  <a:lnTo>
                    <a:pt x="3780" y="263"/>
                  </a:lnTo>
                  <a:lnTo>
                    <a:pt x="3796" y="228"/>
                  </a:lnTo>
                  <a:lnTo>
                    <a:pt x="3812" y="195"/>
                  </a:lnTo>
                  <a:lnTo>
                    <a:pt x="3828" y="164"/>
                  </a:lnTo>
                  <a:lnTo>
                    <a:pt x="3844" y="136"/>
                  </a:lnTo>
                  <a:lnTo>
                    <a:pt x="3859" y="111"/>
                  </a:lnTo>
                  <a:lnTo>
                    <a:pt x="3875" y="88"/>
                  </a:lnTo>
                  <a:lnTo>
                    <a:pt x="3891" y="68"/>
                  </a:lnTo>
                  <a:lnTo>
                    <a:pt x="3907" y="50"/>
                  </a:lnTo>
                  <a:lnTo>
                    <a:pt x="3923" y="35"/>
                  </a:lnTo>
                  <a:lnTo>
                    <a:pt x="3939" y="23"/>
                  </a:lnTo>
                  <a:lnTo>
                    <a:pt x="3955" y="13"/>
                  </a:lnTo>
                  <a:lnTo>
                    <a:pt x="3971" y="6"/>
                  </a:lnTo>
                  <a:lnTo>
                    <a:pt x="3987" y="2"/>
                  </a:lnTo>
                  <a:lnTo>
                    <a:pt x="4002" y="0"/>
                  </a:lnTo>
                  <a:lnTo>
                    <a:pt x="4018" y="1"/>
                  </a:lnTo>
                  <a:lnTo>
                    <a:pt x="4034" y="5"/>
                  </a:lnTo>
                  <a:lnTo>
                    <a:pt x="4050" y="11"/>
                  </a:lnTo>
                  <a:lnTo>
                    <a:pt x="4066" y="20"/>
                  </a:lnTo>
                  <a:lnTo>
                    <a:pt x="4082" y="31"/>
                  </a:lnTo>
                  <a:lnTo>
                    <a:pt x="4098" y="45"/>
                  </a:lnTo>
                  <a:lnTo>
                    <a:pt x="4114" y="61"/>
                  </a:lnTo>
                  <a:lnTo>
                    <a:pt x="4130" y="80"/>
                  </a:lnTo>
                  <a:lnTo>
                    <a:pt x="4145" y="101"/>
                  </a:lnTo>
                  <a:lnTo>
                    <a:pt x="4161" y="125"/>
                  </a:lnTo>
                  <a:lnTo>
                    <a:pt x="4177" y="151"/>
                  </a:lnTo>
                  <a:lnTo>
                    <a:pt x="4193" y="179"/>
                  </a:lnTo>
                  <a:lnTo>
                    <a:pt x="4209" y="210"/>
                  </a:lnTo>
                  <a:lnTo>
                    <a:pt x="4225" y="243"/>
                  </a:lnTo>
                  <a:lnTo>
                    <a:pt x="4241" y="278"/>
                  </a:lnTo>
                  <a:lnTo>
                    <a:pt x="4257" y="315"/>
                  </a:lnTo>
                  <a:lnTo>
                    <a:pt x="4272" y="355"/>
                  </a:lnTo>
                  <a:lnTo>
                    <a:pt x="4288" y="396"/>
                  </a:lnTo>
                  <a:lnTo>
                    <a:pt x="4304" y="440"/>
                  </a:lnTo>
                  <a:lnTo>
                    <a:pt x="4320" y="485"/>
                  </a:lnTo>
                  <a:lnTo>
                    <a:pt x="4336" y="532"/>
                  </a:lnTo>
                  <a:lnTo>
                    <a:pt x="4352" y="581"/>
                  </a:lnTo>
                  <a:lnTo>
                    <a:pt x="4368" y="631"/>
                  </a:lnTo>
                  <a:lnTo>
                    <a:pt x="4384" y="684"/>
                  </a:lnTo>
                  <a:lnTo>
                    <a:pt x="4400" y="737"/>
                  </a:lnTo>
                  <a:lnTo>
                    <a:pt x="4415" y="793"/>
                  </a:lnTo>
                  <a:lnTo>
                    <a:pt x="4431" y="849"/>
                  </a:lnTo>
                  <a:lnTo>
                    <a:pt x="4447" y="907"/>
                  </a:lnTo>
                  <a:lnTo>
                    <a:pt x="4463" y="966"/>
                  </a:lnTo>
                  <a:lnTo>
                    <a:pt x="4479" y="1027"/>
                  </a:lnTo>
                  <a:lnTo>
                    <a:pt x="4495" y="1088"/>
                  </a:lnTo>
                  <a:lnTo>
                    <a:pt x="4511" y="1151"/>
                  </a:lnTo>
                  <a:lnTo>
                    <a:pt x="4527" y="1215"/>
                  </a:lnTo>
                  <a:lnTo>
                    <a:pt x="4542" y="1279"/>
                  </a:lnTo>
                  <a:lnTo>
                    <a:pt x="4558" y="1344"/>
                  </a:lnTo>
                  <a:lnTo>
                    <a:pt x="4574" y="1410"/>
                  </a:lnTo>
                  <a:lnTo>
                    <a:pt x="4590" y="1477"/>
                  </a:lnTo>
                  <a:lnTo>
                    <a:pt x="4606" y="1544"/>
                  </a:lnTo>
                  <a:lnTo>
                    <a:pt x="4622" y="1612"/>
                  </a:lnTo>
                  <a:lnTo>
                    <a:pt x="4638" y="1680"/>
                  </a:lnTo>
                  <a:lnTo>
                    <a:pt x="4654" y="1748"/>
                  </a:lnTo>
                  <a:lnTo>
                    <a:pt x="4669" y="1817"/>
                  </a:lnTo>
                  <a:lnTo>
                    <a:pt x="4685" y="1886"/>
                  </a:lnTo>
                  <a:lnTo>
                    <a:pt x="4701" y="1955"/>
                  </a:lnTo>
                  <a:lnTo>
                    <a:pt x="4717" y="2024"/>
                  </a:lnTo>
                  <a:lnTo>
                    <a:pt x="4733" y="2093"/>
                  </a:lnTo>
                  <a:lnTo>
                    <a:pt x="4749" y="2162"/>
                  </a:lnTo>
                  <a:lnTo>
                    <a:pt x="4765" y="2230"/>
                  </a:lnTo>
                  <a:lnTo>
                    <a:pt x="4781" y="2298"/>
                  </a:lnTo>
                  <a:lnTo>
                    <a:pt x="4797" y="2367"/>
                  </a:lnTo>
                  <a:lnTo>
                    <a:pt x="4812" y="2434"/>
                  </a:lnTo>
                  <a:lnTo>
                    <a:pt x="4828" y="2501"/>
                  </a:lnTo>
                  <a:lnTo>
                    <a:pt x="4844" y="2568"/>
                  </a:lnTo>
                  <a:lnTo>
                    <a:pt x="4860" y="2634"/>
                  </a:lnTo>
                  <a:lnTo>
                    <a:pt x="4876" y="2700"/>
                  </a:lnTo>
                  <a:lnTo>
                    <a:pt x="4892" y="2765"/>
                  </a:lnTo>
                  <a:lnTo>
                    <a:pt x="4908" y="2829"/>
                  </a:lnTo>
                  <a:lnTo>
                    <a:pt x="4924" y="2892"/>
                  </a:lnTo>
                  <a:lnTo>
                    <a:pt x="4940" y="2954"/>
                  </a:lnTo>
                  <a:lnTo>
                    <a:pt x="4955" y="3016"/>
                  </a:lnTo>
                  <a:lnTo>
                    <a:pt x="4971" y="3076"/>
                  </a:lnTo>
                  <a:lnTo>
                    <a:pt x="4987" y="3135"/>
                  </a:lnTo>
                  <a:lnTo>
                    <a:pt x="5003" y="3194"/>
                  </a:lnTo>
                  <a:lnTo>
                    <a:pt x="5019" y="3251"/>
                  </a:lnTo>
                  <a:lnTo>
                    <a:pt x="5035" y="3307"/>
                  </a:lnTo>
                  <a:lnTo>
                    <a:pt x="5051" y="3362"/>
                  </a:lnTo>
                  <a:lnTo>
                    <a:pt x="5067" y="3416"/>
                  </a:lnTo>
                  <a:lnTo>
                    <a:pt x="5083" y="3469"/>
                  </a:lnTo>
                  <a:lnTo>
                    <a:pt x="5098" y="3520"/>
                  </a:lnTo>
                  <a:lnTo>
                    <a:pt x="5114" y="3570"/>
                  </a:lnTo>
                  <a:lnTo>
                    <a:pt x="5130" y="3619"/>
                  </a:lnTo>
                  <a:lnTo>
                    <a:pt x="5146" y="3666"/>
                  </a:lnTo>
                  <a:lnTo>
                    <a:pt x="5162" y="3712"/>
                  </a:lnTo>
                  <a:lnTo>
                    <a:pt x="5178" y="3757"/>
                  </a:lnTo>
                  <a:lnTo>
                    <a:pt x="5194" y="3800"/>
                  </a:lnTo>
                  <a:lnTo>
                    <a:pt x="5210" y="3842"/>
                  </a:lnTo>
                  <a:lnTo>
                    <a:pt x="5226" y="3882"/>
                  </a:lnTo>
                  <a:lnTo>
                    <a:pt x="5241" y="3921"/>
                  </a:lnTo>
                  <a:lnTo>
                    <a:pt x="5257" y="3958"/>
                  </a:lnTo>
                  <a:lnTo>
                    <a:pt x="5273" y="3994"/>
                  </a:lnTo>
                  <a:lnTo>
                    <a:pt x="5289" y="4029"/>
                  </a:lnTo>
                  <a:lnTo>
                    <a:pt x="5305" y="4062"/>
                  </a:lnTo>
                  <a:lnTo>
                    <a:pt x="5321" y="4093"/>
                  </a:lnTo>
                  <a:lnTo>
                    <a:pt x="5337" y="4123"/>
                  </a:lnTo>
                  <a:lnTo>
                    <a:pt x="5352" y="4152"/>
                  </a:lnTo>
                  <a:lnTo>
                    <a:pt x="5368" y="4178"/>
                  </a:lnTo>
                  <a:lnTo>
                    <a:pt x="5384" y="4204"/>
                  </a:lnTo>
                  <a:lnTo>
                    <a:pt x="5400" y="4228"/>
                  </a:lnTo>
                  <a:lnTo>
                    <a:pt x="5416" y="4250"/>
                  </a:lnTo>
                  <a:lnTo>
                    <a:pt x="5432" y="4271"/>
                  </a:lnTo>
                  <a:lnTo>
                    <a:pt x="5448" y="4291"/>
                  </a:lnTo>
                  <a:lnTo>
                    <a:pt x="5464" y="4309"/>
                  </a:lnTo>
                  <a:lnTo>
                    <a:pt x="5480" y="4326"/>
                  </a:lnTo>
                  <a:lnTo>
                    <a:pt x="5495" y="4341"/>
                  </a:lnTo>
                  <a:lnTo>
                    <a:pt x="5511" y="4355"/>
                  </a:lnTo>
                  <a:lnTo>
                    <a:pt x="5527" y="4367"/>
                  </a:lnTo>
                  <a:lnTo>
                    <a:pt x="5543" y="4378"/>
                  </a:lnTo>
                  <a:lnTo>
                    <a:pt x="5559" y="4388"/>
                  </a:lnTo>
                  <a:lnTo>
                    <a:pt x="5575" y="4396"/>
                  </a:lnTo>
                  <a:lnTo>
                    <a:pt x="5591" y="4403"/>
                  </a:lnTo>
                  <a:lnTo>
                    <a:pt x="5607" y="4408"/>
                  </a:lnTo>
                  <a:lnTo>
                    <a:pt x="5623" y="4413"/>
                  </a:lnTo>
                  <a:lnTo>
                    <a:pt x="5638" y="4416"/>
                  </a:lnTo>
                  <a:lnTo>
                    <a:pt x="5654" y="4418"/>
                  </a:lnTo>
                  <a:lnTo>
                    <a:pt x="5670" y="4418"/>
                  </a:lnTo>
                  <a:lnTo>
                    <a:pt x="5686" y="4417"/>
                  </a:lnTo>
                  <a:lnTo>
                    <a:pt x="5702" y="4415"/>
                  </a:lnTo>
                  <a:lnTo>
                    <a:pt x="5718" y="4412"/>
                  </a:lnTo>
                  <a:lnTo>
                    <a:pt x="5734" y="4408"/>
                  </a:lnTo>
                  <a:lnTo>
                    <a:pt x="5750" y="4403"/>
                  </a:lnTo>
                  <a:lnTo>
                    <a:pt x="5765" y="4396"/>
                  </a:lnTo>
                  <a:lnTo>
                    <a:pt x="5781" y="4389"/>
                  </a:lnTo>
                  <a:lnTo>
                    <a:pt x="5797" y="4380"/>
                  </a:lnTo>
                  <a:lnTo>
                    <a:pt x="5813" y="4370"/>
                  </a:lnTo>
                  <a:lnTo>
                    <a:pt x="5829" y="4360"/>
                  </a:lnTo>
                  <a:lnTo>
                    <a:pt x="5845" y="4348"/>
                  </a:lnTo>
                  <a:lnTo>
                    <a:pt x="5861" y="4336"/>
                  </a:lnTo>
                  <a:lnTo>
                    <a:pt x="5877" y="4322"/>
                  </a:lnTo>
                  <a:lnTo>
                    <a:pt x="5893" y="4308"/>
                  </a:lnTo>
                  <a:lnTo>
                    <a:pt x="5908" y="4293"/>
                  </a:lnTo>
                  <a:lnTo>
                    <a:pt x="5924" y="4277"/>
                  </a:lnTo>
                  <a:lnTo>
                    <a:pt x="5940" y="4260"/>
                  </a:lnTo>
                  <a:lnTo>
                    <a:pt x="5956" y="4242"/>
                  </a:lnTo>
                  <a:lnTo>
                    <a:pt x="5972" y="4223"/>
                  </a:lnTo>
                  <a:lnTo>
                    <a:pt x="5988" y="4204"/>
                  </a:lnTo>
                  <a:lnTo>
                    <a:pt x="6004" y="4184"/>
                  </a:lnTo>
                  <a:lnTo>
                    <a:pt x="6020" y="4163"/>
                  </a:lnTo>
                  <a:lnTo>
                    <a:pt x="6035" y="4142"/>
                  </a:lnTo>
                  <a:lnTo>
                    <a:pt x="6051" y="4120"/>
                  </a:lnTo>
                  <a:lnTo>
                    <a:pt x="6067" y="4097"/>
                  </a:lnTo>
                  <a:lnTo>
                    <a:pt x="6083" y="4074"/>
                  </a:lnTo>
                  <a:lnTo>
                    <a:pt x="6099" y="4050"/>
                  </a:lnTo>
                  <a:lnTo>
                    <a:pt x="6115" y="4025"/>
                  </a:lnTo>
                  <a:lnTo>
                    <a:pt x="6131" y="4000"/>
                  </a:lnTo>
                  <a:lnTo>
                    <a:pt x="6147" y="3975"/>
                  </a:lnTo>
                  <a:lnTo>
                    <a:pt x="6162" y="3948"/>
                  </a:lnTo>
                  <a:lnTo>
                    <a:pt x="6179" y="3922"/>
                  </a:lnTo>
                  <a:lnTo>
                    <a:pt x="6194" y="3895"/>
                  </a:lnTo>
                  <a:lnTo>
                    <a:pt x="6210" y="3868"/>
                  </a:lnTo>
                  <a:lnTo>
                    <a:pt x="6226" y="3840"/>
                  </a:lnTo>
                  <a:lnTo>
                    <a:pt x="6242" y="3811"/>
                  </a:lnTo>
                  <a:lnTo>
                    <a:pt x="6258" y="3783"/>
                  </a:lnTo>
                  <a:lnTo>
                    <a:pt x="6274" y="3754"/>
                  </a:lnTo>
                  <a:lnTo>
                    <a:pt x="6290" y="3725"/>
                  </a:lnTo>
                  <a:lnTo>
                    <a:pt x="6305" y="3695"/>
                  </a:lnTo>
                  <a:lnTo>
                    <a:pt x="6321" y="3665"/>
                  </a:lnTo>
                  <a:lnTo>
                    <a:pt x="6337" y="3635"/>
                  </a:lnTo>
                  <a:lnTo>
                    <a:pt x="6353" y="3604"/>
                  </a:lnTo>
                  <a:lnTo>
                    <a:pt x="6369" y="3574"/>
                  </a:lnTo>
                  <a:lnTo>
                    <a:pt x="6385" y="3543"/>
                  </a:lnTo>
                  <a:lnTo>
                    <a:pt x="6401" y="3512"/>
                  </a:lnTo>
                  <a:lnTo>
                    <a:pt x="6417" y="3480"/>
                  </a:lnTo>
                  <a:lnTo>
                    <a:pt x="6433" y="3449"/>
                  </a:lnTo>
                  <a:lnTo>
                    <a:pt x="6480" y="3353"/>
                  </a:lnTo>
                  <a:lnTo>
                    <a:pt x="6496" y="3322"/>
                  </a:lnTo>
                  <a:lnTo>
                    <a:pt x="6512" y="3289"/>
                  </a:lnTo>
                  <a:lnTo>
                    <a:pt x="6528" y="3257"/>
                  </a:lnTo>
                  <a:lnTo>
                    <a:pt x="6560" y="3193"/>
                  </a:lnTo>
                  <a:lnTo>
                    <a:pt x="6576" y="3160"/>
                  </a:lnTo>
                  <a:lnTo>
                    <a:pt x="6607" y="3096"/>
                  </a:lnTo>
                  <a:lnTo>
                    <a:pt x="6623" y="3064"/>
                  </a:lnTo>
                  <a:lnTo>
                    <a:pt x="6655" y="2999"/>
                  </a:lnTo>
                  <a:lnTo>
                    <a:pt x="6671" y="2967"/>
                  </a:lnTo>
                  <a:lnTo>
                    <a:pt x="6703" y="2903"/>
                  </a:lnTo>
                  <a:lnTo>
                    <a:pt x="6719" y="2871"/>
                  </a:lnTo>
                  <a:lnTo>
                    <a:pt x="6750" y="2807"/>
                  </a:lnTo>
                  <a:lnTo>
                    <a:pt x="6766" y="2776"/>
                  </a:lnTo>
                  <a:lnTo>
                    <a:pt x="6782" y="2744"/>
                  </a:lnTo>
                  <a:lnTo>
                    <a:pt x="6798" y="2713"/>
                  </a:lnTo>
                  <a:lnTo>
                    <a:pt x="6814" y="2682"/>
                  </a:lnTo>
                  <a:lnTo>
                    <a:pt x="6830" y="2651"/>
                  </a:lnTo>
                  <a:lnTo>
                    <a:pt x="6861" y="2590"/>
                  </a:lnTo>
                  <a:lnTo>
                    <a:pt x="6877" y="2559"/>
                  </a:lnTo>
                  <a:lnTo>
                    <a:pt x="6909" y="2499"/>
                  </a:lnTo>
                  <a:lnTo>
                    <a:pt x="6925" y="2469"/>
                  </a:lnTo>
                  <a:lnTo>
                    <a:pt x="6957" y="2411"/>
                  </a:lnTo>
                  <a:lnTo>
                    <a:pt x="6973" y="2382"/>
                  </a:lnTo>
                  <a:lnTo>
                    <a:pt x="7004" y="2325"/>
                  </a:lnTo>
                  <a:lnTo>
                    <a:pt x="7020" y="2297"/>
                  </a:lnTo>
                  <a:lnTo>
                    <a:pt x="7036" y="2269"/>
                  </a:lnTo>
                  <a:lnTo>
                    <a:pt x="7052" y="2242"/>
                  </a:lnTo>
                  <a:lnTo>
                    <a:pt x="7068" y="2214"/>
                  </a:lnTo>
                  <a:lnTo>
                    <a:pt x="7084" y="2188"/>
                  </a:lnTo>
                  <a:lnTo>
                    <a:pt x="7100" y="2161"/>
                  </a:lnTo>
                  <a:lnTo>
                    <a:pt x="7115" y="2135"/>
                  </a:lnTo>
                  <a:lnTo>
                    <a:pt x="7131" y="2110"/>
                  </a:lnTo>
                  <a:lnTo>
                    <a:pt x="7147" y="2084"/>
                  </a:lnTo>
                  <a:lnTo>
                    <a:pt x="7163" y="2059"/>
                  </a:lnTo>
                  <a:lnTo>
                    <a:pt x="7179" y="2035"/>
                  </a:lnTo>
                  <a:lnTo>
                    <a:pt x="7195" y="2010"/>
                  </a:lnTo>
                  <a:lnTo>
                    <a:pt x="7211" y="1987"/>
                  </a:lnTo>
                  <a:lnTo>
                    <a:pt x="7227" y="1963"/>
                  </a:lnTo>
                  <a:lnTo>
                    <a:pt x="7243" y="1940"/>
                  </a:lnTo>
                  <a:lnTo>
                    <a:pt x="7258" y="1917"/>
                  </a:lnTo>
                  <a:lnTo>
                    <a:pt x="7274" y="1895"/>
                  </a:lnTo>
                  <a:lnTo>
                    <a:pt x="7290" y="1873"/>
                  </a:lnTo>
                  <a:lnTo>
                    <a:pt x="7306" y="1852"/>
                  </a:lnTo>
                  <a:lnTo>
                    <a:pt x="7322" y="1831"/>
                  </a:lnTo>
                  <a:lnTo>
                    <a:pt x="7338" y="1811"/>
                  </a:lnTo>
                  <a:lnTo>
                    <a:pt x="7354" y="1791"/>
                  </a:lnTo>
                  <a:lnTo>
                    <a:pt x="7370" y="1771"/>
                  </a:lnTo>
                  <a:lnTo>
                    <a:pt x="7386" y="1753"/>
                  </a:lnTo>
                  <a:lnTo>
                    <a:pt x="7401" y="1734"/>
                  </a:lnTo>
                  <a:lnTo>
                    <a:pt x="7417" y="1716"/>
                  </a:lnTo>
                  <a:lnTo>
                    <a:pt x="7433" y="1698"/>
                  </a:lnTo>
                  <a:lnTo>
                    <a:pt x="7449" y="1681"/>
                  </a:lnTo>
                  <a:lnTo>
                    <a:pt x="7465" y="1665"/>
                  </a:lnTo>
                  <a:lnTo>
                    <a:pt x="7481" y="1649"/>
                  </a:lnTo>
                  <a:lnTo>
                    <a:pt x="7497" y="1633"/>
                  </a:lnTo>
                  <a:lnTo>
                    <a:pt x="7513" y="1618"/>
                  </a:lnTo>
                  <a:lnTo>
                    <a:pt x="7529" y="1603"/>
                  </a:lnTo>
                  <a:lnTo>
                    <a:pt x="7544" y="1589"/>
                  </a:lnTo>
                  <a:lnTo>
                    <a:pt x="7560" y="1576"/>
                  </a:lnTo>
                  <a:lnTo>
                    <a:pt x="7576" y="1563"/>
                  </a:lnTo>
                  <a:lnTo>
                    <a:pt x="7592" y="1551"/>
                  </a:lnTo>
                  <a:lnTo>
                    <a:pt x="7608" y="1539"/>
                  </a:lnTo>
                  <a:lnTo>
                    <a:pt x="7624" y="1527"/>
                  </a:lnTo>
                  <a:lnTo>
                    <a:pt x="7640" y="1517"/>
                  </a:lnTo>
                  <a:lnTo>
                    <a:pt x="7656" y="1506"/>
                  </a:lnTo>
                  <a:lnTo>
                    <a:pt x="7672" y="1497"/>
                  </a:lnTo>
                  <a:lnTo>
                    <a:pt x="7687" y="1487"/>
                  </a:lnTo>
                  <a:lnTo>
                    <a:pt x="7703" y="1479"/>
                  </a:lnTo>
                  <a:lnTo>
                    <a:pt x="7719" y="1471"/>
                  </a:lnTo>
                  <a:lnTo>
                    <a:pt x="7735" y="1463"/>
                  </a:lnTo>
                  <a:lnTo>
                    <a:pt x="7751" y="1456"/>
                  </a:lnTo>
                  <a:lnTo>
                    <a:pt x="7767" y="1450"/>
                  </a:lnTo>
                  <a:lnTo>
                    <a:pt x="7783" y="1444"/>
                  </a:lnTo>
                  <a:lnTo>
                    <a:pt x="7798" y="1439"/>
                  </a:lnTo>
                  <a:lnTo>
                    <a:pt x="7815" y="1435"/>
                  </a:lnTo>
                  <a:lnTo>
                    <a:pt x="7830" y="1431"/>
                  </a:lnTo>
                  <a:lnTo>
                    <a:pt x="7846" y="1427"/>
                  </a:lnTo>
                  <a:lnTo>
                    <a:pt x="7862" y="1424"/>
                  </a:lnTo>
                  <a:lnTo>
                    <a:pt x="7878" y="1422"/>
                  </a:lnTo>
                  <a:lnTo>
                    <a:pt x="7894" y="1420"/>
                  </a:lnTo>
                  <a:lnTo>
                    <a:pt x="7910" y="1419"/>
                  </a:lnTo>
                  <a:lnTo>
                    <a:pt x="7926" y="1418"/>
                  </a:lnTo>
                  <a:lnTo>
                    <a:pt x="7941" y="1418"/>
                  </a:lnTo>
                  <a:lnTo>
                    <a:pt x="7957" y="1419"/>
                  </a:lnTo>
                  <a:lnTo>
                    <a:pt x="7973" y="1420"/>
                  </a:lnTo>
                  <a:lnTo>
                    <a:pt x="7989" y="1422"/>
                  </a:lnTo>
                  <a:lnTo>
                    <a:pt x="8005" y="1424"/>
                  </a:lnTo>
                  <a:lnTo>
                    <a:pt x="8021" y="1427"/>
                  </a:lnTo>
                  <a:lnTo>
                    <a:pt x="8037" y="1431"/>
                  </a:lnTo>
                  <a:lnTo>
                    <a:pt x="8053" y="1435"/>
                  </a:lnTo>
                  <a:lnTo>
                    <a:pt x="8069" y="1439"/>
                  </a:lnTo>
                  <a:lnTo>
                    <a:pt x="8084" y="1444"/>
                  </a:lnTo>
                  <a:lnTo>
                    <a:pt x="8100" y="1450"/>
                  </a:lnTo>
                  <a:lnTo>
                    <a:pt x="8116" y="1456"/>
                  </a:lnTo>
                  <a:lnTo>
                    <a:pt x="8132" y="1463"/>
                  </a:lnTo>
                  <a:lnTo>
                    <a:pt x="8148" y="1471"/>
                  </a:lnTo>
                  <a:lnTo>
                    <a:pt x="8164" y="1479"/>
                  </a:lnTo>
                  <a:lnTo>
                    <a:pt x="8180" y="1487"/>
                  </a:lnTo>
                  <a:lnTo>
                    <a:pt x="8196" y="1497"/>
                  </a:lnTo>
                  <a:lnTo>
                    <a:pt x="8211" y="1506"/>
                  </a:lnTo>
                  <a:lnTo>
                    <a:pt x="8227" y="1517"/>
                  </a:lnTo>
                  <a:lnTo>
                    <a:pt x="8243" y="1527"/>
                  </a:lnTo>
                  <a:lnTo>
                    <a:pt x="8259" y="1539"/>
                  </a:lnTo>
                  <a:lnTo>
                    <a:pt x="8275" y="1551"/>
                  </a:lnTo>
                  <a:lnTo>
                    <a:pt x="8291" y="1563"/>
                  </a:lnTo>
                  <a:lnTo>
                    <a:pt x="8307" y="1576"/>
                  </a:lnTo>
                  <a:lnTo>
                    <a:pt x="8323" y="1589"/>
                  </a:lnTo>
                  <a:lnTo>
                    <a:pt x="8339" y="1603"/>
                  </a:lnTo>
                  <a:lnTo>
                    <a:pt x="8354" y="1618"/>
                  </a:lnTo>
                  <a:lnTo>
                    <a:pt x="8370" y="1633"/>
                  </a:lnTo>
                  <a:lnTo>
                    <a:pt x="8386" y="1649"/>
                  </a:lnTo>
                  <a:lnTo>
                    <a:pt x="8402" y="1665"/>
                  </a:lnTo>
                  <a:lnTo>
                    <a:pt x="8418" y="1681"/>
                  </a:lnTo>
                  <a:lnTo>
                    <a:pt x="8434" y="1698"/>
                  </a:lnTo>
                  <a:lnTo>
                    <a:pt x="8450" y="1716"/>
                  </a:lnTo>
                  <a:lnTo>
                    <a:pt x="8466" y="1734"/>
                  </a:lnTo>
                  <a:lnTo>
                    <a:pt x="8482" y="1753"/>
                  </a:lnTo>
                  <a:lnTo>
                    <a:pt x="8497" y="1772"/>
                  </a:lnTo>
                  <a:lnTo>
                    <a:pt x="8513" y="1791"/>
                  </a:lnTo>
                  <a:lnTo>
                    <a:pt x="8529" y="1811"/>
                  </a:lnTo>
                  <a:lnTo>
                    <a:pt x="8545" y="1832"/>
                  </a:lnTo>
                  <a:lnTo>
                    <a:pt x="8561" y="1853"/>
                  </a:lnTo>
                  <a:lnTo>
                    <a:pt x="8577" y="1874"/>
                  </a:lnTo>
                  <a:lnTo>
                    <a:pt x="8593" y="1896"/>
                  </a:lnTo>
                  <a:lnTo>
                    <a:pt x="8608" y="1918"/>
                  </a:lnTo>
                  <a:lnTo>
                    <a:pt x="8625" y="1940"/>
                  </a:lnTo>
                  <a:lnTo>
                    <a:pt x="8640" y="1964"/>
                  </a:lnTo>
                  <a:lnTo>
                    <a:pt x="8656" y="1987"/>
                  </a:lnTo>
                  <a:lnTo>
                    <a:pt x="8672" y="2011"/>
                  </a:lnTo>
                  <a:lnTo>
                    <a:pt x="8688" y="2035"/>
                  </a:lnTo>
                  <a:lnTo>
                    <a:pt x="8704" y="2060"/>
                  </a:lnTo>
                  <a:lnTo>
                    <a:pt x="8720" y="2085"/>
                  </a:lnTo>
                  <a:lnTo>
                    <a:pt x="8736" y="2110"/>
                  </a:lnTo>
                  <a:lnTo>
                    <a:pt x="8751" y="2136"/>
                  </a:lnTo>
                  <a:lnTo>
                    <a:pt x="8767" y="2162"/>
                  </a:lnTo>
                  <a:lnTo>
                    <a:pt x="8783" y="2189"/>
                  </a:lnTo>
                  <a:lnTo>
                    <a:pt x="8799" y="2216"/>
                  </a:lnTo>
                  <a:lnTo>
                    <a:pt x="8815" y="2243"/>
                  </a:lnTo>
                  <a:lnTo>
                    <a:pt x="8831" y="2270"/>
                  </a:lnTo>
                  <a:lnTo>
                    <a:pt x="8847" y="2298"/>
                  </a:lnTo>
                  <a:lnTo>
                    <a:pt x="8863" y="2326"/>
                  </a:lnTo>
                  <a:lnTo>
                    <a:pt x="8879" y="2355"/>
                  </a:lnTo>
                  <a:lnTo>
                    <a:pt x="8894" y="2384"/>
                  </a:lnTo>
                  <a:lnTo>
                    <a:pt x="8910" y="2413"/>
                  </a:lnTo>
                  <a:lnTo>
                    <a:pt x="8926" y="2442"/>
                  </a:lnTo>
                  <a:lnTo>
                    <a:pt x="8942" y="2472"/>
                  </a:lnTo>
                  <a:lnTo>
                    <a:pt x="8958" y="2502"/>
                  </a:lnTo>
                  <a:lnTo>
                    <a:pt x="8974" y="2532"/>
                  </a:lnTo>
                  <a:lnTo>
                    <a:pt x="8990" y="2562"/>
                  </a:lnTo>
                  <a:lnTo>
                    <a:pt x="9006" y="2593"/>
                  </a:lnTo>
                  <a:lnTo>
                    <a:pt x="9022" y="2623"/>
                  </a:lnTo>
                  <a:lnTo>
                    <a:pt x="9037" y="2654"/>
                  </a:lnTo>
                  <a:lnTo>
                    <a:pt x="9053" y="2686"/>
                  </a:lnTo>
                  <a:lnTo>
                    <a:pt x="9069" y="2717"/>
                  </a:lnTo>
                  <a:lnTo>
                    <a:pt x="9085" y="2749"/>
                  </a:lnTo>
                  <a:lnTo>
                    <a:pt x="9101" y="2780"/>
                  </a:lnTo>
                  <a:lnTo>
                    <a:pt x="9117" y="2812"/>
                  </a:lnTo>
                  <a:lnTo>
                    <a:pt x="9133" y="2844"/>
                  </a:lnTo>
                  <a:lnTo>
                    <a:pt x="9149" y="2876"/>
                  </a:lnTo>
                  <a:lnTo>
                    <a:pt x="9165" y="2909"/>
                  </a:lnTo>
                  <a:lnTo>
                    <a:pt x="9180" y="2941"/>
                  </a:lnTo>
                  <a:lnTo>
                    <a:pt x="9196" y="2974"/>
                  </a:lnTo>
                  <a:lnTo>
                    <a:pt x="9212" y="3007"/>
                  </a:lnTo>
                  <a:lnTo>
                    <a:pt x="9244" y="3072"/>
                  </a:lnTo>
                  <a:lnTo>
                    <a:pt x="9260" y="3105"/>
                  </a:lnTo>
                  <a:lnTo>
                    <a:pt x="9276" y="3138"/>
                  </a:lnTo>
                  <a:lnTo>
                    <a:pt x="9292" y="3171"/>
                  </a:lnTo>
                  <a:lnTo>
                    <a:pt x="9307" y="3204"/>
                  </a:lnTo>
                  <a:lnTo>
                    <a:pt x="9323" y="3237"/>
                  </a:lnTo>
                  <a:lnTo>
                    <a:pt x="9355" y="3303"/>
                  </a:lnTo>
                  <a:lnTo>
                    <a:pt x="9371" y="3336"/>
                  </a:lnTo>
                  <a:lnTo>
                    <a:pt x="9387" y="3369"/>
                  </a:lnTo>
                  <a:lnTo>
                    <a:pt x="9403" y="3402"/>
                  </a:lnTo>
                  <a:lnTo>
                    <a:pt x="9419" y="3434"/>
                  </a:lnTo>
                  <a:lnTo>
                    <a:pt x="9435" y="3467"/>
                  </a:lnTo>
                  <a:lnTo>
                    <a:pt x="9450" y="3500"/>
                  </a:lnTo>
                  <a:lnTo>
                    <a:pt x="9466" y="3533"/>
                  </a:lnTo>
                  <a:lnTo>
                    <a:pt x="9482" y="3565"/>
                  </a:lnTo>
                  <a:lnTo>
                    <a:pt x="9498" y="3597"/>
                  </a:lnTo>
                  <a:lnTo>
                    <a:pt x="9514" y="3629"/>
                  </a:lnTo>
                  <a:lnTo>
                    <a:pt x="9530" y="3661"/>
                  </a:lnTo>
                  <a:lnTo>
                    <a:pt x="9546" y="3693"/>
                  </a:lnTo>
                  <a:lnTo>
                    <a:pt x="9562" y="3725"/>
                  </a:lnTo>
                  <a:lnTo>
                    <a:pt x="9577" y="3756"/>
                  </a:lnTo>
                  <a:lnTo>
                    <a:pt x="9593" y="3787"/>
                  </a:lnTo>
                  <a:lnTo>
                    <a:pt x="9609" y="3818"/>
                  </a:lnTo>
                  <a:lnTo>
                    <a:pt x="9625" y="3849"/>
                  </a:lnTo>
                  <a:lnTo>
                    <a:pt x="9641" y="3880"/>
                  </a:lnTo>
                  <a:lnTo>
                    <a:pt x="9657" y="3910"/>
                  </a:lnTo>
                  <a:lnTo>
                    <a:pt x="9673" y="3940"/>
                  </a:lnTo>
                  <a:lnTo>
                    <a:pt x="9689" y="3969"/>
                  </a:lnTo>
                  <a:lnTo>
                    <a:pt x="9704" y="3999"/>
                  </a:lnTo>
                  <a:lnTo>
                    <a:pt x="9720" y="4028"/>
                  </a:lnTo>
                  <a:lnTo>
                    <a:pt x="9736" y="4056"/>
                  </a:lnTo>
                  <a:lnTo>
                    <a:pt x="9752" y="4084"/>
                  </a:lnTo>
                  <a:lnTo>
                    <a:pt x="9768" y="4112"/>
                  </a:lnTo>
                  <a:lnTo>
                    <a:pt x="9784" y="4139"/>
                  </a:lnTo>
                  <a:lnTo>
                    <a:pt x="9800" y="4166"/>
                  </a:lnTo>
                  <a:lnTo>
                    <a:pt x="9816" y="4193"/>
                  </a:lnTo>
                  <a:lnTo>
                    <a:pt x="9832" y="4219"/>
                  </a:lnTo>
                  <a:lnTo>
                    <a:pt x="9847" y="4245"/>
                  </a:lnTo>
                  <a:lnTo>
                    <a:pt x="9863" y="4270"/>
                  </a:lnTo>
                  <a:lnTo>
                    <a:pt x="9879" y="4294"/>
                  </a:lnTo>
                  <a:lnTo>
                    <a:pt x="9895" y="4318"/>
                  </a:lnTo>
                  <a:lnTo>
                    <a:pt x="9911" y="4342"/>
                  </a:lnTo>
                  <a:lnTo>
                    <a:pt x="9927" y="4364"/>
                  </a:lnTo>
                  <a:lnTo>
                    <a:pt x="9943" y="4387"/>
                  </a:lnTo>
                  <a:lnTo>
                    <a:pt x="9959" y="4408"/>
                  </a:lnTo>
                  <a:lnTo>
                    <a:pt x="9975" y="4429"/>
                  </a:lnTo>
                  <a:lnTo>
                    <a:pt x="9990" y="4450"/>
                  </a:lnTo>
                  <a:lnTo>
                    <a:pt x="10006" y="4470"/>
                  </a:lnTo>
                  <a:lnTo>
                    <a:pt x="10022" y="4489"/>
                  </a:lnTo>
                  <a:lnTo>
                    <a:pt x="10038" y="4507"/>
                  </a:lnTo>
                  <a:lnTo>
                    <a:pt x="10054" y="4525"/>
                  </a:lnTo>
                  <a:lnTo>
                    <a:pt x="10070" y="4542"/>
                  </a:lnTo>
                  <a:lnTo>
                    <a:pt x="10086" y="4558"/>
                  </a:lnTo>
                  <a:lnTo>
                    <a:pt x="10102" y="4573"/>
                  </a:lnTo>
                  <a:lnTo>
                    <a:pt x="10118" y="4588"/>
                  </a:lnTo>
                  <a:lnTo>
                    <a:pt x="10133" y="4602"/>
                  </a:lnTo>
                  <a:lnTo>
                    <a:pt x="10149" y="4615"/>
                  </a:lnTo>
                  <a:lnTo>
                    <a:pt x="10165" y="4627"/>
                  </a:lnTo>
                  <a:lnTo>
                    <a:pt x="10181" y="4638"/>
                  </a:lnTo>
                  <a:lnTo>
                    <a:pt x="10197" y="4649"/>
                  </a:lnTo>
                  <a:lnTo>
                    <a:pt x="10213" y="4658"/>
                  </a:lnTo>
                  <a:lnTo>
                    <a:pt x="10229" y="4667"/>
                  </a:lnTo>
                  <a:lnTo>
                    <a:pt x="10244" y="4675"/>
                  </a:lnTo>
                  <a:lnTo>
                    <a:pt x="10261" y="4681"/>
                  </a:lnTo>
                  <a:lnTo>
                    <a:pt x="10276" y="4688"/>
                  </a:lnTo>
                  <a:lnTo>
                    <a:pt x="10292" y="4692"/>
                  </a:lnTo>
                  <a:lnTo>
                    <a:pt x="10308" y="4696"/>
                  </a:lnTo>
                  <a:lnTo>
                    <a:pt x="10324" y="4699"/>
                  </a:lnTo>
                  <a:lnTo>
                    <a:pt x="10340" y="4701"/>
                  </a:lnTo>
                  <a:lnTo>
                    <a:pt x="10356" y="4702"/>
                  </a:lnTo>
                  <a:lnTo>
                    <a:pt x="10372" y="4702"/>
                  </a:lnTo>
                  <a:lnTo>
                    <a:pt x="10387" y="4701"/>
                  </a:lnTo>
                  <a:lnTo>
                    <a:pt x="10403" y="4699"/>
                  </a:lnTo>
                  <a:lnTo>
                    <a:pt x="10419" y="4696"/>
                  </a:lnTo>
                  <a:lnTo>
                    <a:pt x="10435" y="4692"/>
                  </a:lnTo>
                  <a:lnTo>
                    <a:pt x="10451" y="4686"/>
                  </a:lnTo>
                  <a:lnTo>
                    <a:pt x="10467" y="4680"/>
                  </a:lnTo>
                  <a:lnTo>
                    <a:pt x="10483" y="4673"/>
                  </a:lnTo>
                  <a:lnTo>
                    <a:pt x="10499" y="4664"/>
                  </a:lnTo>
                  <a:lnTo>
                    <a:pt x="10515" y="4654"/>
                  </a:lnTo>
                  <a:lnTo>
                    <a:pt x="10530" y="4644"/>
                  </a:lnTo>
                  <a:lnTo>
                    <a:pt x="10546" y="4632"/>
                  </a:lnTo>
                  <a:lnTo>
                    <a:pt x="10562" y="4619"/>
                  </a:lnTo>
                  <a:lnTo>
                    <a:pt x="10578" y="4605"/>
                  </a:lnTo>
                  <a:lnTo>
                    <a:pt x="10594" y="4590"/>
                  </a:lnTo>
                  <a:lnTo>
                    <a:pt x="10610" y="4574"/>
                  </a:lnTo>
                  <a:lnTo>
                    <a:pt x="10626" y="4557"/>
                  </a:lnTo>
                  <a:lnTo>
                    <a:pt x="10642" y="4539"/>
                  </a:lnTo>
                  <a:lnTo>
                    <a:pt x="10658" y="4520"/>
                  </a:lnTo>
                  <a:lnTo>
                    <a:pt x="10673" y="4500"/>
                  </a:lnTo>
                  <a:lnTo>
                    <a:pt x="10689" y="4478"/>
                  </a:lnTo>
                  <a:lnTo>
                    <a:pt x="10705" y="4456"/>
                  </a:lnTo>
                  <a:lnTo>
                    <a:pt x="10721" y="4433"/>
                  </a:lnTo>
                  <a:lnTo>
                    <a:pt x="10737" y="4408"/>
                  </a:lnTo>
                  <a:lnTo>
                    <a:pt x="10753" y="4383"/>
                  </a:lnTo>
                  <a:lnTo>
                    <a:pt x="10769" y="4356"/>
                  </a:lnTo>
                  <a:lnTo>
                    <a:pt x="10785" y="4329"/>
                  </a:lnTo>
                  <a:lnTo>
                    <a:pt x="10800" y="4301"/>
                  </a:lnTo>
                  <a:lnTo>
                    <a:pt x="10816" y="4272"/>
                  </a:lnTo>
                  <a:lnTo>
                    <a:pt x="10832" y="4242"/>
                  </a:lnTo>
                  <a:lnTo>
                    <a:pt x="10848" y="4211"/>
                  </a:lnTo>
                  <a:lnTo>
                    <a:pt x="10864" y="4179"/>
                  </a:lnTo>
                  <a:lnTo>
                    <a:pt x="10880" y="4147"/>
                  </a:lnTo>
                  <a:lnTo>
                    <a:pt x="10896" y="4113"/>
                  </a:lnTo>
                  <a:lnTo>
                    <a:pt x="10912" y="4079"/>
                  </a:lnTo>
                  <a:lnTo>
                    <a:pt x="10928" y="4045"/>
                  </a:lnTo>
                  <a:lnTo>
                    <a:pt x="10943" y="4009"/>
                  </a:lnTo>
                  <a:lnTo>
                    <a:pt x="10959" y="3973"/>
                  </a:lnTo>
                  <a:lnTo>
                    <a:pt x="10975" y="3936"/>
                  </a:lnTo>
                  <a:lnTo>
                    <a:pt x="10991" y="3899"/>
                  </a:lnTo>
                  <a:lnTo>
                    <a:pt x="11007" y="3861"/>
                  </a:lnTo>
                  <a:lnTo>
                    <a:pt x="11023" y="3823"/>
                  </a:lnTo>
                  <a:lnTo>
                    <a:pt x="11039" y="3784"/>
                  </a:lnTo>
                  <a:lnTo>
                    <a:pt x="11055" y="3744"/>
                  </a:lnTo>
                  <a:lnTo>
                    <a:pt x="11071" y="3705"/>
                  </a:lnTo>
                  <a:lnTo>
                    <a:pt x="11086" y="3665"/>
                  </a:lnTo>
                  <a:lnTo>
                    <a:pt x="11102" y="3625"/>
                  </a:lnTo>
                  <a:lnTo>
                    <a:pt x="11118" y="3584"/>
                  </a:lnTo>
                  <a:lnTo>
                    <a:pt x="11150" y="3502"/>
                  </a:lnTo>
                  <a:lnTo>
                    <a:pt x="11166" y="3461"/>
                  </a:lnTo>
                  <a:lnTo>
                    <a:pt x="11182" y="3420"/>
                  </a:lnTo>
                  <a:lnTo>
                    <a:pt x="11197" y="3379"/>
                  </a:lnTo>
                  <a:lnTo>
                    <a:pt x="11213" y="3338"/>
                  </a:lnTo>
                  <a:lnTo>
                    <a:pt x="11229" y="3297"/>
                  </a:lnTo>
                  <a:lnTo>
                    <a:pt x="11245" y="3257"/>
                  </a:lnTo>
                  <a:lnTo>
                    <a:pt x="11261" y="3216"/>
                  </a:lnTo>
                  <a:lnTo>
                    <a:pt x="11277" y="3175"/>
                  </a:lnTo>
                  <a:lnTo>
                    <a:pt x="11293" y="3135"/>
                  </a:lnTo>
                  <a:lnTo>
                    <a:pt x="11309" y="3096"/>
                  </a:lnTo>
                  <a:lnTo>
                    <a:pt x="11325" y="3057"/>
                  </a:lnTo>
                  <a:lnTo>
                    <a:pt x="11340" y="3018"/>
                  </a:lnTo>
                  <a:lnTo>
                    <a:pt x="11356" y="2979"/>
                  </a:lnTo>
                  <a:lnTo>
                    <a:pt x="11372" y="2942"/>
                  </a:lnTo>
                  <a:lnTo>
                    <a:pt x="11388" y="2905"/>
                  </a:lnTo>
                  <a:lnTo>
                    <a:pt x="11404" y="2868"/>
                  </a:lnTo>
                  <a:lnTo>
                    <a:pt x="11420" y="2832"/>
                  </a:lnTo>
                  <a:lnTo>
                    <a:pt x="11436" y="2798"/>
                  </a:lnTo>
                  <a:lnTo>
                    <a:pt x="11452" y="2764"/>
                  </a:lnTo>
                  <a:lnTo>
                    <a:pt x="11468" y="2730"/>
                  </a:lnTo>
                  <a:lnTo>
                    <a:pt x="11483" y="2698"/>
                  </a:lnTo>
                  <a:lnTo>
                    <a:pt x="11499" y="2667"/>
                  </a:lnTo>
                  <a:lnTo>
                    <a:pt x="11515" y="2637"/>
                  </a:lnTo>
                  <a:lnTo>
                    <a:pt x="11531" y="2607"/>
                  </a:lnTo>
                  <a:lnTo>
                    <a:pt x="11547" y="2579"/>
                  </a:lnTo>
                  <a:lnTo>
                    <a:pt x="11563" y="2552"/>
                  </a:lnTo>
                  <a:lnTo>
                    <a:pt x="11579" y="2527"/>
                  </a:lnTo>
                  <a:lnTo>
                    <a:pt x="11595" y="2502"/>
                  </a:lnTo>
                  <a:lnTo>
                    <a:pt x="11611" y="2479"/>
                  </a:lnTo>
                  <a:lnTo>
                    <a:pt x="11626" y="2457"/>
                  </a:lnTo>
                  <a:lnTo>
                    <a:pt x="11642" y="2437"/>
                  </a:lnTo>
                  <a:lnTo>
                    <a:pt x="11658" y="2418"/>
                  </a:lnTo>
                  <a:lnTo>
                    <a:pt x="11674" y="2400"/>
                  </a:lnTo>
                  <a:lnTo>
                    <a:pt x="11690" y="2384"/>
                  </a:lnTo>
                  <a:lnTo>
                    <a:pt x="11706" y="2369"/>
                  </a:lnTo>
                  <a:lnTo>
                    <a:pt x="11722" y="2356"/>
                  </a:lnTo>
                  <a:lnTo>
                    <a:pt x="11738" y="2345"/>
                  </a:lnTo>
                  <a:lnTo>
                    <a:pt x="11754" y="2335"/>
                  </a:lnTo>
                  <a:lnTo>
                    <a:pt x="11769" y="2326"/>
                  </a:lnTo>
                  <a:lnTo>
                    <a:pt x="11785" y="2320"/>
                  </a:lnTo>
                  <a:lnTo>
                    <a:pt x="11801" y="2314"/>
                  </a:lnTo>
                  <a:lnTo>
                    <a:pt x="11817" y="2311"/>
                  </a:lnTo>
                  <a:lnTo>
                    <a:pt x="11833" y="2309"/>
                  </a:lnTo>
                  <a:lnTo>
                    <a:pt x="11849" y="2309"/>
                  </a:lnTo>
                  <a:lnTo>
                    <a:pt x="11865" y="2311"/>
                  </a:lnTo>
                  <a:lnTo>
                    <a:pt x="11881" y="2314"/>
                  </a:lnTo>
                  <a:lnTo>
                    <a:pt x="11896" y="2319"/>
                  </a:lnTo>
                  <a:lnTo>
                    <a:pt x="11912" y="2326"/>
                  </a:lnTo>
                  <a:lnTo>
                    <a:pt x="11928" y="2335"/>
                  </a:lnTo>
                  <a:lnTo>
                    <a:pt x="11944" y="2345"/>
                  </a:lnTo>
                  <a:lnTo>
                    <a:pt x="11960" y="2357"/>
                  </a:lnTo>
                  <a:lnTo>
                    <a:pt x="11976" y="2370"/>
                  </a:lnTo>
                  <a:lnTo>
                    <a:pt x="11992" y="2386"/>
                  </a:lnTo>
                  <a:lnTo>
                    <a:pt x="12008" y="2403"/>
                  </a:lnTo>
                  <a:lnTo>
                    <a:pt x="12023" y="2422"/>
                  </a:lnTo>
                  <a:lnTo>
                    <a:pt x="12039" y="2442"/>
                  </a:lnTo>
                  <a:lnTo>
                    <a:pt x="12055" y="2464"/>
                  </a:lnTo>
                  <a:lnTo>
                    <a:pt x="12071" y="2488"/>
                  </a:lnTo>
                  <a:lnTo>
                    <a:pt x="12087" y="2513"/>
                  </a:lnTo>
                  <a:lnTo>
                    <a:pt x="12103" y="2540"/>
                  </a:lnTo>
                  <a:lnTo>
                    <a:pt x="12119" y="2568"/>
                  </a:lnTo>
                  <a:lnTo>
                    <a:pt x="12135" y="2599"/>
                  </a:lnTo>
                  <a:lnTo>
                    <a:pt x="12151" y="2630"/>
                  </a:lnTo>
                  <a:lnTo>
                    <a:pt x="12166" y="2663"/>
                  </a:lnTo>
                  <a:lnTo>
                    <a:pt x="12182" y="2698"/>
                  </a:lnTo>
                  <a:lnTo>
                    <a:pt x="12198" y="2733"/>
                  </a:lnTo>
                  <a:lnTo>
                    <a:pt x="12214" y="2771"/>
                  </a:lnTo>
                  <a:lnTo>
                    <a:pt x="12230" y="2809"/>
                  </a:lnTo>
                  <a:lnTo>
                    <a:pt x="12246" y="2849"/>
                  </a:lnTo>
                  <a:lnTo>
                    <a:pt x="12262" y="2891"/>
                  </a:lnTo>
                  <a:lnTo>
                    <a:pt x="12278" y="2933"/>
                  </a:lnTo>
                  <a:lnTo>
                    <a:pt x="12293" y="2977"/>
                  </a:lnTo>
                  <a:lnTo>
                    <a:pt x="12309" y="3021"/>
                  </a:lnTo>
                  <a:lnTo>
                    <a:pt x="12325" y="3067"/>
                  </a:lnTo>
                  <a:lnTo>
                    <a:pt x="12341" y="3114"/>
                  </a:lnTo>
                  <a:lnTo>
                    <a:pt x="12357" y="3162"/>
                  </a:lnTo>
                  <a:lnTo>
                    <a:pt x="12373" y="3211"/>
                  </a:lnTo>
                  <a:lnTo>
                    <a:pt x="12389" y="3261"/>
                  </a:lnTo>
                  <a:lnTo>
                    <a:pt x="12405" y="3312"/>
                  </a:lnTo>
                  <a:lnTo>
                    <a:pt x="12421" y="3363"/>
                  </a:lnTo>
                  <a:lnTo>
                    <a:pt x="12436" y="3416"/>
                  </a:lnTo>
                  <a:lnTo>
                    <a:pt x="12452" y="3469"/>
                  </a:lnTo>
                  <a:lnTo>
                    <a:pt x="12468" y="3523"/>
                  </a:lnTo>
                  <a:lnTo>
                    <a:pt x="12484" y="3577"/>
                  </a:lnTo>
                  <a:lnTo>
                    <a:pt x="12500" y="3632"/>
                  </a:lnTo>
                  <a:lnTo>
                    <a:pt x="12516" y="3688"/>
                  </a:lnTo>
                  <a:lnTo>
                    <a:pt x="12532" y="3743"/>
                  </a:lnTo>
                  <a:lnTo>
                    <a:pt x="12548" y="3800"/>
                  </a:lnTo>
                  <a:lnTo>
                    <a:pt x="12564" y="3857"/>
                  </a:lnTo>
                  <a:lnTo>
                    <a:pt x="12579" y="3914"/>
                  </a:lnTo>
                  <a:lnTo>
                    <a:pt x="12595" y="3971"/>
                  </a:lnTo>
                  <a:lnTo>
                    <a:pt x="12611" y="4029"/>
                  </a:lnTo>
                  <a:lnTo>
                    <a:pt x="12627" y="4087"/>
                  </a:lnTo>
                  <a:lnTo>
                    <a:pt x="12643" y="4145"/>
                  </a:lnTo>
                  <a:lnTo>
                    <a:pt x="12659" y="4203"/>
                  </a:lnTo>
                  <a:lnTo>
                    <a:pt x="12675" y="4261"/>
                  </a:lnTo>
                  <a:lnTo>
                    <a:pt x="12691" y="4319"/>
                  </a:lnTo>
                  <a:lnTo>
                    <a:pt x="12707" y="4377"/>
                  </a:lnTo>
                  <a:lnTo>
                    <a:pt x="12722" y="4435"/>
                  </a:lnTo>
                  <a:lnTo>
                    <a:pt x="12738" y="4493"/>
                  </a:lnTo>
                  <a:lnTo>
                    <a:pt x="12754" y="4551"/>
                  </a:lnTo>
                  <a:lnTo>
                    <a:pt x="12770" y="4608"/>
                  </a:lnTo>
                  <a:lnTo>
                    <a:pt x="12786" y="4665"/>
                  </a:lnTo>
                  <a:lnTo>
                    <a:pt x="12802" y="4722"/>
                  </a:lnTo>
                  <a:lnTo>
                    <a:pt x="12818" y="4779"/>
                  </a:lnTo>
                  <a:lnTo>
                    <a:pt x="12834" y="4835"/>
                  </a:lnTo>
                  <a:lnTo>
                    <a:pt x="12850" y="4891"/>
                  </a:lnTo>
                  <a:lnTo>
                    <a:pt x="12865" y="4947"/>
                  </a:lnTo>
                  <a:lnTo>
                    <a:pt x="12881" y="5002"/>
                  </a:lnTo>
                  <a:lnTo>
                    <a:pt x="12897" y="5056"/>
                  </a:lnTo>
                  <a:lnTo>
                    <a:pt x="12913" y="5110"/>
                  </a:lnTo>
                  <a:lnTo>
                    <a:pt x="12929" y="5163"/>
                  </a:lnTo>
                  <a:lnTo>
                    <a:pt x="12945" y="5216"/>
                  </a:lnTo>
                  <a:lnTo>
                    <a:pt x="12961" y="5268"/>
                  </a:lnTo>
                  <a:lnTo>
                    <a:pt x="12976" y="5320"/>
                  </a:lnTo>
                  <a:lnTo>
                    <a:pt x="12992" y="5371"/>
                  </a:lnTo>
                  <a:lnTo>
                    <a:pt x="13008" y="5421"/>
                  </a:lnTo>
                  <a:lnTo>
                    <a:pt x="13024" y="5471"/>
                  </a:lnTo>
                  <a:lnTo>
                    <a:pt x="13040" y="5519"/>
                  </a:lnTo>
                  <a:lnTo>
                    <a:pt x="13072" y="5615"/>
                  </a:lnTo>
                  <a:lnTo>
                    <a:pt x="13088" y="5661"/>
                  </a:lnTo>
                  <a:lnTo>
                    <a:pt x="13104" y="5707"/>
                  </a:lnTo>
                  <a:lnTo>
                    <a:pt x="13119" y="5752"/>
                  </a:lnTo>
                  <a:lnTo>
                    <a:pt x="13135" y="5797"/>
                  </a:lnTo>
                  <a:lnTo>
                    <a:pt x="13151" y="5840"/>
                  </a:lnTo>
                  <a:lnTo>
                    <a:pt x="13167" y="5883"/>
                  </a:lnTo>
                  <a:lnTo>
                    <a:pt x="13183" y="5924"/>
                  </a:lnTo>
                  <a:lnTo>
                    <a:pt x="13199" y="5965"/>
                  </a:lnTo>
                  <a:lnTo>
                    <a:pt x="13215" y="6005"/>
                  </a:lnTo>
                  <a:lnTo>
                    <a:pt x="13231" y="6044"/>
                  </a:lnTo>
                  <a:lnTo>
                    <a:pt x="13246" y="6083"/>
                  </a:lnTo>
                  <a:lnTo>
                    <a:pt x="13262" y="6120"/>
                  </a:lnTo>
                  <a:lnTo>
                    <a:pt x="13278" y="6157"/>
                  </a:lnTo>
                  <a:lnTo>
                    <a:pt x="13294" y="6193"/>
                  </a:lnTo>
                  <a:lnTo>
                    <a:pt x="13310" y="6228"/>
                  </a:lnTo>
                  <a:lnTo>
                    <a:pt x="13326" y="6262"/>
                  </a:lnTo>
                  <a:lnTo>
                    <a:pt x="13342" y="6295"/>
                  </a:lnTo>
                  <a:lnTo>
                    <a:pt x="13358" y="6328"/>
                  </a:lnTo>
                  <a:lnTo>
                    <a:pt x="13374" y="6360"/>
                  </a:lnTo>
                  <a:lnTo>
                    <a:pt x="13389" y="6390"/>
                  </a:lnTo>
                  <a:lnTo>
                    <a:pt x="13405" y="6420"/>
                  </a:lnTo>
                  <a:lnTo>
                    <a:pt x="13421" y="6450"/>
                  </a:lnTo>
                  <a:lnTo>
                    <a:pt x="13437" y="6478"/>
                  </a:lnTo>
                  <a:lnTo>
                    <a:pt x="13453" y="6505"/>
                  </a:lnTo>
                  <a:lnTo>
                    <a:pt x="13469" y="6532"/>
                  </a:lnTo>
                  <a:lnTo>
                    <a:pt x="13485" y="6558"/>
                  </a:lnTo>
                  <a:lnTo>
                    <a:pt x="13501" y="6584"/>
                  </a:lnTo>
                  <a:lnTo>
                    <a:pt x="13517" y="6608"/>
                  </a:lnTo>
                  <a:lnTo>
                    <a:pt x="13532" y="6632"/>
                  </a:lnTo>
                  <a:lnTo>
                    <a:pt x="13548" y="6655"/>
                  </a:lnTo>
                  <a:lnTo>
                    <a:pt x="13564" y="6677"/>
                  </a:lnTo>
                  <a:lnTo>
                    <a:pt x="13580" y="6699"/>
                  </a:lnTo>
                  <a:lnTo>
                    <a:pt x="13596" y="6719"/>
                  </a:lnTo>
                  <a:lnTo>
                    <a:pt x="13612" y="6740"/>
                  </a:lnTo>
                  <a:lnTo>
                    <a:pt x="13628" y="6759"/>
                  </a:lnTo>
                  <a:lnTo>
                    <a:pt x="13643" y="6778"/>
                  </a:lnTo>
                  <a:lnTo>
                    <a:pt x="13659" y="6796"/>
                  </a:lnTo>
                  <a:lnTo>
                    <a:pt x="13675" y="6814"/>
                  </a:lnTo>
                  <a:lnTo>
                    <a:pt x="13691" y="6831"/>
                  </a:lnTo>
                  <a:lnTo>
                    <a:pt x="13707" y="6847"/>
                  </a:lnTo>
                  <a:lnTo>
                    <a:pt x="13723" y="6863"/>
                  </a:lnTo>
                  <a:lnTo>
                    <a:pt x="13739" y="6878"/>
                  </a:lnTo>
                  <a:lnTo>
                    <a:pt x="13755" y="6893"/>
                  </a:lnTo>
                  <a:lnTo>
                    <a:pt x="13771" y="6907"/>
                  </a:lnTo>
                  <a:lnTo>
                    <a:pt x="13786" y="6920"/>
                  </a:lnTo>
                  <a:lnTo>
                    <a:pt x="13802" y="6933"/>
                  </a:lnTo>
                  <a:lnTo>
                    <a:pt x="13818" y="6946"/>
                  </a:lnTo>
                  <a:lnTo>
                    <a:pt x="13834" y="6958"/>
                  </a:lnTo>
                  <a:lnTo>
                    <a:pt x="13850" y="6969"/>
                  </a:lnTo>
                  <a:lnTo>
                    <a:pt x="13866" y="6980"/>
                  </a:lnTo>
                  <a:lnTo>
                    <a:pt x="13882" y="6991"/>
                  </a:lnTo>
                  <a:lnTo>
                    <a:pt x="13898" y="7001"/>
                  </a:lnTo>
                  <a:lnTo>
                    <a:pt x="13914" y="7011"/>
                  </a:lnTo>
                  <a:lnTo>
                    <a:pt x="13929" y="7020"/>
                  </a:lnTo>
                  <a:lnTo>
                    <a:pt x="13945" y="7029"/>
                  </a:lnTo>
                  <a:lnTo>
                    <a:pt x="13961" y="7038"/>
                  </a:lnTo>
                  <a:lnTo>
                    <a:pt x="13977" y="7046"/>
                  </a:lnTo>
                  <a:lnTo>
                    <a:pt x="13993" y="7054"/>
                  </a:lnTo>
                  <a:lnTo>
                    <a:pt x="14009" y="7062"/>
                  </a:lnTo>
                  <a:lnTo>
                    <a:pt x="14041" y="7076"/>
                  </a:lnTo>
                  <a:lnTo>
                    <a:pt x="14057" y="7082"/>
                  </a:lnTo>
                  <a:lnTo>
                    <a:pt x="14072" y="7088"/>
                  </a:lnTo>
                  <a:lnTo>
                    <a:pt x="14088" y="7095"/>
                  </a:lnTo>
                  <a:lnTo>
                    <a:pt x="14104" y="7100"/>
                  </a:lnTo>
                  <a:lnTo>
                    <a:pt x="14136" y="7111"/>
                  </a:lnTo>
                  <a:lnTo>
                    <a:pt x="14152" y="7116"/>
                  </a:lnTo>
                  <a:lnTo>
                    <a:pt x="14168" y="7120"/>
                  </a:lnTo>
                  <a:lnTo>
                    <a:pt x="14184" y="7125"/>
                  </a:lnTo>
                  <a:lnTo>
                    <a:pt x="14200" y="7129"/>
                  </a:lnTo>
                  <a:lnTo>
                    <a:pt x="14215" y="7133"/>
                  </a:lnTo>
                  <a:lnTo>
                    <a:pt x="14231" y="7137"/>
                  </a:lnTo>
                  <a:lnTo>
                    <a:pt x="14247" y="7140"/>
                  </a:lnTo>
                  <a:lnTo>
                    <a:pt x="14263" y="7144"/>
                  </a:lnTo>
                  <a:lnTo>
                    <a:pt x="14279" y="7147"/>
                  </a:lnTo>
                  <a:lnTo>
                    <a:pt x="14295" y="7150"/>
                  </a:lnTo>
                  <a:lnTo>
                    <a:pt x="14311" y="7153"/>
                  </a:lnTo>
                  <a:lnTo>
                    <a:pt x="14342" y="7159"/>
                  </a:lnTo>
                  <a:lnTo>
                    <a:pt x="14358" y="7161"/>
                  </a:lnTo>
                  <a:lnTo>
                    <a:pt x="14374" y="7163"/>
                  </a:lnTo>
                  <a:lnTo>
                    <a:pt x="14390" y="7166"/>
                  </a:lnTo>
                  <a:lnTo>
                    <a:pt x="14406" y="7168"/>
                  </a:lnTo>
                  <a:lnTo>
                    <a:pt x="14438" y="7172"/>
                  </a:lnTo>
                  <a:lnTo>
                    <a:pt x="14454" y="7173"/>
                  </a:lnTo>
                  <a:lnTo>
                    <a:pt x="14469" y="7175"/>
                  </a:lnTo>
                  <a:lnTo>
                    <a:pt x="14485" y="7177"/>
                  </a:lnTo>
                  <a:lnTo>
                    <a:pt x="14501" y="7178"/>
                  </a:lnTo>
                  <a:lnTo>
                    <a:pt x="14533" y="7181"/>
                  </a:lnTo>
                  <a:lnTo>
                    <a:pt x="14549" y="7182"/>
                  </a:lnTo>
                  <a:lnTo>
                    <a:pt x="14581" y="7185"/>
                  </a:lnTo>
                  <a:lnTo>
                    <a:pt x="14597" y="7186"/>
                  </a:lnTo>
                  <a:lnTo>
                    <a:pt x="14628" y="7187"/>
                  </a:lnTo>
                  <a:lnTo>
                    <a:pt x="14644" y="7188"/>
                  </a:lnTo>
                  <a:lnTo>
                    <a:pt x="14692" y="7191"/>
                  </a:lnTo>
                  <a:lnTo>
                    <a:pt x="14708" y="7191"/>
                  </a:lnTo>
                  <a:lnTo>
                    <a:pt x="14739" y="7193"/>
                  </a:lnTo>
                  <a:lnTo>
                    <a:pt x="14755" y="7193"/>
                  </a:lnTo>
                  <a:lnTo>
                    <a:pt x="14771" y="7194"/>
                  </a:lnTo>
                  <a:lnTo>
                    <a:pt x="14787" y="7194"/>
                  </a:lnTo>
                  <a:lnTo>
                    <a:pt x="14803" y="7195"/>
                  </a:lnTo>
                  <a:lnTo>
                    <a:pt x="14835" y="7195"/>
                  </a:lnTo>
                  <a:lnTo>
                    <a:pt x="14851" y="7196"/>
                  </a:lnTo>
                  <a:lnTo>
                    <a:pt x="14882" y="7196"/>
                  </a:lnTo>
                  <a:lnTo>
                    <a:pt x="14898" y="7197"/>
                  </a:lnTo>
                  <a:lnTo>
                    <a:pt x="14914" y="7197"/>
                  </a:lnTo>
                  <a:lnTo>
                    <a:pt x="14930" y="7197"/>
                  </a:lnTo>
                  <a:lnTo>
                    <a:pt x="14946" y="7197"/>
                  </a:lnTo>
                  <a:lnTo>
                    <a:pt x="14962" y="7198"/>
                  </a:lnTo>
                  <a:lnTo>
                    <a:pt x="14978" y="7198"/>
                  </a:lnTo>
                  <a:lnTo>
                    <a:pt x="14994" y="7198"/>
                  </a:lnTo>
                  <a:lnTo>
                    <a:pt x="15025" y="7199"/>
                  </a:lnTo>
                  <a:lnTo>
                    <a:pt x="15041" y="7199"/>
                  </a:lnTo>
                  <a:lnTo>
                    <a:pt x="15057" y="7199"/>
                  </a:lnTo>
                  <a:lnTo>
                    <a:pt x="15089" y="7199"/>
                  </a:lnTo>
                  <a:lnTo>
                    <a:pt x="15105" y="7199"/>
                  </a:lnTo>
                  <a:lnTo>
                    <a:pt x="15121" y="7199"/>
                  </a:lnTo>
                  <a:lnTo>
                    <a:pt x="15137" y="7199"/>
                  </a:lnTo>
                  <a:lnTo>
                    <a:pt x="15153" y="7200"/>
                  </a:lnTo>
                  <a:lnTo>
                    <a:pt x="15168" y="7200"/>
                  </a:lnTo>
                  <a:lnTo>
                    <a:pt x="15184" y="7200"/>
                  </a:lnTo>
                  <a:lnTo>
                    <a:pt x="15216" y="7200"/>
                  </a:lnTo>
                  <a:lnTo>
                    <a:pt x="15232" y="7200"/>
                  </a:lnTo>
                  <a:lnTo>
                    <a:pt x="15264" y="7200"/>
                  </a:lnTo>
                  <a:lnTo>
                    <a:pt x="15280" y="7200"/>
                  </a:lnTo>
                  <a:lnTo>
                    <a:pt x="15327" y="7200"/>
                  </a:lnTo>
                  <a:lnTo>
                    <a:pt x="15343" y="7200"/>
                  </a:lnTo>
                  <a:lnTo>
                    <a:pt x="15438" y="7200"/>
                  </a:lnTo>
                  <a:lnTo>
                    <a:pt x="15454" y="7201"/>
                  </a:lnTo>
                  <a:lnTo>
                    <a:pt x="15661" y="7201"/>
                  </a:lnTo>
                  <a:lnTo>
                    <a:pt x="15677" y="7201"/>
                  </a:lnTo>
                  <a:lnTo>
                    <a:pt x="15867" y="7201"/>
                  </a:lnTo>
                </a:path>
              </a:pathLst>
            </a:custGeom>
            <a:noFill/>
            <a:ln w="190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54" name="Line 153"/>
            <p:cNvSpPr>
              <a:spLocks noChangeShapeType="1"/>
            </p:cNvSpPr>
            <p:nvPr/>
          </p:nvSpPr>
          <p:spPr bwMode="auto">
            <a:xfrm>
              <a:off x="3454400" y="5284788"/>
              <a:ext cx="404812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55" name="Line 154"/>
            <p:cNvSpPr>
              <a:spLocks noChangeShapeType="1"/>
            </p:cNvSpPr>
            <p:nvPr/>
          </p:nvSpPr>
          <p:spPr bwMode="auto">
            <a:xfrm>
              <a:off x="3454400" y="5284788"/>
              <a:ext cx="0" cy="9207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56" name="Line 155"/>
            <p:cNvSpPr>
              <a:spLocks noChangeShapeType="1"/>
            </p:cNvSpPr>
            <p:nvPr/>
          </p:nvSpPr>
          <p:spPr bwMode="auto">
            <a:xfrm>
              <a:off x="4467225" y="5284788"/>
              <a:ext cx="0" cy="9207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57" name="Line 156"/>
            <p:cNvSpPr>
              <a:spLocks noChangeShapeType="1"/>
            </p:cNvSpPr>
            <p:nvPr/>
          </p:nvSpPr>
          <p:spPr bwMode="auto">
            <a:xfrm>
              <a:off x="5478463" y="5284788"/>
              <a:ext cx="0" cy="9207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58" name="Line 157"/>
            <p:cNvSpPr>
              <a:spLocks noChangeShapeType="1"/>
            </p:cNvSpPr>
            <p:nvPr/>
          </p:nvSpPr>
          <p:spPr bwMode="auto">
            <a:xfrm>
              <a:off x="6489700" y="5284788"/>
              <a:ext cx="0" cy="9207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59" name="Line 158"/>
            <p:cNvSpPr>
              <a:spLocks noChangeShapeType="1"/>
            </p:cNvSpPr>
            <p:nvPr/>
          </p:nvSpPr>
          <p:spPr bwMode="auto">
            <a:xfrm>
              <a:off x="7502525" y="5284788"/>
              <a:ext cx="0" cy="9207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60" name="Rectangle 159"/>
            <p:cNvSpPr>
              <a:spLocks noChangeArrowheads="1"/>
            </p:cNvSpPr>
            <p:nvPr/>
          </p:nvSpPr>
          <p:spPr bwMode="auto">
            <a:xfrm>
              <a:off x="3390900" y="5568950"/>
              <a:ext cx="42863" cy="142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61" name="Freeform 160"/>
            <p:cNvSpPr>
              <a:spLocks/>
            </p:cNvSpPr>
            <p:nvPr/>
          </p:nvSpPr>
          <p:spPr bwMode="auto">
            <a:xfrm>
              <a:off x="3441700" y="5505450"/>
              <a:ext cx="73025" cy="109538"/>
            </a:xfrm>
            <a:custGeom>
              <a:avLst/>
              <a:gdLst>
                <a:gd name="T0" fmla="*/ 284 w 284"/>
                <a:gd name="T1" fmla="*/ 380 h 431"/>
                <a:gd name="T2" fmla="*/ 284 w 284"/>
                <a:gd name="T3" fmla="*/ 431 h 431"/>
                <a:gd name="T4" fmla="*/ 0 w 284"/>
                <a:gd name="T5" fmla="*/ 431 h 431"/>
                <a:gd name="T6" fmla="*/ 6 w 284"/>
                <a:gd name="T7" fmla="*/ 394 h 431"/>
                <a:gd name="T8" fmla="*/ 41 w 284"/>
                <a:gd name="T9" fmla="*/ 337 h 431"/>
                <a:gd name="T10" fmla="*/ 110 w 284"/>
                <a:gd name="T11" fmla="*/ 272 h 431"/>
                <a:gd name="T12" fmla="*/ 205 w 284"/>
                <a:gd name="T13" fmla="*/ 181 h 431"/>
                <a:gd name="T14" fmla="*/ 229 w 284"/>
                <a:gd name="T15" fmla="*/ 118 h 431"/>
                <a:gd name="T16" fmla="*/ 207 w 284"/>
                <a:gd name="T17" fmla="*/ 65 h 431"/>
                <a:gd name="T18" fmla="*/ 148 w 284"/>
                <a:gd name="T19" fmla="*/ 43 h 431"/>
                <a:gd name="T20" fmla="*/ 87 w 284"/>
                <a:gd name="T21" fmla="*/ 66 h 431"/>
                <a:gd name="T22" fmla="*/ 64 w 284"/>
                <a:gd name="T23" fmla="*/ 129 h 431"/>
                <a:gd name="T24" fmla="*/ 10 w 284"/>
                <a:gd name="T25" fmla="*/ 124 h 431"/>
                <a:gd name="T26" fmla="*/ 52 w 284"/>
                <a:gd name="T27" fmla="*/ 31 h 431"/>
                <a:gd name="T28" fmla="*/ 149 w 284"/>
                <a:gd name="T29" fmla="*/ 0 h 431"/>
                <a:gd name="T30" fmla="*/ 247 w 284"/>
                <a:gd name="T31" fmla="*/ 34 h 431"/>
                <a:gd name="T32" fmla="*/ 283 w 284"/>
                <a:gd name="T33" fmla="*/ 119 h 431"/>
                <a:gd name="T34" fmla="*/ 273 w 284"/>
                <a:gd name="T35" fmla="*/ 170 h 431"/>
                <a:gd name="T36" fmla="*/ 238 w 284"/>
                <a:gd name="T37" fmla="*/ 222 h 431"/>
                <a:gd name="T38" fmla="*/ 157 w 284"/>
                <a:gd name="T39" fmla="*/ 298 h 431"/>
                <a:gd name="T40" fmla="*/ 96 w 284"/>
                <a:gd name="T41" fmla="*/ 352 h 431"/>
                <a:gd name="T42" fmla="*/ 73 w 284"/>
                <a:gd name="T43" fmla="*/ 380 h 431"/>
                <a:gd name="T44" fmla="*/ 284 w 284"/>
                <a:gd name="T45" fmla="*/ 38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4" h="431">
                  <a:moveTo>
                    <a:pt x="284" y="380"/>
                  </a:moveTo>
                  <a:lnTo>
                    <a:pt x="284" y="431"/>
                  </a:lnTo>
                  <a:lnTo>
                    <a:pt x="0" y="431"/>
                  </a:lnTo>
                  <a:cubicBezTo>
                    <a:pt x="0" y="418"/>
                    <a:pt x="2" y="406"/>
                    <a:pt x="6" y="394"/>
                  </a:cubicBezTo>
                  <a:cubicBezTo>
                    <a:pt x="13" y="375"/>
                    <a:pt x="25" y="356"/>
                    <a:pt x="41" y="337"/>
                  </a:cubicBezTo>
                  <a:cubicBezTo>
                    <a:pt x="57" y="318"/>
                    <a:pt x="80" y="297"/>
                    <a:pt x="110" y="272"/>
                  </a:cubicBezTo>
                  <a:cubicBezTo>
                    <a:pt x="157" y="234"/>
                    <a:pt x="188" y="203"/>
                    <a:pt x="205" y="181"/>
                  </a:cubicBezTo>
                  <a:cubicBezTo>
                    <a:pt x="221" y="159"/>
                    <a:pt x="229" y="138"/>
                    <a:pt x="229" y="118"/>
                  </a:cubicBezTo>
                  <a:cubicBezTo>
                    <a:pt x="229" y="97"/>
                    <a:pt x="222" y="79"/>
                    <a:pt x="207" y="65"/>
                  </a:cubicBezTo>
                  <a:cubicBezTo>
                    <a:pt x="192" y="50"/>
                    <a:pt x="172" y="43"/>
                    <a:pt x="148" y="43"/>
                  </a:cubicBezTo>
                  <a:cubicBezTo>
                    <a:pt x="123" y="43"/>
                    <a:pt x="103" y="51"/>
                    <a:pt x="87" y="66"/>
                  </a:cubicBezTo>
                  <a:cubicBezTo>
                    <a:pt x="72" y="81"/>
                    <a:pt x="65" y="102"/>
                    <a:pt x="64" y="129"/>
                  </a:cubicBezTo>
                  <a:lnTo>
                    <a:pt x="10" y="124"/>
                  </a:lnTo>
                  <a:cubicBezTo>
                    <a:pt x="14" y="83"/>
                    <a:pt x="28" y="53"/>
                    <a:pt x="52" y="31"/>
                  </a:cubicBezTo>
                  <a:cubicBezTo>
                    <a:pt x="76" y="10"/>
                    <a:pt x="109" y="0"/>
                    <a:pt x="149" y="0"/>
                  </a:cubicBezTo>
                  <a:cubicBezTo>
                    <a:pt x="191" y="0"/>
                    <a:pt x="223" y="11"/>
                    <a:pt x="247" y="34"/>
                  </a:cubicBezTo>
                  <a:cubicBezTo>
                    <a:pt x="271" y="57"/>
                    <a:pt x="283" y="85"/>
                    <a:pt x="283" y="119"/>
                  </a:cubicBezTo>
                  <a:cubicBezTo>
                    <a:pt x="283" y="136"/>
                    <a:pt x="280" y="153"/>
                    <a:pt x="273" y="170"/>
                  </a:cubicBezTo>
                  <a:cubicBezTo>
                    <a:pt x="266" y="186"/>
                    <a:pt x="254" y="203"/>
                    <a:pt x="238" y="222"/>
                  </a:cubicBezTo>
                  <a:cubicBezTo>
                    <a:pt x="222" y="240"/>
                    <a:pt x="194" y="265"/>
                    <a:pt x="157" y="298"/>
                  </a:cubicBezTo>
                  <a:cubicBezTo>
                    <a:pt x="125" y="324"/>
                    <a:pt x="105" y="342"/>
                    <a:pt x="96" y="352"/>
                  </a:cubicBezTo>
                  <a:cubicBezTo>
                    <a:pt x="87" y="361"/>
                    <a:pt x="79" y="371"/>
                    <a:pt x="73" y="380"/>
                  </a:cubicBezTo>
                  <a:lnTo>
                    <a:pt x="284" y="38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62" name="Rectangle 161"/>
            <p:cNvSpPr>
              <a:spLocks noChangeArrowheads="1"/>
            </p:cNvSpPr>
            <p:nvPr/>
          </p:nvSpPr>
          <p:spPr bwMode="auto">
            <a:xfrm>
              <a:off x="4403725" y="5568950"/>
              <a:ext cx="41275" cy="142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63" name="Freeform 162"/>
            <p:cNvSpPr>
              <a:spLocks/>
            </p:cNvSpPr>
            <p:nvPr/>
          </p:nvSpPr>
          <p:spPr bwMode="auto">
            <a:xfrm>
              <a:off x="4465638" y="5505450"/>
              <a:ext cx="41275" cy="109538"/>
            </a:xfrm>
            <a:custGeom>
              <a:avLst/>
              <a:gdLst>
                <a:gd name="T0" fmla="*/ 158 w 158"/>
                <a:gd name="T1" fmla="*/ 431 h 431"/>
                <a:gd name="T2" fmla="*/ 105 w 158"/>
                <a:gd name="T3" fmla="*/ 431 h 431"/>
                <a:gd name="T4" fmla="*/ 105 w 158"/>
                <a:gd name="T5" fmla="*/ 95 h 431"/>
                <a:gd name="T6" fmla="*/ 56 w 158"/>
                <a:gd name="T7" fmla="*/ 131 h 431"/>
                <a:gd name="T8" fmla="*/ 0 w 158"/>
                <a:gd name="T9" fmla="*/ 158 h 431"/>
                <a:gd name="T10" fmla="*/ 0 w 158"/>
                <a:gd name="T11" fmla="*/ 107 h 431"/>
                <a:gd name="T12" fmla="*/ 77 w 158"/>
                <a:gd name="T13" fmla="*/ 57 h 431"/>
                <a:gd name="T14" fmla="*/ 124 w 158"/>
                <a:gd name="T15" fmla="*/ 0 h 431"/>
                <a:gd name="T16" fmla="*/ 158 w 158"/>
                <a:gd name="T17" fmla="*/ 0 h 431"/>
                <a:gd name="T18" fmla="*/ 158 w 158"/>
                <a:gd name="T19" fmla="*/ 43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8" h="431">
                  <a:moveTo>
                    <a:pt x="158" y="431"/>
                  </a:moveTo>
                  <a:lnTo>
                    <a:pt x="105" y="431"/>
                  </a:lnTo>
                  <a:lnTo>
                    <a:pt x="105" y="95"/>
                  </a:lnTo>
                  <a:cubicBezTo>
                    <a:pt x="93" y="107"/>
                    <a:pt x="76" y="119"/>
                    <a:pt x="56" y="131"/>
                  </a:cubicBezTo>
                  <a:cubicBezTo>
                    <a:pt x="35" y="143"/>
                    <a:pt x="16" y="152"/>
                    <a:pt x="0" y="158"/>
                  </a:cubicBezTo>
                  <a:lnTo>
                    <a:pt x="0" y="107"/>
                  </a:lnTo>
                  <a:cubicBezTo>
                    <a:pt x="29" y="94"/>
                    <a:pt x="55" y="77"/>
                    <a:pt x="77" y="57"/>
                  </a:cubicBezTo>
                  <a:cubicBezTo>
                    <a:pt x="99" y="37"/>
                    <a:pt x="115" y="18"/>
                    <a:pt x="124" y="0"/>
                  </a:cubicBezTo>
                  <a:lnTo>
                    <a:pt x="158" y="0"/>
                  </a:lnTo>
                  <a:lnTo>
                    <a:pt x="158" y="43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64" name="Freeform 163"/>
            <p:cNvSpPr>
              <a:spLocks noEditPoints="1"/>
            </p:cNvSpPr>
            <p:nvPr/>
          </p:nvSpPr>
          <p:spPr bwMode="auto">
            <a:xfrm>
              <a:off x="5441950" y="5505450"/>
              <a:ext cx="71438" cy="112713"/>
            </a:xfrm>
            <a:custGeom>
              <a:avLst/>
              <a:gdLst>
                <a:gd name="T0" fmla="*/ 0 w 280"/>
                <a:gd name="T1" fmla="*/ 219 h 438"/>
                <a:gd name="T2" fmla="*/ 15 w 280"/>
                <a:gd name="T3" fmla="*/ 96 h 438"/>
                <a:gd name="T4" fmla="*/ 62 w 280"/>
                <a:gd name="T5" fmla="*/ 25 h 438"/>
                <a:gd name="T6" fmla="*/ 140 w 280"/>
                <a:gd name="T7" fmla="*/ 0 h 438"/>
                <a:gd name="T8" fmla="*/ 200 w 280"/>
                <a:gd name="T9" fmla="*/ 13 h 438"/>
                <a:gd name="T10" fmla="*/ 243 w 280"/>
                <a:gd name="T11" fmla="*/ 54 h 438"/>
                <a:gd name="T12" fmla="*/ 270 w 280"/>
                <a:gd name="T13" fmla="*/ 118 h 438"/>
                <a:gd name="T14" fmla="*/ 280 w 280"/>
                <a:gd name="T15" fmla="*/ 219 h 438"/>
                <a:gd name="T16" fmla="*/ 264 w 280"/>
                <a:gd name="T17" fmla="*/ 341 h 438"/>
                <a:gd name="T18" fmla="*/ 218 w 280"/>
                <a:gd name="T19" fmla="*/ 413 h 438"/>
                <a:gd name="T20" fmla="*/ 140 w 280"/>
                <a:gd name="T21" fmla="*/ 438 h 438"/>
                <a:gd name="T22" fmla="*/ 42 w 280"/>
                <a:gd name="T23" fmla="*/ 394 h 438"/>
                <a:gd name="T24" fmla="*/ 0 w 280"/>
                <a:gd name="T25" fmla="*/ 219 h 438"/>
                <a:gd name="T26" fmla="*/ 54 w 280"/>
                <a:gd name="T27" fmla="*/ 219 h 438"/>
                <a:gd name="T28" fmla="*/ 79 w 280"/>
                <a:gd name="T29" fmla="*/ 360 h 438"/>
                <a:gd name="T30" fmla="*/ 140 w 280"/>
                <a:gd name="T31" fmla="*/ 395 h 438"/>
                <a:gd name="T32" fmla="*/ 201 w 280"/>
                <a:gd name="T33" fmla="*/ 360 h 438"/>
                <a:gd name="T34" fmla="*/ 225 w 280"/>
                <a:gd name="T35" fmla="*/ 219 h 438"/>
                <a:gd name="T36" fmla="*/ 201 w 280"/>
                <a:gd name="T37" fmla="*/ 78 h 438"/>
                <a:gd name="T38" fmla="*/ 139 w 280"/>
                <a:gd name="T39" fmla="*/ 43 h 438"/>
                <a:gd name="T40" fmla="*/ 81 w 280"/>
                <a:gd name="T41" fmla="*/ 74 h 438"/>
                <a:gd name="T42" fmla="*/ 54 w 280"/>
                <a:gd name="T43" fmla="*/ 2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0" h="438">
                  <a:moveTo>
                    <a:pt x="0" y="219"/>
                  </a:moveTo>
                  <a:cubicBezTo>
                    <a:pt x="0" y="168"/>
                    <a:pt x="5" y="127"/>
                    <a:pt x="15" y="96"/>
                  </a:cubicBezTo>
                  <a:cubicBezTo>
                    <a:pt x="26" y="66"/>
                    <a:pt x="41" y="42"/>
                    <a:pt x="62" y="25"/>
                  </a:cubicBezTo>
                  <a:cubicBezTo>
                    <a:pt x="82" y="8"/>
                    <a:pt x="108" y="0"/>
                    <a:pt x="140" y="0"/>
                  </a:cubicBezTo>
                  <a:cubicBezTo>
                    <a:pt x="163" y="0"/>
                    <a:pt x="183" y="4"/>
                    <a:pt x="200" y="13"/>
                  </a:cubicBezTo>
                  <a:cubicBezTo>
                    <a:pt x="218" y="23"/>
                    <a:pt x="232" y="36"/>
                    <a:pt x="243" y="54"/>
                  </a:cubicBezTo>
                  <a:cubicBezTo>
                    <a:pt x="255" y="71"/>
                    <a:pt x="264" y="92"/>
                    <a:pt x="270" y="118"/>
                  </a:cubicBezTo>
                  <a:cubicBezTo>
                    <a:pt x="276" y="143"/>
                    <a:pt x="280" y="176"/>
                    <a:pt x="280" y="219"/>
                  </a:cubicBezTo>
                  <a:cubicBezTo>
                    <a:pt x="280" y="269"/>
                    <a:pt x="275" y="310"/>
                    <a:pt x="264" y="341"/>
                  </a:cubicBezTo>
                  <a:cubicBezTo>
                    <a:pt x="254" y="372"/>
                    <a:pt x="238" y="396"/>
                    <a:pt x="218" y="413"/>
                  </a:cubicBezTo>
                  <a:cubicBezTo>
                    <a:pt x="197" y="430"/>
                    <a:pt x="171" y="438"/>
                    <a:pt x="140" y="438"/>
                  </a:cubicBezTo>
                  <a:cubicBezTo>
                    <a:pt x="98" y="438"/>
                    <a:pt x="66" y="423"/>
                    <a:pt x="42" y="394"/>
                  </a:cubicBezTo>
                  <a:cubicBezTo>
                    <a:pt x="14" y="358"/>
                    <a:pt x="0" y="300"/>
                    <a:pt x="0" y="219"/>
                  </a:cubicBezTo>
                  <a:close/>
                  <a:moveTo>
                    <a:pt x="54" y="219"/>
                  </a:moveTo>
                  <a:cubicBezTo>
                    <a:pt x="54" y="289"/>
                    <a:pt x="62" y="336"/>
                    <a:pt x="79" y="360"/>
                  </a:cubicBezTo>
                  <a:cubicBezTo>
                    <a:pt x="95" y="383"/>
                    <a:pt x="115" y="395"/>
                    <a:pt x="140" y="395"/>
                  </a:cubicBezTo>
                  <a:cubicBezTo>
                    <a:pt x="164" y="395"/>
                    <a:pt x="184" y="383"/>
                    <a:pt x="201" y="360"/>
                  </a:cubicBezTo>
                  <a:cubicBezTo>
                    <a:pt x="217" y="336"/>
                    <a:pt x="225" y="289"/>
                    <a:pt x="225" y="219"/>
                  </a:cubicBezTo>
                  <a:cubicBezTo>
                    <a:pt x="225" y="148"/>
                    <a:pt x="217" y="101"/>
                    <a:pt x="201" y="78"/>
                  </a:cubicBezTo>
                  <a:cubicBezTo>
                    <a:pt x="184" y="55"/>
                    <a:pt x="164" y="43"/>
                    <a:pt x="139" y="43"/>
                  </a:cubicBezTo>
                  <a:cubicBezTo>
                    <a:pt x="115" y="43"/>
                    <a:pt x="96" y="53"/>
                    <a:pt x="81" y="74"/>
                  </a:cubicBezTo>
                  <a:cubicBezTo>
                    <a:pt x="63" y="100"/>
                    <a:pt x="54" y="148"/>
                    <a:pt x="54" y="21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65" name="Freeform 164"/>
            <p:cNvSpPr>
              <a:spLocks/>
            </p:cNvSpPr>
            <p:nvPr/>
          </p:nvSpPr>
          <p:spPr bwMode="auto">
            <a:xfrm>
              <a:off x="6464300" y="5505450"/>
              <a:ext cx="39688" cy="109538"/>
            </a:xfrm>
            <a:custGeom>
              <a:avLst/>
              <a:gdLst>
                <a:gd name="T0" fmla="*/ 158 w 158"/>
                <a:gd name="T1" fmla="*/ 431 h 431"/>
                <a:gd name="T2" fmla="*/ 105 w 158"/>
                <a:gd name="T3" fmla="*/ 431 h 431"/>
                <a:gd name="T4" fmla="*/ 105 w 158"/>
                <a:gd name="T5" fmla="*/ 95 h 431"/>
                <a:gd name="T6" fmla="*/ 55 w 158"/>
                <a:gd name="T7" fmla="*/ 131 h 431"/>
                <a:gd name="T8" fmla="*/ 0 w 158"/>
                <a:gd name="T9" fmla="*/ 158 h 431"/>
                <a:gd name="T10" fmla="*/ 0 w 158"/>
                <a:gd name="T11" fmla="*/ 107 h 431"/>
                <a:gd name="T12" fmla="*/ 77 w 158"/>
                <a:gd name="T13" fmla="*/ 57 h 431"/>
                <a:gd name="T14" fmla="*/ 124 w 158"/>
                <a:gd name="T15" fmla="*/ 0 h 431"/>
                <a:gd name="T16" fmla="*/ 158 w 158"/>
                <a:gd name="T17" fmla="*/ 0 h 431"/>
                <a:gd name="T18" fmla="*/ 158 w 158"/>
                <a:gd name="T19" fmla="*/ 43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8" h="431">
                  <a:moveTo>
                    <a:pt x="158" y="431"/>
                  </a:moveTo>
                  <a:lnTo>
                    <a:pt x="105" y="431"/>
                  </a:lnTo>
                  <a:lnTo>
                    <a:pt x="105" y="95"/>
                  </a:lnTo>
                  <a:cubicBezTo>
                    <a:pt x="93" y="107"/>
                    <a:pt x="76" y="119"/>
                    <a:pt x="55" y="131"/>
                  </a:cubicBezTo>
                  <a:cubicBezTo>
                    <a:pt x="35" y="143"/>
                    <a:pt x="16" y="152"/>
                    <a:pt x="0" y="158"/>
                  </a:cubicBezTo>
                  <a:lnTo>
                    <a:pt x="0" y="107"/>
                  </a:lnTo>
                  <a:cubicBezTo>
                    <a:pt x="29" y="94"/>
                    <a:pt x="55" y="77"/>
                    <a:pt x="77" y="57"/>
                  </a:cubicBezTo>
                  <a:cubicBezTo>
                    <a:pt x="99" y="37"/>
                    <a:pt x="115" y="18"/>
                    <a:pt x="124" y="0"/>
                  </a:cubicBezTo>
                  <a:lnTo>
                    <a:pt x="158" y="0"/>
                  </a:lnTo>
                  <a:lnTo>
                    <a:pt x="158" y="43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66" name="Freeform 165"/>
            <p:cNvSpPr>
              <a:spLocks/>
            </p:cNvSpPr>
            <p:nvPr/>
          </p:nvSpPr>
          <p:spPr bwMode="auto">
            <a:xfrm>
              <a:off x="7464425" y="5505450"/>
              <a:ext cx="71438" cy="109538"/>
            </a:xfrm>
            <a:custGeom>
              <a:avLst/>
              <a:gdLst>
                <a:gd name="T0" fmla="*/ 284 w 284"/>
                <a:gd name="T1" fmla="*/ 380 h 431"/>
                <a:gd name="T2" fmla="*/ 284 w 284"/>
                <a:gd name="T3" fmla="*/ 431 h 431"/>
                <a:gd name="T4" fmla="*/ 1 w 284"/>
                <a:gd name="T5" fmla="*/ 431 h 431"/>
                <a:gd name="T6" fmla="*/ 7 w 284"/>
                <a:gd name="T7" fmla="*/ 394 h 431"/>
                <a:gd name="T8" fmla="*/ 41 w 284"/>
                <a:gd name="T9" fmla="*/ 337 h 431"/>
                <a:gd name="T10" fmla="*/ 110 w 284"/>
                <a:gd name="T11" fmla="*/ 272 h 431"/>
                <a:gd name="T12" fmla="*/ 205 w 284"/>
                <a:gd name="T13" fmla="*/ 181 h 431"/>
                <a:gd name="T14" fmla="*/ 230 w 284"/>
                <a:gd name="T15" fmla="*/ 118 h 431"/>
                <a:gd name="T16" fmla="*/ 207 w 284"/>
                <a:gd name="T17" fmla="*/ 65 h 431"/>
                <a:gd name="T18" fmla="*/ 149 w 284"/>
                <a:gd name="T19" fmla="*/ 43 h 431"/>
                <a:gd name="T20" fmla="*/ 88 w 284"/>
                <a:gd name="T21" fmla="*/ 66 h 431"/>
                <a:gd name="T22" fmla="*/ 65 w 284"/>
                <a:gd name="T23" fmla="*/ 129 h 431"/>
                <a:gd name="T24" fmla="*/ 11 w 284"/>
                <a:gd name="T25" fmla="*/ 124 h 431"/>
                <a:gd name="T26" fmla="*/ 52 w 284"/>
                <a:gd name="T27" fmla="*/ 31 h 431"/>
                <a:gd name="T28" fmla="*/ 150 w 284"/>
                <a:gd name="T29" fmla="*/ 0 h 431"/>
                <a:gd name="T30" fmla="*/ 248 w 284"/>
                <a:gd name="T31" fmla="*/ 34 h 431"/>
                <a:gd name="T32" fmla="*/ 284 w 284"/>
                <a:gd name="T33" fmla="*/ 119 h 431"/>
                <a:gd name="T34" fmla="*/ 273 w 284"/>
                <a:gd name="T35" fmla="*/ 170 h 431"/>
                <a:gd name="T36" fmla="*/ 238 w 284"/>
                <a:gd name="T37" fmla="*/ 222 h 431"/>
                <a:gd name="T38" fmla="*/ 157 w 284"/>
                <a:gd name="T39" fmla="*/ 298 h 431"/>
                <a:gd name="T40" fmla="*/ 96 w 284"/>
                <a:gd name="T41" fmla="*/ 352 h 431"/>
                <a:gd name="T42" fmla="*/ 74 w 284"/>
                <a:gd name="T43" fmla="*/ 380 h 431"/>
                <a:gd name="T44" fmla="*/ 284 w 284"/>
                <a:gd name="T45" fmla="*/ 38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4" h="431">
                  <a:moveTo>
                    <a:pt x="284" y="380"/>
                  </a:moveTo>
                  <a:lnTo>
                    <a:pt x="284" y="431"/>
                  </a:lnTo>
                  <a:lnTo>
                    <a:pt x="1" y="431"/>
                  </a:lnTo>
                  <a:cubicBezTo>
                    <a:pt x="0" y="418"/>
                    <a:pt x="2" y="406"/>
                    <a:pt x="7" y="394"/>
                  </a:cubicBezTo>
                  <a:cubicBezTo>
                    <a:pt x="14" y="375"/>
                    <a:pt x="25" y="356"/>
                    <a:pt x="41" y="337"/>
                  </a:cubicBezTo>
                  <a:cubicBezTo>
                    <a:pt x="57" y="318"/>
                    <a:pt x="80" y="297"/>
                    <a:pt x="110" y="272"/>
                  </a:cubicBezTo>
                  <a:cubicBezTo>
                    <a:pt x="157" y="234"/>
                    <a:pt x="189" y="203"/>
                    <a:pt x="205" y="181"/>
                  </a:cubicBezTo>
                  <a:cubicBezTo>
                    <a:pt x="221" y="159"/>
                    <a:pt x="230" y="138"/>
                    <a:pt x="230" y="118"/>
                  </a:cubicBezTo>
                  <a:cubicBezTo>
                    <a:pt x="230" y="97"/>
                    <a:pt x="222" y="79"/>
                    <a:pt x="207" y="65"/>
                  </a:cubicBezTo>
                  <a:cubicBezTo>
                    <a:pt x="192" y="50"/>
                    <a:pt x="173" y="43"/>
                    <a:pt x="149" y="43"/>
                  </a:cubicBezTo>
                  <a:cubicBezTo>
                    <a:pt x="123" y="43"/>
                    <a:pt x="103" y="51"/>
                    <a:pt x="88" y="66"/>
                  </a:cubicBezTo>
                  <a:cubicBezTo>
                    <a:pt x="73" y="81"/>
                    <a:pt x="65" y="102"/>
                    <a:pt x="65" y="129"/>
                  </a:cubicBezTo>
                  <a:lnTo>
                    <a:pt x="11" y="124"/>
                  </a:lnTo>
                  <a:cubicBezTo>
                    <a:pt x="14" y="83"/>
                    <a:pt x="28" y="53"/>
                    <a:pt x="52" y="31"/>
                  </a:cubicBezTo>
                  <a:cubicBezTo>
                    <a:pt x="77" y="10"/>
                    <a:pt x="109" y="0"/>
                    <a:pt x="150" y="0"/>
                  </a:cubicBezTo>
                  <a:cubicBezTo>
                    <a:pt x="191" y="0"/>
                    <a:pt x="224" y="11"/>
                    <a:pt x="248" y="34"/>
                  </a:cubicBezTo>
                  <a:cubicBezTo>
                    <a:pt x="272" y="57"/>
                    <a:pt x="284" y="85"/>
                    <a:pt x="284" y="119"/>
                  </a:cubicBezTo>
                  <a:cubicBezTo>
                    <a:pt x="284" y="136"/>
                    <a:pt x="280" y="153"/>
                    <a:pt x="273" y="170"/>
                  </a:cubicBezTo>
                  <a:cubicBezTo>
                    <a:pt x="266" y="186"/>
                    <a:pt x="255" y="203"/>
                    <a:pt x="238" y="222"/>
                  </a:cubicBezTo>
                  <a:cubicBezTo>
                    <a:pt x="222" y="240"/>
                    <a:pt x="195" y="265"/>
                    <a:pt x="157" y="298"/>
                  </a:cubicBezTo>
                  <a:cubicBezTo>
                    <a:pt x="125" y="324"/>
                    <a:pt x="105" y="342"/>
                    <a:pt x="96" y="352"/>
                  </a:cubicBezTo>
                  <a:cubicBezTo>
                    <a:pt x="87" y="361"/>
                    <a:pt x="80" y="371"/>
                    <a:pt x="74" y="380"/>
                  </a:cubicBezTo>
                  <a:lnTo>
                    <a:pt x="284" y="38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67" name="Line 166"/>
            <p:cNvSpPr>
              <a:spLocks noChangeShapeType="1"/>
            </p:cNvSpPr>
            <p:nvPr/>
          </p:nvSpPr>
          <p:spPr bwMode="auto">
            <a:xfrm flipV="1">
              <a:off x="3292475" y="3430588"/>
              <a:ext cx="0" cy="1779588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68" name="Line 167"/>
            <p:cNvSpPr>
              <a:spLocks noChangeShapeType="1"/>
            </p:cNvSpPr>
            <p:nvPr/>
          </p:nvSpPr>
          <p:spPr bwMode="auto">
            <a:xfrm flipH="1">
              <a:off x="3200400" y="5210175"/>
              <a:ext cx="9207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69" name="Line 168"/>
            <p:cNvSpPr>
              <a:spLocks noChangeShapeType="1"/>
            </p:cNvSpPr>
            <p:nvPr/>
          </p:nvSpPr>
          <p:spPr bwMode="auto">
            <a:xfrm flipH="1">
              <a:off x="3200400" y="4913313"/>
              <a:ext cx="9207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70" name="Line 169"/>
            <p:cNvSpPr>
              <a:spLocks noChangeShapeType="1"/>
            </p:cNvSpPr>
            <p:nvPr/>
          </p:nvSpPr>
          <p:spPr bwMode="auto">
            <a:xfrm flipH="1">
              <a:off x="3200400" y="4618038"/>
              <a:ext cx="9207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71" name="Line 170"/>
            <p:cNvSpPr>
              <a:spLocks noChangeShapeType="1"/>
            </p:cNvSpPr>
            <p:nvPr/>
          </p:nvSpPr>
          <p:spPr bwMode="auto">
            <a:xfrm flipH="1">
              <a:off x="3200400" y="4321175"/>
              <a:ext cx="9207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72" name="Line 171"/>
            <p:cNvSpPr>
              <a:spLocks noChangeShapeType="1"/>
            </p:cNvSpPr>
            <p:nvPr/>
          </p:nvSpPr>
          <p:spPr bwMode="auto">
            <a:xfrm flipH="1">
              <a:off x="3200400" y="4024313"/>
              <a:ext cx="9207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73" name="Line 172"/>
            <p:cNvSpPr>
              <a:spLocks noChangeShapeType="1"/>
            </p:cNvSpPr>
            <p:nvPr/>
          </p:nvSpPr>
          <p:spPr bwMode="auto">
            <a:xfrm flipH="1">
              <a:off x="3200400" y="3727450"/>
              <a:ext cx="9207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74" name="Line 173"/>
            <p:cNvSpPr>
              <a:spLocks noChangeShapeType="1"/>
            </p:cNvSpPr>
            <p:nvPr/>
          </p:nvSpPr>
          <p:spPr bwMode="auto">
            <a:xfrm flipH="1">
              <a:off x="3200400" y="3430588"/>
              <a:ext cx="9207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75" name="Freeform 174"/>
            <p:cNvSpPr>
              <a:spLocks noEditPoints="1"/>
            </p:cNvSpPr>
            <p:nvPr/>
          </p:nvSpPr>
          <p:spPr bwMode="auto">
            <a:xfrm>
              <a:off x="2962275" y="5238750"/>
              <a:ext cx="112713" cy="71438"/>
            </a:xfrm>
            <a:custGeom>
              <a:avLst/>
              <a:gdLst>
                <a:gd name="T0" fmla="*/ 219 w 439"/>
                <a:gd name="T1" fmla="*/ 280 h 280"/>
                <a:gd name="T2" fmla="*/ 97 w 439"/>
                <a:gd name="T3" fmla="*/ 264 h 280"/>
                <a:gd name="T4" fmla="*/ 25 w 439"/>
                <a:gd name="T5" fmla="*/ 218 h 280"/>
                <a:gd name="T6" fmla="*/ 0 w 439"/>
                <a:gd name="T7" fmla="*/ 140 h 280"/>
                <a:gd name="T8" fmla="*/ 14 w 439"/>
                <a:gd name="T9" fmla="*/ 79 h 280"/>
                <a:gd name="T10" fmla="*/ 54 w 439"/>
                <a:gd name="T11" fmla="*/ 36 h 280"/>
                <a:gd name="T12" fmla="*/ 118 w 439"/>
                <a:gd name="T13" fmla="*/ 9 h 280"/>
                <a:gd name="T14" fmla="*/ 219 w 439"/>
                <a:gd name="T15" fmla="*/ 0 h 280"/>
                <a:gd name="T16" fmla="*/ 341 w 439"/>
                <a:gd name="T17" fmla="*/ 15 h 280"/>
                <a:gd name="T18" fmla="*/ 413 w 439"/>
                <a:gd name="T19" fmla="*/ 62 h 280"/>
                <a:gd name="T20" fmla="*/ 439 w 439"/>
                <a:gd name="T21" fmla="*/ 140 h 280"/>
                <a:gd name="T22" fmla="*/ 394 w 439"/>
                <a:gd name="T23" fmla="*/ 237 h 280"/>
                <a:gd name="T24" fmla="*/ 219 w 439"/>
                <a:gd name="T25" fmla="*/ 280 h 280"/>
                <a:gd name="T26" fmla="*/ 219 w 439"/>
                <a:gd name="T27" fmla="*/ 226 h 280"/>
                <a:gd name="T28" fmla="*/ 360 w 439"/>
                <a:gd name="T29" fmla="*/ 201 h 280"/>
                <a:gd name="T30" fmla="*/ 395 w 439"/>
                <a:gd name="T31" fmla="*/ 140 h 280"/>
                <a:gd name="T32" fmla="*/ 360 w 439"/>
                <a:gd name="T33" fmla="*/ 79 h 280"/>
                <a:gd name="T34" fmla="*/ 219 w 439"/>
                <a:gd name="T35" fmla="*/ 54 h 280"/>
                <a:gd name="T36" fmla="*/ 78 w 439"/>
                <a:gd name="T37" fmla="*/ 79 h 280"/>
                <a:gd name="T38" fmla="*/ 44 w 439"/>
                <a:gd name="T39" fmla="*/ 140 h 280"/>
                <a:gd name="T40" fmla="*/ 74 w 439"/>
                <a:gd name="T41" fmla="*/ 198 h 280"/>
                <a:gd name="T42" fmla="*/ 219 w 439"/>
                <a:gd name="T43" fmla="*/ 22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39" h="280">
                  <a:moveTo>
                    <a:pt x="219" y="280"/>
                  </a:moveTo>
                  <a:cubicBezTo>
                    <a:pt x="169" y="280"/>
                    <a:pt x="128" y="275"/>
                    <a:pt x="97" y="264"/>
                  </a:cubicBezTo>
                  <a:cubicBezTo>
                    <a:pt x="66" y="254"/>
                    <a:pt x="42" y="238"/>
                    <a:pt x="25" y="218"/>
                  </a:cubicBezTo>
                  <a:cubicBezTo>
                    <a:pt x="8" y="197"/>
                    <a:pt x="0" y="171"/>
                    <a:pt x="0" y="140"/>
                  </a:cubicBezTo>
                  <a:cubicBezTo>
                    <a:pt x="0" y="117"/>
                    <a:pt x="4" y="97"/>
                    <a:pt x="14" y="79"/>
                  </a:cubicBezTo>
                  <a:cubicBezTo>
                    <a:pt x="23" y="62"/>
                    <a:pt x="36" y="48"/>
                    <a:pt x="54" y="36"/>
                  </a:cubicBezTo>
                  <a:cubicBezTo>
                    <a:pt x="71" y="25"/>
                    <a:pt x="93" y="16"/>
                    <a:pt x="118" y="9"/>
                  </a:cubicBezTo>
                  <a:cubicBezTo>
                    <a:pt x="143" y="3"/>
                    <a:pt x="177" y="0"/>
                    <a:pt x="219" y="0"/>
                  </a:cubicBezTo>
                  <a:cubicBezTo>
                    <a:pt x="270" y="0"/>
                    <a:pt x="310" y="5"/>
                    <a:pt x="341" y="15"/>
                  </a:cubicBezTo>
                  <a:cubicBezTo>
                    <a:pt x="372" y="26"/>
                    <a:pt x="396" y="41"/>
                    <a:pt x="413" y="62"/>
                  </a:cubicBezTo>
                  <a:cubicBezTo>
                    <a:pt x="430" y="82"/>
                    <a:pt x="439" y="108"/>
                    <a:pt x="439" y="140"/>
                  </a:cubicBezTo>
                  <a:cubicBezTo>
                    <a:pt x="439" y="181"/>
                    <a:pt x="424" y="214"/>
                    <a:pt x="394" y="237"/>
                  </a:cubicBezTo>
                  <a:cubicBezTo>
                    <a:pt x="358" y="266"/>
                    <a:pt x="300" y="280"/>
                    <a:pt x="219" y="280"/>
                  </a:cubicBezTo>
                  <a:close/>
                  <a:moveTo>
                    <a:pt x="219" y="226"/>
                  </a:moveTo>
                  <a:cubicBezTo>
                    <a:pt x="290" y="226"/>
                    <a:pt x="337" y="217"/>
                    <a:pt x="360" y="201"/>
                  </a:cubicBezTo>
                  <a:cubicBezTo>
                    <a:pt x="383" y="185"/>
                    <a:pt x="395" y="164"/>
                    <a:pt x="395" y="140"/>
                  </a:cubicBezTo>
                  <a:cubicBezTo>
                    <a:pt x="395" y="116"/>
                    <a:pt x="383" y="95"/>
                    <a:pt x="360" y="79"/>
                  </a:cubicBezTo>
                  <a:cubicBezTo>
                    <a:pt x="337" y="62"/>
                    <a:pt x="290" y="54"/>
                    <a:pt x="219" y="54"/>
                  </a:cubicBezTo>
                  <a:cubicBezTo>
                    <a:pt x="149" y="54"/>
                    <a:pt x="102" y="62"/>
                    <a:pt x="78" y="79"/>
                  </a:cubicBezTo>
                  <a:cubicBezTo>
                    <a:pt x="55" y="95"/>
                    <a:pt x="44" y="116"/>
                    <a:pt x="44" y="140"/>
                  </a:cubicBezTo>
                  <a:cubicBezTo>
                    <a:pt x="44" y="165"/>
                    <a:pt x="54" y="184"/>
                    <a:pt x="74" y="198"/>
                  </a:cubicBezTo>
                  <a:cubicBezTo>
                    <a:pt x="100" y="217"/>
                    <a:pt x="149" y="226"/>
                    <a:pt x="219" y="22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76" name="Rectangle 175"/>
            <p:cNvSpPr>
              <a:spLocks noChangeArrowheads="1"/>
            </p:cNvSpPr>
            <p:nvPr/>
          </p:nvSpPr>
          <p:spPr bwMode="auto">
            <a:xfrm>
              <a:off x="3057525" y="5202238"/>
              <a:ext cx="15875" cy="158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77" name="Freeform 176"/>
            <p:cNvSpPr>
              <a:spLocks noEditPoints="1"/>
            </p:cNvSpPr>
            <p:nvPr/>
          </p:nvSpPr>
          <p:spPr bwMode="auto">
            <a:xfrm>
              <a:off x="2962275" y="5111750"/>
              <a:ext cx="112713" cy="71438"/>
            </a:xfrm>
            <a:custGeom>
              <a:avLst/>
              <a:gdLst>
                <a:gd name="T0" fmla="*/ 219 w 439"/>
                <a:gd name="T1" fmla="*/ 280 h 280"/>
                <a:gd name="T2" fmla="*/ 97 w 439"/>
                <a:gd name="T3" fmla="*/ 264 h 280"/>
                <a:gd name="T4" fmla="*/ 25 w 439"/>
                <a:gd name="T5" fmla="*/ 218 h 280"/>
                <a:gd name="T6" fmla="*/ 0 w 439"/>
                <a:gd name="T7" fmla="*/ 140 h 280"/>
                <a:gd name="T8" fmla="*/ 14 w 439"/>
                <a:gd name="T9" fmla="*/ 79 h 280"/>
                <a:gd name="T10" fmla="*/ 54 w 439"/>
                <a:gd name="T11" fmla="*/ 36 h 280"/>
                <a:gd name="T12" fmla="*/ 118 w 439"/>
                <a:gd name="T13" fmla="*/ 10 h 280"/>
                <a:gd name="T14" fmla="*/ 219 w 439"/>
                <a:gd name="T15" fmla="*/ 0 h 280"/>
                <a:gd name="T16" fmla="*/ 341 w 439"/>
                <a:gd name="T17" fmla="*/ 15 h 280"/>
                <a:gd name="T18" fmla="*/ 413 w 439"/>
                <a:gd name="T19" fmla="*/ 62 h 280"/>
                <a:gd name="T20" fmla="*/ 439 w 439"/>
                <a:gd name="T21" fmla="*/ 140 h 280"/>
                <a:gd name="T22" fmla="*/ 394 w 439"/>
                <a:gd name="T23" fmla="*/ 238 h 280"/>
                <a:gd name="T24" fmla="*/ 219 w 439"/>
                <a:gd name="T25" fmla="*/ 280 h 280"/>
                <a:gd name="T26" fmla="*/ 219 w 439"/>
                <a:gd name="T27" fmla="*/ 226 h 280"/>
                <a:gd name="T28" fmla="*/ 360 w 439"/>
                <a:gd name="T29" fmla="*/ 201 h 280"/>
                <a:gd name="T30" fmla="*/ 395 w 439"/>
                <a:gd name="T31" fmla="*/ 140 h 280"/>
                <a:gd name="T32" fmla="*/ 360 w 439"/>
                <a:gd name="T33" fmla="*/ 79 h 280"/>
                <a:gd name="T34" fmla="*/ 219 w 439"/>
                <a:gd name="T35" fmla="*/ 54 h 280"/>
                <a:gd name="T36" fmla="*/ 78 w 439"/>
                <a:gd name="T37" fmla="*/ 79 h 280"/>
                <a:gd name="T38" fmla="*/ 44 w 439"/>
                <a:gd name="T39" fmla="*/ 141 h 280"/>
                <a:gd name="T40" fmla="*/ 74 w 439"/>
                <a:gd name="T41" fmla="*/ 199 h 280"/>
                <a:gd name="T42" fmla="*/ 219 w 439"/>
                <a:gd name="T43" fmla="*/ 22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39" h="280">
                  <a:moveTo>
                    <a:pt x="219" y="280"/>
                  </a:moveTo>
                  <a:cubicBezTo>
                    <a:pt x="169" y="280"/>
                    <a:pt x="128" y="275"/>
                    <a:pt x="97" y="264"/>
                  </a:cubicBezTo>
                  <a:cubicBezTo>
                    <a:pt x="66" y="254"/>
                    <a:pt x="42" y="238"/>
                    <a:pt x="25" y="218"/>
                  </a:cubicBezTo>
                  <a:cubicBezTo>
                    <a:pt x="8" y="197"/>
                    <a:pt x="0" y="171"/>
                    <a:pt x="0" y="140"/>
                  </a:cubicBezTo>
                  <a:cubicBezTo>
                    <a:pt x="0" y="117"/>
                    <a:pt x="4" y="97"/>
                    <a:pt x="14" y="79"/>
                  </a:cubicBezTo>
                  <a:cubicBezTo>
                    <a:pt x="23" y="62"/>
                    <a:pt x="36" y="48"/>
                    <a:pt x="54" y="36"/>
                  </a:cubicBezTo>
                  <a:cubicBezTo>
                    <a:pt x="71" y="25"/>
                    <a:pt x="93" y="16"/>
                    <a:pt x="118" y="10"/>
                  </a:cubicBezTo>
                  <a:cubicBezTo>
                    <a:pt x="143" y="3"/>
                    <a:pt x="177" y="0"/>
                    <a:pt x="219" y="0"/>
                  </a:cubicBezTo>
                  <a:cubicBezTo>
                    <a:pt x="270" y="0"/>
                    <a:pt x="310" y="5"/>
                    <a:pt x="341" y="15"/>
                  </a:cubicBezTo>
                  <a:cubicBezTo>
                    <a:pt x="372" y="26"/>
                    <a:pt x="396" y="41"/>
                    <a:pt x="413" y="62"/>
                  </a:cubicBezTo>
                  <a:cubicBezTo>
                    <a:pt x="430" y="82"/>
                    <a:pt x="439" y="109"/>
                    <a:pt x="439" y="140"/>
                  </a:cubicBezTo>
                  <a:cubicBezTo>
                    <a:pt x="439" y="181"/>
                    <a:pt x="424" y="214"/>
                    <a:pt x="394" y="238"/>
                  </a:cubicBezTo>
                  <a:cubicBezTo>
                    <a:pt x="358" y="266"/>
                    <a:pt x="300" y="280"/>
                    <a:pt x="219" y="280"/>
                  </a:cubicBezTo>
                  <a:close/>
                  <a:moveTo>
                    <a:pt x="219" y="226"/>
                  </a:moveTo>
                  <a:cubicBezTo>
                    <a:pt x="290" y="226"/>
                    <a:pt x="337" y="218"/>
                    <a:pt x="360" y="201"/>
                  </a:cubicBezTo>
                  <a:cubicBezTo>
                    <a:pt x="383" y="185"/>
                    <a:pt x="395" y="164"/>
                    <a:pt x="395" y="140"/>
                  </a:cubicBezTo>
                  <a:cubicBezTo>
                    <a:pt x="395" y="116"/>
                    <a:pt x="383" y="95"/>
                    <a:pt x="360" y="79"/>
                  </a:cubicBezTo>
                  <a:cubicBezTo>
                    <a:pt x="337" y="63"/>
                    <a:pt x="290" y="54"/>
                    <a:pt x="219" y="54"/>
                  </a:cubicBezTo>
                  <a:cubicBezTo>
                    <a:pt x="149" y="54"/>
                    <a:pt x="102" y="62"/>
                    <a:pt x="78" y="79"/>
                  </a:cubicBezTo>
                  <a:cubicBezTo>
                    <a:pt x="55" y="95"/>
                    <a:pt x="44" y="116"/>
                    <a:pt x="44" y="141"/>
                  </a:cubicBezTo>
                  <a:cubicBezTo>
                    <a:pt x="44" y="165"/>
                    <a:pt x="54" y="184"/>
                    <a:pt x="74" y="199"/>
                  </a:cubicBezTo>
                  <a:cubicBezTo>
                    <a:pt x="100" y="217"/>
                    <a:pt x="149" y="226"/>
                    <a:pt x="219" y="22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78" name="Freeform 177"/>
            <p:cNvSpPr>
              <a:spLocks noEditPoints="1"/>
            </p:cNvSpPr>
            <p:nvPr/>
          </p:nvSpPr>
          <p:spPr bwMode="auto">
            <a:xfrm>
              <a:off x="2962275" y="4646613"/>
              <a:ext cx="112713" cy="71438"/>
            </a:xfrm>
            <a:custGeom>
              <a:avLst/>
              <a:gdLst>
                <a:gd name="T0" fmla="*/ 219 w 439"/>
                <a:gd name="T1" fmla="*/ 280 h 280"/>
                <a:gd name="T2" fmla="*/ 97 w 439"/>
                <a:gd name="T3" fmla="*/ 265 h 280"/>
                <a:gd name="T4" fmla="*/ 25 w 439"/>
                <a:gd name="T5" fmla="*/ 218 h 280"/>
                <a:gd name="T6" fmla="*/ 0 w 439"/>
                <a:gd name="T7" fmla="*/ 140 h 280"/>
                <a:gd name="T8" fmla="*/ 14 w 439"/>
                <a:gd name="T9" fmla="*/ 80 h 280"/>
                <a:gd name="T10" fmla="*/ 54 w 439"/>
                <a:gd name="T11" fmla="*/ 37 h 280"/>
                <a:gd name="T12" fmla="*/ 118 w 439"/>
                <a:gd name="T13" fmla="*/ 10 h 280"/>
                <a:gd name="T14" fmla="*/ 219 w 439"/>
                <a:gd name="T15" fmla="*/ 0 h 280"/>
                <a:gd name="T16" fmla="*/ 341 w 439"/>
                <a:gd name="T17" fmla="*/ 16 h 280"/>
                <a:gd name="T18" fmla="*/ 413 w 439"/>
                <a:gd name="T19" fmla="*/ 62 h 280"/>
                <a:gd name="T20" fmla="*/ 439 w 439"/>
                <a:gd name="T21" fmla="*/ 140 h 280"/>
                <a:gd name="T22" fmla="*/ 394 w 439"/>
                <a:gd name="T23" fmla="*/ 238 h 280"/>
                <a:gd name="T24" fmla="*/ 219 w 439"/>
                <a:gd name="T25" fmla="*/ 280 h 280"/>
                <a:gd name="T26" fmla="*/ 219 w 439"/>
                <a:gd name="T27" fmla="*/ 226 h 280"/>
                <a:gd name="T28" fmla="*/ 360 w 439"/>
                <a:gd name="T29" fmla="*/ 201 h 280"/>
                <a:gd name="T30" fmla="*/ 395 w 439"/>
                <a:gd name="T31" fmla="*/ 140 h 280"/>
                <a:gd name="T32" fmla="*/ 360 w 439"/>
                <a:gd name="T33" fmla="*/ 79 h 280"/>
                <a:gd name="T34" fmla="*/ 219 w 439"/>
                <a:gd name="T35" fmla="*/ 54 h 280"/>
                <a:gd name="T36" fmla="*/ 78 w 439"/>
                <a:gd name="T37" fmla="*/ 79 h 280"/>
                <a:gd name="T38" fmla="*/ 44 w 439"/>
                <a:gd name="T39" fmla="*/ 141 h 280"/>
                <a:gd name="T40" fmla="*/ 74 w 439"/>
                <a:gd name="T41" fmla="*/ 199 h 280"/>
                <a:gd name="T42" fmla="*/ 219 w 439"/>
                <a:gd name="T43" fmla="*/ 22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39" h="280">
                  <a:moveTo>
                    <a:pt x="219" y="280"/>
                  </a:moveTo>
                  <a:cubicBezTo>
                    <a:pt x="169" y="280"/>
                    <a:pt x="128" y="275"/>
                    <a:pt x="97" y="265"/>
                  </a:cubicBezTo>
                  <a:cubicBezTo>
                    <a:pt x="66" y="254"/>
                    <a:pt x="42" y="239"/>
                    <a:pt x="25" y="218"/>
                  </a:cubicBezTo>
                  <a:cubicBezTo>
                    <a:pt x="8" y="198"/>
                    <a:pt x="0" y="172"/>
                    <a:pt x="0" y="140"/>
                  </a:cubicBezTo>
                  <a:cubicBezTo>
                    <a:pt x="0" y="117"/>
                    <a:pt x="4" y="97"/>
                    <a:pt x="14" y="80"/>
                  </a:cubicBezTo>
                  <a:cubicBezTo>
                    <a:pt x="23" y="62"/>
                    <a:pt x="36" y="48"/>
                    <a:pt x="54" y="37"/>
                  </a:cubicBezTo>
                  <a:cubicBezTo>
                    <a:pt x="71" y="25"/>
                    <a:pt x="93" y="16"/>
                    <a:pt x="118" y="10"/>
                  </a:cubicBezTo>
                  <a:cubicBezTo>
                    <a:pt x="143" y="3"/>
                    <a:pt x="177" y="0"/>
                    <a:pt x="219" y="0"/>
                  </a:cubicBezTo>
                  <a:cubicBezTo>
                    <a:pt x="270" y="0"/>
                    <a:pt x="310" y="5"/>
                    <a:pt x="341" y="16"/>
                  </a:cubicBezTo>
                  <a:cubicBezTo>
                    <a:pt x="372" y="26"/>
                    <a:pt x="396" y="42"/>
                    <a:pt x="413" y="62"/>
                  </a:cubicBezTo>
                  <a:cubicBezTo>
                    <a:pt x="430" y="83"/>
                    <a:pt x="439" y="109"/>
                    <a:pt x="439" y="140"/>
                  </a:cubicBezTo>
                  <a:cubicBezTo>
                    <a:pt x="439" y="182"/>
                    <a:pt x="424" y="214"/>
                    <a:pt x="394" y="238"/>
                  </a:cubicBezTo>
                  <a:cubicBezTo>
                    <a:pt x="358" y="266"/>
                    <a:pt x="300" y="280"/>
                    <a:pt x="219" y="280"/>
                  </a:cubicBezTo>
                  <a:close/>
                  <a:moveTo>
                    <a:pt x="219" y="226"/>
                  </a:moveTo>
                  <a:cubicBezTo>
                    <a:pt x="290" y="226"/>
                    <a:pt x="337" y="218"/>
                    <a:pt x="360" y="201"/>
                  </a:cubicBezTo>
                  <a:cubicBezTo>
                    <a:pt x="383" y="185"/>
                    <a:pt x="395" y="165"/>
                    <a:pt x="395" y="140"/>
                  </a:cubicBezTo>
                  <a:cubicBezTo>
                    <a:pt x="395" y="116"/>
                    <a:pt x="383" y="96"/>
                    <a:pt x="360" y="79"/>
                  </a:cubicBezTo>
                  <a:cubicBezTo>
                    <a:pt x="337" y="63"/>
                    <a:pt x="290" y="54"/>
                    <a:pt x="219" y="54"/>
                  </a:cubicBezTo>
                  <a:cubicBezTo>
                    <a:pt x="149" y="54"/>
                    <a:pt x="102" y="63"/>
                    <a:pt x="78" y="79"/>
                  </a:cubicBezTo>
                  <a:cubicBezTo>
                    <a:pt x="55" y="96"/>
                    <a:pt x="44" y="116"/>
                    <a:pt x="44" y="141"/>
                  </a:cubicBezTo>
                  <a:cubicBezTo>
                    <a:pt x="44" y="165"/>
                    <a:pt x="54" y="184"/>
                    <a:pt x="74" y="199"/>
                  </a:cubicBezTo>
                  <a:cubicBezTo>
                    <a:pt x="100" y="217"/>
                    <a:pt x="149" y="226"/>
                    <a:pt x="219" y="22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79" name="Rectangle 178"/>
            <p:cNvSpPr>
              <a:spLocks noChangeArrowheads="1"/>
            </p:cNvSpPr>
            <p:nvPr/>
          </p:nvSpPr>
          <p:spPr bwMode="auto">
            <a:xfrm>
              <a:off x="3057525" y="4610100"/>
              <a:ext cx="15875" cy="142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80" name="Freeform 179"/>
            <p:cNvSpPr>
              <a:spLocks/>
            </p:cNvSpPr>
            <p:nvPr/>
          </p:nvSpPr>
          <p:spPr bwMode="auto">
            <a:xfrm>
              <a:off x="2962275" y="4519613"/>
              <a:ext cx="109538" cy="71438"/>
            </a:xfrm>
            <a:custGeom>
              <a:avLst/>
              <a:gdLst>
                <a:gd name="T0" fmla="*/ 380 w 431"/>
                <a:gd name="T1" fmla="*/ 0 h 285"/>
                <a:gd name="T2" fmla="*/ 431 w 431"/>
                <a:gd name="T3" fmla="*/ 0 h 285"/>
                <a:gd name="T4" fmla="*/ 431 w 431"/>
                <a:gd name="T5" fmla="*/ 284 h 285"/>
                <a:gd name="T6" fmla="*/ 395 w 431"/>
                <a:gd name="T7" fmla="*/ 278 h 285"/>
                <a:gd name="T8" fmla="*/ 337 w 431"/>
                <a:gd name="T9" fmla="*/ 243 h 285"/>
                <a:gd name="T10" fmla="*/ 272 w 431"/>
                <a:gd name="T11" fmla="*/ 174 h 285"/>
                <a:gd name="T12" fmla="*/ 181 w 431"/>
                <a:gd name="T13" fmla="*/ 80 h 285"/>
                <a:gd name="T14" fmla="*/ 118 w 431"/>
                <a:gd name="T15" fmla="*/ 55 h 285"/>
                <a:gd name="T16" fmla="*/ 65 w 431"/>
                <a:gd name="T17" fmla="*/ 78 h 285"/>
                <a:gd name="T18" fmla="*/ 44 w 431"/>
                <a:gd name="T19" fmla="*/ 136 h 285"/>
                <a:gd name="T20" fmla="*/ 66 w 431"/>
                <a:gd name="T21" fmla="*/ 197 h 285"/>
                <a:gd name="T22" fmla="*/ 130 w 431"/>
                <a:gd name="T23" fmla="*/ 220 h 285"/>
                <a:gd name="T24" fmla="*/ 124 w 431"/>
                <a:gd name="T25" fmla="*/ 274 h 285"/>
                <a:gd name="T26" fmla="*/ 32 w 431"/>
                <a:gd name="T27" fmla="*/ 232 h 285"/>
                <a:gd name="T28" fmla="*/ 0 w 431"/>
                <a:gd name="T29" fmla="*/ 135 h 285"/>
                <a:gd name="T30" fmla="*/ 34 w 431"/>
                <a:gd name="T31" fmla="*/ 37 h 285"/>
                <a:gd name="T32" fmla="*/ 119 w 431"/>
                <a:gd name="T33" fmla="*/ 1 h 285"/>
                <a:gd name="T34" fmla="*/ 170 w 431"/>
                <a:gd name="T35" fmla="*/ 11 h 285"/>
                <a:gd name="T36" fmla="*/ 222 w 431"/>
                <a:gd name="T37" fmla="*/ 46 h 285"/>
                <a:gd name="T38" fmla="*/ 298 w 431"/>
                <a:gd name="T39" fmla="*/ 128 h 285"/>
                <a:gd name="T40" fmla="*/ 352 w 431"/>
                <a:gd name="T41" fmla="*/ 189 h 285"/>
                <a:gd name="T42" fmla="*/ 380 w 431"/>
                <a:gd name="T43" fmla="*/ 211 h 285"/>
                <a:gd name="T44" fmla="*/ 380 w 431"/>
                <a:gd name="T45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31" h="285">
                  <a:moveTo>
                    <a:pt x="380" y="0"/>
                  </a:moveTo>
                  <a:lnTo>
                    <a:pt x="431" y="0"/>
                  </a:lnTo>
                  <a:lnTo>
                    <a:pt x="431" y="284"/>
                  </a:lnTo>
                  <a:cubicBezTo>
                    <a:pt x="419" y="285"/>
                    <a:pt x="406" y="283"/>
                    <a:pt x="395" y="278"/>
                  </a:cubicBezTo>
                  <a:cubicBezTo>
                    <a:pt x="375" y="271"/>
                    <a:pt x="356" y="259"/>
                    <a:pt x="337" y="243"/>
                  </a:cubicBezTo>
                  <a:cubicBezTo>
                    <a:pt x="319" y="228"/>
                    <a:pt x="297" y="205"/>
                    <a:pt x="272" y="174"/>
                  </a:cubicBezTo>
                  <a:cubicBezTo>
                    <a:pt x="234" y="128"/>
                    <a:pt x="204" y="96"/>
                    <a:pt x="181" y="80"/>
                  </a:cubicBezTo>
                  <a:cubicBezTo>
                    <a:pt x="159" y="63"/>
                    <a:pt x="138" y="55"/>
                    <a:pt x="118" y="55"/>
                  </a:cubicBezTo>
                  <a:cubicBezTo>
                    <a:pt x="97" y="55"/>
                    <a:pt x="79" y="63"/>
                    <a:pt x="65" y="78"/>
                  </a:cubicBezTo>
                  <a:cubicBezTo>
                    <a:pt x="51" y="92"/>
                    <a:pt x="44" y="112"/>
                    <a:pt x="44" y="136"/>
                  </a:cubicBezTo>
                  <a:cubicBezTo>
                    <a:pt x="44" y="161"/>
                    <a:pt x="51" y="182"/>
                    <a:pt x="66" y="197"/>
                  </a:cubicBezTo>
                  <a:cubicBezTo>
                    <a:pt x="82" y="212"/>
                    <a:pt x="103" y="220"/>
                    <a:pt x="130" y="220"/>
                  </a:cubicBezTo>
                  <a:lnTo>
                    <a:pt x="124" y="274"/>
                  </a:lnTo>
                  <a:cubicBezTo>
                    <a:pt x="84" y="271"/>
                    <a:pt x="53" y="257"/>
                    <a:pt x="32" y="232"/>
                  </a:cubicBezTo>
                  <a:cubicBezTo>
                    <a:pt x="11" y="208"/>
                    <a:pt x="0" y="176"/>
                    <a:pt x="0" y="135"/>
                  </a:cubicBezTo>
                  <a:cubicBezTo>
                    <a:pt x="0" y="94"/>
                    <a:pt x="11" y="61"/>
                    <a:pt x="34" y="37"/>
                  </a:cubicBezTo>
                  <a:cubicBezTo>
                    <a:pt x="57" y="13"/>
                    <a:pt x="85" y="1"/>
                    <a:pt x="119" y="1"/>
                  </a:cubicBezTo>
                  <a:cubicBezTo>
                    <a:pt x="136" y="1"/>
                    <a:pt x="153" y="4"/>
                    <a:pt x="170" y="11"/>
                  </a:cubicBezTo>
                  <a:cubicBezTo>
                    <a:pt x="186" y="18"/>
                    <a:pt x="204" y="30"/>
                    <a:pt x="222" y="46"/>
                  </a:cubicBezTo>
                  <a:cubicBezTo>
                    <a:pt x="241" y="63"/>
                    <a:pt x="266" y="90"/>
                    <a:pt x="298" y="128"/>
                  </a:cubicBezTo>
                  <a:cubicBezTo>
                    <a:pt x="324" y="159"/>
                    <a:pt x="342" y="180"/>
                    <a:pt x="352" y="189"/>
                  </a:cubicBezTo>
                  <a:cubicBezTo>
                    <a:pt x="361" y="198"/>
                    <a:pt x="371" y="205"/>
                    <a:pt x="380" y="211"/>
                  </a:cubicBezTo>
                  <a:lnTo>
                    <a:pt x="38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81" name="Freeform 180"/>
            <p:cNvSpPr>
              <a:spLocks noEditPoints="1"/>
            </p:cNvSpPr>
            <p:nvPr/>
          </p:nvSpPr>
          <p:spPr bwMode="auto">
            <a:xfrm>
              <a:off x="2962275" y="4052888"/>
              <a:ext cx="112713" cy="71438"/>
            </a:xfrm>
            <a:custGeom>
              <a:avLst/>
              <a:gdLst>
                <a:gd name="T0" fmla="*/ 219 w 439"/>
                <a:gd name="T1" fmla="*/ 280 h 280"/>
                <a:gd name="T2" fmla="*/ 97 w 439"/>
                <a:gd name="T3" fmla="*/ 264 h 280"/>
                <a:gd name="T4" fmla="*/ 25 w 439"/>
                <a:gd name="T5" fmla="*/ 217 h 280"/>
                <a:gd name="T6" fmla="*/ 0 w 439"/>
                <a:gd name="T7" fmla="*/ 140 h 280"/>
                <a:gd name="T8" fmla="*/ 14 w 439"/>
                <a:gd name="T9" fmla="*/ 79 h 280"/>
                <a:gd name="T10" fmla="*/ 54 w 439"/>
                <a:gd name="T11" fmla="*/ 36 h 280"/>
                <a:gd name="T12" fmla="*/ 118 w 439"/>
                <a:gd name="T13" fmla="*/ 9 h 280"/>
                <a:gd name="T14" fmla="*/ 219 w 439"/>
                <a:gd name="T15" fmla="*/ 0 h 280"/>
                <a:gd name="T16" fmla="*/ 341 w 439"/>
                <a:gd name="T17" fmla="*/ 15 h 280"/>
                <a:gd name="T18" fmla="*/ 413 w 439"/>
                <a:gd name="T19" fmla="*/ 62 h 280"/>
                <a:gd name="T20" fmla="*/ 439 w 439"/>
                <a:gd name="T21" fmla="*/ 140 h 280"/>
                <a:gd name="T22" fmla="*/ 394 w 439"/>
                <a:gd name="T23" fmla="*/ 237 h 280"/>
                <a:gd name="T24" fmla="*/ 219 w 439"/>
                <a:gd name="T25" fmla="*/ 280 h 280"/>
                <a:gd name="T26" fmla="*/ 219 w 439"/>
                <a:gd name="T27" fmla="*/ 226 h 280"/>
                <a:gd name="T28" fmla="*/ 360 w 439"/>
                <a:gd name="T29" fmla="*/ 201 h 280"/>
                <a:gd name="T30" fmla="*/ 395 w 439"/>
                <a:gd name="T31" fmla="*/ 140 h 280"/>
                <a:gd name="T32" fmla="*/ 360 w 439"/>
                <a:gd name="T33" fmla="*/ 79 h 280"/>
                <a:gd name="T34" fmla="*/ 219 w 439"/>
                <a:gd name="T35" fmla="*/ 54 h 280"/>
                <a:gd name="T36" fmla="*/ 78 w 439"/>
                <a:gd name="T37" fmla="*/ 79 h 280"/>
                <a:gd name="T38" fmla="*/ 44 w 439"/>
                <a:gd name="T39" fmla="*/ 140 h 280"/>
                <a:gd name="T40" fmla="*/ 74 w 439"/>
                <a:gd name="T41" fmla="*/ 198 h 280"/>
                <a:gd name="T42" fmla="*/ 219 w 439"/>
                <a:gd name="T43" fmla="*/ 22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39" h="280">
                  <a:moveTo>
                    <a:pt x="219" y="280"/>
                  </a:moveTo>
                  <a:cubicBezTo>
                    <a:pt x="169" y="280"/>
                    <a:pt x="128" y="275"/>
                    <a:pt x="97" y="264"/>
                  </a:cubicBezTo>
                  <a:cubicBezTo>
                    <a:pt x="66" y="254"/>
                    <a:pt x="42" y="238"/>
                    <a:pt x="25" y="217"/>
                  </a:cubicBezTo>
                  <a:cubicBezTo>
                    <a:pt x="8" y="197"/>
                    <a:pt x="0" y="171"/>
                    <a:pt x="0" y="140"/>
                  </a:cubicBezTo>
                  <a:cubicBezTo>
                    <a:pt x="0" y="117"/>
                    <a:pt x="4" y="96"/>
                    <a:pt x="14" y="79"/>
                  </a:cubicBezTo>
                  <a:cubicBezTo>
                    <a:pt x="23" y="62"/>
                    <a:pt x="36" y="47"/>
                    <a:pt x="54" y="36"/>
                  </a:cubicBezTo>
                  <a:cubicBezTo>
                    <a:pt x="71" y="25"/>
                    <a:pt x="93" y="16"/>
                    <a:pt x="118" y="9"/>
                  </a:cubicBezTo>
                  <a:cubicBezTo>
                    <a:pt x="143" y="3"/>
                    <a:pt x="177" y="0"/>
                    <a:pt x="219" y="0"/>
                  </a:cubicBezTo>
                  <a:cubicBezTo>
                    <a:pt x="270" y="0"/>
                    <a:pt x="310" y="5"/>
                    <a:pt x="341" y="15"/>
                  </a:cubicBezTo>
                  <a:cubicBezTo>
                    <a:pt x="372" y="25"/>
                    <a:pt x="396" y="41"/>
                    <a:pt x="413" y="62"/>
                  </a:cubicBezTo>
                  <a:cubicBezTo>
                    <a:pt x="430" y="82"/>
                    <a:pt x="439" y="108"/>
                    <a:pt x="439" y="140"/>
                  </a:cubicBezTo>
                  <a:cubicBezTo>
                    <a:pt x="439" y="181"/>
                    <a:pt x="424" y="214"/>
                    <a:pt x="394" y="237"/>
                  </a:cubicBezTo>
                  <a:cubicBezTo>
                    <a:pt x="358" y="266"/>
                    <a:pt x="300" y="280"/>
                    <a:pt x="219" y="280"/>
                  </a:cubicBezTo>
                  <a:close/>
                  <a:moveTo>
                    <a:pt x="219" y="226"/>
                  </a:moveTo>
                  <a:cubicBezTo>
                    <a:pt x="290" y="226"/>
                    <a:pt x="337" y="217"/>
                    <a:pt x="360" y="201"/>
                  </a:cubicBezTo>
                  <a:cubicBezTo>
                    <a:pt x="383" y="184"/>
                    <a:pt x="395" y="164"/>
                    <a:pt x="395" y="140"/>
                  </a:cubicBezTo>
                  <a:cubicBezTo>
                    <a:pt x="395" y="116"/>
                    <a:pt x="383" y="95"/>
                    <a:pt x="360" y="79"/>
                  </a:cubicBezTo>
                  <a:cubicBezTo>
                    <a:pt x="337" y="62"/>
                    <a:pt x="290" y="54"/>
                    <a:pt x="219" y="54"/>
                  </a:cubicBezTo>
                  <a:cubicBezTo>
                    <a:pt x="149" y="54"/>
                    <a:pt x="102" y="62"/>
                    <a:pt x="78" y="79"/>
                  </a:cubicBezTo>
                  <a:cubicBezTo>
                    <a:pt x="55" y="95"/>
                    <a:pt x="44" y="116"/>
                    <a:pt x="44" y="140"/>
                  </a:cubicBezTo>
                  <a:cubicBezTo>
                    <a:pt x="44" y="164"/>
                    <a:pt x="54" y="184"/>
                    <a:pt x="74" y="198"/>
                  </a:cubicBezTo>
                  <a:cubicBezTo>
                    <a:pt x="100" y="216"/>
                    <a:pt x="149" y="226"/>
                    <a:pt x="219" y="22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82" name="Rectangle 181"/>
            <p:cNvSpPr>
              <a:spLocks noChangeArrowheads="1"/>
            </p:cNvSpPr>
            <p:nvPr/>
          </p:nvSpPr>
          <p:spPr bwMode="auto">
            <a:xfrm>
              <a:off x="3057525" y="4016375"/>
              <a:ext cx="15875" cy="158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83" name="Freeform 182"/>
            <p:cNvSpPr>
              <a:spLocks noEditPoints="1"/>
            </p:cNvSpPr>
            <p:nvPr/>
          </p:nvSpPr>
          <p:spPr bwMode="auto">
            <a:xfrm>
              <a:off x="2963863" y="3925888"/>
              <a:ext cx="107950" cy="74613"/>
            </a:xfrm>
            <a:custGeom>
              <a:avLst/>
              <a:gdLst>
                <a:gd name="T0" fmla="*/ 429 w 429"/>
                <a:gd name="T1" fmla="*/ 111 h 297"/>
                <a:gd name="T2" fmla="*/ 326 w 429"/>
                <a:gd name="T3" fmla="*/ 111 h 297"/>
                <a:gd name="T4" fmla="*/ 326 w 429"/>
                <a:gd name="T5" fmla="*/ 297 h 297"/>
                <a:gd name="T6" fmla="*/ 278 w 429"/>
                <a:gd name="T7" fmla="*/ 297 h 297"/>
                <a:gd name="T8" fmla="*/ 0 w 429"/>
                <a:gd name="T9" fmla="*/ 101 h 297"/>
                <a:gd name="T10" fmla="*/ 0 w 429"/>
                <a:gd name="T11" fmla="*/ 58 h 297"/>
                <a:gd name="T12" fmla="*/ 278 w 429"/>
                <a:gd name="T13" fmla="*/ 58 h 297"/>
                <a:gd name="T14" fmla="*/ 278 w 429"/>
                <a:gd name="T15" fmla="*/ 0 h 297"/>
                <a:gd name="T16" fmla="*/ 326 w 429"/>
                <a:gd name="T17" fmla="*/ 0 h 297"/>
                <a:gd name="T18" fmla="*/ 326 w 429"/>
                <a:gd name="T19" fmla="*/ 58 h 297"/>
                <a:gd name="T20" fmla="*/ 429 w 429"/>
                <a:gd name="T21" fmla="*/ 58 h 297"/>
                <a:gd name="T22" fmla="*/ 429 w 429"/>
                <a:gd name="T23" fmla="*/ 111 h 297"/>
                <a:gd name="T24" fmla="*/ 278 w 429"/>
                <a:gd name="T25" fmla="*/ 111 h 297"/>
                <a:gd name="T26" fmla="*/ 84 w 429"/>
                <a:gd name="T27" fmla="*/ 111 h 297"/>
                <a:gd name="T28" fmla="*/ 278 w 429"/>
                <a:gd name="T29" fmla="*/ 245 h 297"/>
                <a:gd name="T30" fmla="*/ 278 w 429"/>
                <a:gd name="T31" fmla="*/ 111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9" h="297">
                  <a:moveTo>
                    <a:pt x="429" y="111"/>
                  </a:moveTo>
                  <a:lnTo>
                    <a:pt x="326" y="111"/>
                  </a:lnTo>
                  <a:lnTo>
                    <a:pt x="326" y="297"/>
                  </a:lnTo>
                  <a:lnTo>
                    <a:pt x="278" y="297"/>
                  </a:lnTo>
                  <a:lnTo>
                    <a:pt x="0" y="101"/>
                  </a:lnTo>
                  <a:lnTo>
                    <a:pt x="0" y="58"/>
                  </a:lnTo>
                  <a:lnTo>
                    <a:pt x="278" y="58"/>
                  </a:lnTo>
                  <a:lnTo>
                    <a:pt x="278" y="0"/>
                  </a:lnTo>
                  <a:lnTo>
                    <a:pt x="326" y="0"/>
                  </a:lnTo>
                  <a:lnTo>
                    <a:pt x="326" y="58"/>
                  </a:lnTo>
                  <a:lnTo>
                    <a:pt x="429" y="58"/>
                  </a:lnTo>
                  <a:lnTo>
                    <a:pt x="429" y="111"/>
                  </a:lnTo>
                  <a:close/>
                  <a:moveTo>
                    <a:pt x="278" y="111"/>
                  </a:moveTo>
                  <a:lnTo>
                    <a:pt x="84" y="111"/>
                  </a:lnTo>
                  <a:lnTo>
                    <a:pt x="278" y="245"/>
                  </a:lnTo>
                  <a:lnTo>
                    <a:pt x="278" y="11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84" name="Freeform 183"/>
            <p:cNvSpPr>
              <a:spLocks noEditPoints="1"/>
            </p:cNvSpPr>
            <p:nvPr/>
          </p:nvSpPr>
          <p:spPr bwMode="auto">
            <a:xfrm>
              <a:off x="2962275" y="3460750"/>
              <a:ext cx="112713" cy="71438"/>
            </a:xfrm>
            <a:custGeom>
              <a:avLst/>
              <a:gdLst>
                <a:gd name="T0" fmla="*/ 219 w 439"/>
                <a:gd name="T1" fmla="*/ 280 h 280"/>
                <a:gd name="T2" fmla="*/ 97 w 439"/>
                <a:gd name="T3" fmla="*/ 264 h 280"/>
                <a:gd name="T4" fmla="*/ 25 w 439"/>
                <a:gd name="T5" fmla="*/ 218 h 280"/>
                <a:gd name="T6" fmla="*/ 0 w 439"/>
                <a:gd name="T7" fmla="*/ 140 h 280"/>
                <a:gd name="T8" fmla="*/ 14 w 439"/>
                <a:gd name="T9" fmla="*/ 79 h 280"/>
                <a:gd name="T10" fmla="*/ 54 w 439"/>
                <a:gd name="T11" fmla="*/ 36 h 280"/>
                <a:gd name="T12" fmla="*/ 118 w 439"/>
                <a:gd name="T13" fmla="*/ 9 h 280"/>
                <a:gd name="T14" fmla="*/ 219 w 439"/>
                <a:gd name="T15" fmla="*/ 0 h 280"/>
                <a:gd name="T16" fmla="*/ 341 w 439"/>
                <a:gd name="T17" fmla="*/ 15 h 280"/>
                <a:gd name="T18" fmla="*/ 413 w 439"/>
                <a:gd name="T19" fmla="*/ 62 h 280"/>
                <a:gd name="T20" fmla="*/ 439 w 439"/>
                <a:gd name="T21" fmla="*/ 140 h 280"/>
                <a:gd name="T22" fmla="*/ 394 w 439"/>
                <a:gd name="T23" fmla="*/ 237 h 280"/>
                <a:gd name="T24" fmla="*/ 219 w 439"/>
                <a:gd name="T25" fmla="*/ 280 h 280"/>
                <a:gd name="T26" fmla="*/ 219 w 439"/>
                <a:gd name="T27" fmla="*/ 226 h 280"/>
                <a:gd name="T28" fmla="*/ 360 w 439"/>
                <a:gd name="T29" fmla="*/ 201 h 280"/>
                <a:gd name="T30" fmla="*/ 395 w 439"/>
                <a:gd name="T31" fmla="*/ 140 h 280"/>
                <a:gd name="T32" fmla="*/ 360 w 439"/>
                <a:gd name="T33" fmla="*/ 79 h 280"/>
                <a:gd name="T34" fmla="*/ 219 w 439"/>
                <a:gd name="T35" fmla="*/ 54 h 280"/>
                <a:gd name="T36" fmla="*/ 78 w 439"/>
                <a:gd name="T37" fmla="*/ 79 h 280"/>
                <a:gd name="T38" fmla="*/ 44 w 439"/>
                <a:gd name="T39" fmla="*/ 140 h 280"/>
                <a:gd name="T40" fmla="*/ 74 w 439"/>
                <a:gd name="T41" fmla="*/ 198 h 280"/>
                <a:gd name="T42" fmla="*/ 219 w 439"/>
                <a:gd name="T43" fmla="*/ 22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39" h="280">
                  <a:moveTo>
                    <a:pt x="219" y="280"/>
                  </a:moveTo>
                  <a:cubicBezTo>
                    <a:pt x="169" y="280"/>
                    <a:pt x="128" y="275"/>
                    <a:pt x="97" y="264"/>
                  </a:cubicBezTo>
                  <a:cubicBezTo>
                    <a:pt x="66" y="254"/>
                    <a:pt x="42" y="238"/>
                    <a:pt x="25" y="218"/>
                  </a:cubicBezTo>
                  <a:cubicBezTo>
                    <a:pt x="8" y="197"/>
                    <a:pt x="0" y="171"/>
                    <a:pt x="0" y="140"/>
                  </a:cubicBezTo>
                  <a:cubicBezTo>
                    <a:pt x="0" y="117"/>
                    <a:pt x="4" y="97"/>
                    <a:pt x="14" y="79"/>
                  </a:cubicBezTo>
                  <a:cubicBezTo>
                    <a:pt x="23" y="62"/>
                    <a:pt x="36" y="47"/>
                    <a:pt x="54" y="36"/>
                  </a:cubicBezTo>
                  <a:cubicBezTo>
                    <a:pt x="71" y="25"/>
                    <a:pt x="93" y="16"/>
                    <a:pt x="118" y="9"/>
                  </a:cubicBezTo>
                  <a:cubicBezTo>
                    <a:pt x="143" y="3"/>
                    <a:pt x="177" y="0"/>
                    <a:pt x="219" y="0"/>
                  </a:cubicBezTo>
                  <a:cubicBezTo>
                    <a:pt x="270" y="0"/>
                    <a:pt x="310" y="5"/>
                    <a:pt x="341" y="15"/>
                  </a:cubicBezTo>
                  <a:cubicBezTo>
                    <a:pt x="372" y="25"/>
                    <a:pt x="396" y="41"/>
                    <a:pt x="413" y="62"/>
                  </a:cubicBezTo>
                  <a:cubicBezTo>
                    <a:pt x="430" y="82"/>
                    <a:pt x="439" y="108"/>
                    <a:pt x="439" y="140"/>
                  </a:cubicBezTo>
                  <a:cubicBezTo>
                    <a:pt x="439" y="181"/>
                    <a:pt x="424" y="214"/>
                    <a:pt x="394" y="237"/>
                  </a:cubicBezTo>
                  <a:cubicBezTo>
                    <a:pt x="358" y="266"/>
                    <a:pt x="300" y="280"/>
                    <a:pt x="219" y="280"/>
                  </a:cubicBezTo>
                  <a:close/>
                  <a:moveTo>
                    <a:pt x="219" y="226"/>
                  </a:moveTo>
                  <a:cubicBezTo>
                    <a:pt x="290" y="226"/>
                    <a:pt x="337" y="217"/>
                    <a:pt x="360" y="201"/>
                  </a:cubicBezTo>
                  <a:cubicBezTo>
                    <a:pt x="383" y="184"/>
                    <a:pt x="395" y="164"/>
                    <a:pt x="395" y="140"/>
                  </a:cubicBezTo>
                  <a:cubicBezTo>
                    <a:pt x="395" y="116"/>
                    <a:pt x="383" y="95"/>
                    <a:pt x="360" y="79"/>
                  </a:cubicBezTo>
                  <a:cubicBezTo>
                    <a:pt x="337" y="62"/>
                    <a:pt x="290" y="54"/>
                    <a:pt x="219" y="54"/>
                  </a:cubicBezTo>
                  <a:cubicBezTo>
                    <a:pt x="149" y="54"/>
                    <a:pt x="102" y="62"/>
                    <a:pt x="78" y="79"/>
                  </a:cubicBezTo>
                  <a:cubicBezTo>
                    <a:pt x="55" y="95"/>
                    <a:pt x="44" y="116"/>
                    <a:pt x="44" y="140"/>
                  </a:cubicBezTo>
                  <a:cubicBezTo>
                    <a:pt x="44" y="165"/>
                    <a:pt x="54" y="184"/>
                    <a:pt x="74" y="198"/>
                  </a:cubicBezTo>
                  <a:cubicBezTo>
                    <a:pt x="100" y="217"/>
                    <a:pt x="149" y="226"/>
                    <a:pt x="219" y="22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85" name="Rectangle 184"/>
            <p:cNvSpPr>
              <a:spLocks noChangeArrowheads="1"/>
            </p:cNvSpPr>
            <p:nvPr/>
          </p:nvSpPr>
          <p:spPr bwMode="auto">
            <a:xfrm>
              <a:off x="3057525" y="3424238"/>
              <a:ext cx="15875" cy="142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86" name="Freeform 185"/>
            <p:cNvSpPr>
              <a:spLocks noEditPoints="1"/>
            </p:cNvSpPr>
            <p:nvPr/>
          </p:nvSpPr>
          <p:spPr bwMode="auto">
            <a:xfrm>
              <a:off x="2962275" y="3332163"/>
              <a:ext cx="112713" cy="73025"/>
            </a:xfrm>
            <a:custGeom>
              <a:avLst/>
              <a:gdLst>
                <a:gd name="T0" fmla="*/ 107 w 439"/>
                <a:gd name="T1" fmla="*/ 7 h 283"/>
                <a:gd name="T2" fmla="*/ 111 w 439"/>
                <a:gd name="T3" fmla="*/ 60 h 283"/>
                <a:gd name="T4" fmla="*/ 66 w 439"/>
                <a:gd name="T5" fmla="*/ 80 h 283"/>
                <a:gd name="T6" fmla="*/ 43 w 439"/>
                <a:gd name="T7" fmla="*/ 132 h 283"/>
                <a:gd name="T8" fmla="*/ 57 w 439"/>
                <a:gd name="T9" fmla="*/ 177 h 283"/>
                <a:gd name="T10" fmla="*/ 110 w 439"/>
                <a:gd name="T11" fmla="*/ 216 h 283"/>
                <a:gd name="T12" fmla="*/ 210 w 439"/>
                <a:gd name="T13" fmla="*/ 231 h 283"/>
                <a:gd name="T14" fmla="*/ 167 w 439"/>
                <a:gd name="T15" fmla="*/ 184 h 283"/>
                <a:gd name="T16" fmla="*/ 153 w 439"/>
                <a:gd name="T17" fmla="*/ 127 h 283"/>
                <a:gd name="T18" fmla="*/ 191 w 439"/>
                <a:gd name="T19" fmla="*/ 37 h 283"/>
                <a:gd name="T20" fmla="*/ 292 w 439"/>
                <a:gd name="T21" fmla="*/ 0 h 283"/>
                <a:gd name="T22" fmla="*/ 367 w 439"/>
                <a:gd name="T23" fmla="*/ 17 h 283"/>
                <a:gd name="T24" fmla="*/ 420 w 439"/>
                <a:gd name="T25" fmla="*/ 65 h 283"/>
                <a:gd name="T26" fmla="*/ 439 w 439"/>
                <a:gd name="T27" fmla="*/ 134 h 283"/>
                <a:gd name="T28" fmla="*/ 390 w 439"/>
                <a:gd name="T29" fmla="*/ 242 h 283"/>
                <a:gd name="T30" fmla="*/ 230 w 439"/>
                <a:gd name="T31" fmla="*/ 283 h 283"/>
                <a:gd name="T32" fmla="*/ 49 w 439"/>
                <a:gd name="T33" fmla="*/ 237 h 283"/>
                <a:gd name="T34" fmla="*/ 0 w 439"/>
                <a:gd name="T35" fmla="*/ 129 h 283"/>
                <a:gd name="T36" fmla="*/ 28 w 439"/>
                <a:gd name="T37" fmla="*/ 46 h 283"/>
                <a:gd name="T38" fmla="*/ 107 w 439"/>
                <a:gd name="T39" fmla="*/ 7 h 283"/>
                <a:gd name="T40" fmla="*/ 292 w 439"/>
                <a:gd name="T41" fmla="*/ 223 h 283"/>
                <a:gd name="T42" fmla="*/ 344 w 439"/>
                <a:gd name="T43" fmla="*/ 211 h 283"/>
                <a:gd name="T44" fmla="*/ 382 w 439"/>
                <a:gd name="T45" fmla="*/ 179 h 283"/>
                <a:gd name="T46" fmla="*/ 395 w 439"/>
                <a:gd name="T47" fmla="*/ 135 h 283"/>
                <a:gd name="T48" fmla="*/ 368 w 439"/>
                <a:gd name="T49" fmla="*/ 78 h 283"/>
                <a:gd name="T50" fmla="*/ 295 w 439"/>
                <a:gd name="T51" fmla="*/ 54 h 283"/>
                <a:gd name="T52" fmla="*/ 225 w 439"/>
                <a:gd name="T53" fmla="*/ 77 h 283"/>
                <a:gd name="T54" fmla="*/ 199 w 439"/>
                <a:gd name="T55" fmla="*/ 137 h 283"/>
                <a:gd name="T56" fmla="*/ 225 w 439"/>
                <a:gd name="T57" fmla="*/ 198 h 283"/>
                <a:gd name="T58" fmla="*/ 292 w 439"/>
                <a:gd name="T59" fmla="*/ 22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39" h="283">
                  <a:moveTo>
                    <a:pt x="107" y="7"/>
                  </a:moveTo>
                  <a:lnTo>
                    <a:pt x="111" y="60"/>
                  </a:lnTo>
                  <a:cubicBezTo>
                    <a:pt x="90" y="64"/>
                    <a:pt x="75" y="71"/>
                    <a:pt x="66" y="80"/>
                  </a:cubicBezTo>
                  <a:cubicBezTo>
                    <a:pt x="51" y="94"/>
                    <a:pt x="43" y="111"/>
                    <a:pt x="43" y="132"/>
                  </a:cubicBezTo>
                  <a:cubicBezTo>
                    <a:pt x="43" y="149"/>
                    <a:pt x="48" y="164"/>
                    <a:pt x="57" y="177"/>
                  </a:cubicBezTo>
                  <a:cubicBezTo>
                    <a:pt x="69" y="193"/>
                    <a:pt x="87" y="206"/>
                    <a:pt x="110" y="216"/>
                  </a:cubicBezTo>
                  <a:cubicBezTo>
                    <a:pt x="134" y="225"/>
                    <a:pt x="167" y="230"/>
                    <a:pt x="210" y="231"/>
                  </a:cubicBezTo>
                  <a:cubicBezTo>
                    <a:pt x="190" y="218"/>
                    <a:pt x="176" y="203"/>
                    <a:pt x="167" y="184"/>
                  </a:cubicBezTo>
                  <a:cubicBezTo>
                    <a:pt x="157" y="166"/>
                    <a:pt x="153" y="147"/>
                    <a:pt x="153" y="127"/>
                  </a:cubicBezTo>
                  <a:cubicBezTo>
                    <a:pt x="153" y="91"/>
                    <a:pt x="165" y="62"/>
                    <a:pt x="191" y="37"/>
                  </a:cubicBezTo>
                  <a:cubicBezTo>
                    <a:pt x="217" y="12"/>
                    <a:pt x="251" y="0"/>
                    <a:pt x="292" y="0"/>
                  </a:cubicBezTo>
                  <a:cubicBezTo>
                    <a:pt x="319" y="0"/>
                    <a:pt x="344" y="5"/>
                    <a:pt x="367" y="17"/>
                  </a:cubicBezTo>
                  <a:cubicBezTo>
                    <a:pt x="390" y="29"/>
                    <a:pt x="408" y="45"/>
                    <a:pt x="420" y="65"/>
                  </a:cubicBezTo>
                  <a:cubicBezTo>
                    <a:pt x="432" y="85"/>
                    <a:pt x="439" y="108"/>
                    <a:pt x="439" y="134"/>
                  </a:cubicBezTo>
                  <a:cubicBezTo>
                    <a:pt x="439" y="178"/>
                    <a:pt x="422" y="214"/>
                    <a:pt x="390" y="242"/>
                  </a:cubicBezTo>
                  <a:cubicBezTo>
                    <a:pt x="358" y="269"/>
                    <a:pt x="304" y="283"/>
                    <a:pt x="230" y="283"/>
                  </a:cubicBezTo>
                  <a:cubicBezTo>
                    <a:pt x="147" y="283"/>
                    <a:pt x="87" y="268"/>
                    <a:pt x="49" y="237"/>
                  </a:cubicBezTo>
                  <a:cubicBezTo>
                    <a:pt x="16" y="211"/>
                    <a:pt x="0" y="175"/>
                    <a:pt x="0" y="129"/>
                  </a:cubicBezTo>
                  <a:cubicBezTo>
                    <a:pt x="0" y="96"/>
                    <a:pt x="9" y="68"/>
                    <a:pt x="28" y="46"/>
                  </a:cubicBezTo>
                  <a:cubicBezTo>
                    <a:pt x="47" y="25"/>
                    <a:pt x="73" y="12"/>
                    <a:pt x="107" y="7"/>
                  </a:cubicBezTo>
                  <a:close/>
                  <a:moveTo>
                    <a:pt x="292" y="223"/>
                  </a:moveTo>
                  <a:cubicBezTo>
                    <a:pt x="310" y="223"/>
                    <a:pt x="327" y="219"/>
                    <a:pt x="344" y="211"/>
                  </a:cubicBezTo>
                  <a:cubicBezTo>
                    <a:pt x="361" y="203"/>
                    <a:pt x="373" y="193"/>
                    <a:pt x="382" y="179"/>
                  </a:cubicBezTo>
                  <a:cubicBezTo>
                    <a:pt x="391" y="165"/>
                    <a:pt x="395" y="150"/>
                    <a:pt x="395" y="135"/>
                  </a:cubicBezTo>
                  <a:cubicBezTo>
                    <a:pt x="395" y="113"/>
                    <a:pt x="386" y="94"/>
                    <a:pt x="368" y="78"/>
                  </a:cubicBezTo>
                  <a:cubicBezTo>
                    <a:pt x="350" y="62"/>
                    <a:pt x="326" y="54"/>
                    <a:pt x="295" y="54"/>
                  </a:cubicBezTo>
                  <a:cubicBezTo>
                    <a:pt x="265" y="54"/>
                    <a:pt x="242" y="62"/>
                    <a:pt x="225" y="77"/>
                  </a:cubicBezTo>
                  <a:cubicBezTo>
                    <a:pt x="208" y="93"/>
                    <a:pt x="199" y="113"/>
                    <a:pt x="199" y="137"/>
                  </a:cubicBezTo>
                  <a:cubicBezTo>
                    <a:pt x="199" y="161"/>
                    <a:pt x="208" y="181"/>
                    <a:pt x="225" y="198"/>
                  </a:cubicBezTo>
                  <a:cubicBezTo>
                    <a:pt x="242" y="214"/>
                    <a:pt x="264" y="223"/>
                    <a:pt x="292" y="2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87" name="Rectangle 186"/>
            <p:cNvSpPr>
              <a:spLocks noChangeArrowheads="1"/>
            </p:cNvSpPr>
            <p:nvPr/>
          </p:nvSpPr>
          <p:spPr bwMode="auto">
            <a:xfrm>
              <a:off x="3292475" y="3295650"/>
              <a:ext cx="4371975" cy="1989138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88" name="Freeform 192"/>
            <p:cNvSpPr>
              <a:spLocks/>
            </p:cNvSpPr>
            <p:nvPr/>
          </p:nvSpPr>
          <p:spPr bwMode="auto">
            <a:xfrm>
              <a:off x="3454400" y="3435350"/>
              <a:ext cx="4048125" cy="1774825"/>
            </a:xfrm>
            <a:custGeom>
              <a:avLst/>
              <a:gdLst>
                <a:gd name="T0" fmla="*/ 0 w 15867"/>
                <a:gd name="T1" fmla="*/ 6939 h 6939"/>
                <a:gd name="T2" fmla="*/ 158 w 15867"/>
                <a:gd name="T3" fmla="*/ 6939 h 6939"/>
                <a:gd name="T4" fmla="*/ 317 w 15867"/>
                <a:gd name="T5" fmla="*/ 6939 h 6939"/>
                <a:gd name="T6" fmla="*/ 476 w 15867"/>
                <a:gd name="T7" fmla="*/ 6938 h 6939"/>
                <a:gd name="T8" fmla="*/ 634 w 15867"/>
                <a:gd name="T9" fmla="*/ 6938 h 6939"/>
                <a:gd name="T10" fmla="*/ 793 w 15867"/>
                <a:gd name="T11" fmla="*/ 6936 h 6939"/>
                <a:gd name="T12" fmla="*/ 952 w 15867"/>
                <a:gd name="T13" fmla="*/ 6934 h 6939"/>
                <a:gd name="T14" fmla="*/ 1110 w 15867"/>
                <a:gd name="T15" fmla="*/ 6928 h 6939"/>
                <a:gd name="T16" fmla="*/ 1269 w 15867"/>
                <a:gd name="T17" fmla="*/ 6917 h 6939"/>
                <a:gd name="T18" fmla="*/ 1428 w 15867"/>
                <a:gd name="T19" fmla="*/ 6897 h 6939"/>
                <a:gd name="T20" fmla="*/ 1586 w 15867"/>
                <a:gd name="T21" fmla="*/ 6862 h 6939"/>
                <a:gd name="T22" fmla="*/ 1745 w 15867"/>
                <a:gd name="T23" fmla="*/ 6801 h 6939"/>
                <a:gd name="T24" fmla="*/ 1904 w 15867"/>
                <a:gd name="T25" fmla="*/ 6702 h 6939"/>
                <a:gd name="T26" fmla="*/ 2063 w 15867"/>
                <a:gd name="T27" fmla="*/ 6549 h 6939"/>
                <a:gd name="T28" fmla="*/ 2221 w 15867"/>
                <a:gd name="T29" fmla="*/ 6322 h 6939"/>
                <a:gd name="T30" fmla="*/ 2380 w 15867"/>
                <a:gd name="T31" fmla="*/ 6000 h 6939"/>
                <a:gd name="T32" fmla="*/ 2539 w 15867"/>
                <a:gd name="T33" fmla="*/ 5566 h 6939"/>
                <a:gd name="T34" fmla="*/ 2697 w 15867"/>
                <a:gd name="T35" fmla="*/ 5010 h 6939"/>
                <a:gd name="T36" fmla="*/ 2856 w 15867"/>
                <a:gd name="T37" fmla="*/ 4334 h 6939"/>
                <a:gd name="T38" fmla="*/ 3015 w 15867"/>
                <a:gd name="T39" fmla="*/ 3561 h 6939"/>
                <a:gd name="T40" fmla="*/ 3173 w 15867"/>
                <a:gd name="T41" fmla="*/ 2730 h 6939"/>
                <a:gd name="T42" fmla="*/ 3332 w 15867"/>
                <a:gd name="T43" fmla="*/ 1900 h 6939"/>
                <a:gd name="T44" fmla="*/ 3491 w 15867"/>
                <a:gd name="T45" fmla="*/ 1143 h 6939"/>
                <a:gd name="T46" fmla="*/ 3649 w 15867"/>
                <a:gd name="T47" fmla="*/ 533 h 6939"/>
                <a:gd name="T48" fmla="*/ 3808 w 15867"/>
                <a:gd name="T49" fmla="*/ 137 h 6939"/>
                <a:gd name="T50" fmla="*/ 3967 w 15867"/>
                <a:gd name="T51" fmla="*/ 0 h 6939"/>
                <a:gd name="T52" fmla="*/ 4125 w 15867"/>
                <a:gd name="T53" fmla="*/ 137 h 6939"/>
                <a:gd name="T54" fmla="*/ 4284 w 15867"/>
                <a:gd name="T55" fmla="*/ 533 h 6939"/>
                <a:gd name="T56" fmla="*/ 4443 w 15867"/>
                <a:gd name="T57" fmla="*/ 1143 h 6939"/>
                <a:gd name="T58" fmla="*/ 4601 w 15867"/>
                <a:gd name="T59" fmla="*/ 1900 h 6939"/>
                <a:gd name="T60" fmla="*/ 4760 w 15867"/>
                <a:gd name="T61" fmla="*/ 2730 h 6939"/>
                <a:gd name="T62" fmla="*/ 4919 w 15867"/>
                <a:gd name="T63" fmla="*/ 3561 h 6939"/>
                <a:gd name="T64" fmla="*/ 5077 w 15867"/>
                <a:gd name="T65" fmla="*/ 4334 h 6939"/>
                <a:gd name="T66" fmla="*/ 5236 w 15867"/>
                <a:gd name="T67" fmla="*/ 5010 h 6939"/>
                <a:gd name="T68" fmla="*/ 5395 w 15867"/>
                <a:gd name="T69" fmla="*/ 5566 h 6939"/>
                <a:gd name="T70" fmla="*/ 5553 w 15867"/>
                <a:gd name="T71" fmla="*/ 6000 h 6939"/>
                <a:gd name="T72" fmla="*/ 5712 w 15867"/>
                <a:gd name="T73" fmla="*/ 6322 h 6939"/>
                <a:gd name="T74" fmla="*/ 5871 w 15867"/>
                <a:gd name="T75" fmla="*/ 6549 h 6939"/>
                <a:gd name="T76" fmla="*/ 6029 w 15867"/>
                <a:gd name="T77" fmla="*/ 6702 h 6939"/>
                <a:gd name="T78" fmla="*/ 6188 w 15867"/>
                <a:gd name="T79" fmla="*/ 6801 h 6939"/>
                <a:gd name="T80" fmla="*/ 6347 w 15867"/>
                <a:gd name="T81" fmla="*/ 6862 h 6939"/>
                <a:gd name="T82" fmla="*/ 6505 w 15867"/>
                <a:gd name="T83" fmla="*/ 6897 h 6939"/>
                <a:gd name="T84" fmla="*/ 6664 w 15867"/>
                <a:gd name="T85" fmla="*/ 6917 h 6939"/>
                <a:gd name="T86" fmla="*/ 6823 w 15867"/>
                <a:gd name="T87" fmla="*/ 6928 h 6939"/>
                <a:gd name="T88" fmla="*/ 6981 w 15867"/>
                <a:gd name="T89" fmla="*/ 6934 h 6939"/>
                <a:gd name="T90" fmla="*/ 7140 w 15867"/>
                <a:gd name="T91" fmla="*/ 6936 h 6939"/>
                <a:gd name="T92" fmla="*/ 7299 w 15867"/>
                <a:gd name="T93" fmla="*/ 6938 h 6939"/>
                <a:gd name="T94" fmla="*/ 7457 w 15867"/>
                <a:gd name="T95" fmla="*/ 6938 h 6939"/>
                <a:gd name="T96" fmla="*/ 7616 w 15867"/>
                <a:gd name="T97" fmla="*/ 6939 h 6939"/>
                <a:gd name="T98" fmla="*/ 7775 w 15867"/>
                <a:gd name="T99" fmla="*/ 6939 h 6939"/>
                <a:gd name="T100" fmla="*/ 15867 w 15867"/>
                <a:gd name="T101" fmla="*/ 6939 h 6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867" h="6939">
                  <a:moveTo>
                    <a:pt x="0" y="6939"/>
                  </a:moveTo>
                  <a:lnTo>
                    <a:pt x="158" y="6939"/>
                  </a:lnTo>
                  <a:lnTo>
                    <a:pt x="317" y="6939"/>
                  </a:lnTo>
                  <a:lnTo>
                    <a:pt x="476" y="6938"/>
                  </a:lnTo>
                  <a:lnTo>
                    <a:pt x="634" y="6938"/>
                  </a:lnTo>
                  <a:lnTo>
                    <a:pt x="793" y="6936"/>
                  </a:lnTo>
                  <a:lnTo>
                    <a:pt x="952" y="6934"/>
                  </a:lnTo>
                  <a:lnTo>
                    <a:pt x="1110" y="6928"/>
                  </a:lnTo>
                  <a:lnTo>
                    <a:pt x="1269" y="6917"/>
                  </a:lnTo>
                  <a:lnTo>
                    <a:pt x="1428" y="6897"/>
                  </a:lnTo>
                  <a:lnTo>
                    <a:pt x="1586" y="6862"/>
                  </a:lnTo>
                  <a:lnTo>
                    <a:pt x="1745" y="6801"/>
                  </a:lnTo>
                  <a:lnTo>
                    <a:pt x="1904" y="6702"/>
                  </a:lnTo>
                  <a:lnTo>
                    <a:pt x="2063" y="6549"/>
                  </a:lnTo>
                  <a:lnTo>
                    <a:pt x="2221" y="6322"/>
                  </a:lnTo>
                  <a:lnTo>
                    <a:pt x="2380" y="6000"/>
                  </a:lnTo>
                  <a:lnTo>
                    <a:pt x="2539" y="5566"/>
                  </a:lnTo>
                  <a:lnTo>
                    <a:pt x="2697" y="5010"/>
                  </a:lnTo>
                  <a:lnTo>
                    <a:pt x="2856" y="4334"/>
                  </a:lnTo>
                  <a:lnTo>
                    <a:pt x="3015" y="3561"/>
                  </a:lnTo>
                  <a:lnTo>
                    <a:pt x="3173" y="2730"/>
                  </a:lnTo>
                  <a:lnTo>
                    <a:pt x="3332" y="1900"/>
                  </a:lnTo>
                  <a:lnTo>
                    <a:pt x="3491" y="1143"/>
                  </a:lnTo>
                  <a:lnTo>
                    <a:pt x="3649" y="533"/>
                  </a:lnTo>
                  <a:lnTo>
                    <a:pt x="3808" y="137"/>
                  </a:lnTo>
                  <a:lnTo>
                    <a:pt x="3967" y="0"/>
                  </a:lnTo>
                  <a:lnTo>
                    <a:pt x="4125" y="137"/>
                  </a:lnTo>
                  <a:lnTo>
                    <a:pt x="4284" y="533"/>
                  </a:lnTo>
                  <a:lnTo>
                    <a:pt x="4443" y="1143"/>
                  </a:lnTo>
                  <a:lnTo>
                    <a:pt x="4601" y="1900"/>
                  </a:lnTo>
                  <a:lnTo>
                    <a:pt x="4760" y="2730"/>
                  </a:lnTo>
                  <a:lnTo>
                    <a:pt x="4919" y="3561"/>
                  </a:lnTo>
                  <a:lnTo>
                    <a:pt x="5077" y="4334"/>
                  </a:lnTo>
                  <a:lnTo>
                    <a:pt x="5236" y="5010"/>
                  </a:lnTo>
                  <a:lnTo>
                    <a:pt x="5395" y="5566"/>
                  </a:lnTo>
                  <a:lnTo>
                    <a:pt x="5553" y="6000"/>
                  </a:lnTo>
                  <a:lnTo>
                    <a:pt x="5712" y="6322"/>
                  </a:lnTo>
                  <a:lnTo>
                    <a:pt x="5871" y="6549"/>
                  </a:lnTo>
                  <a:lnTo>
                    <a:pt x="6029" y="6702"/>
                  </a:lnTo>
                  <a:lnTo>
                    <a:pt x="6188" y="6801"/>
                  </a:lnTo>
                  <a:lnTo>
                    <a:pt x="6347" y="6862"/>
                  </a:lnTo>
                  <a:lnTo>
                    <a:pt x="6505" y="6897"/>
                  </a:lnTo>
                  <a:lnTo>
                    <a:pt x="6664" y="6917"/>
                  </a:lnTo>
                  <a:lnTo>
                    <a:pt x="6823" y="6928"/>
                  </a:lnTo>
                  <a:lnTo>
                    <a:pt x="6981" y="6934"/>
                  </a:lnTo>
                  <a:lnTo>
                    <a:pt x="7140" y="6936"/>
                  </a:lnTo>
                  <a:lnTo>
                    <a:pt x="7299" y="6938"/>
                  </a:lnTo>
                  <a:lnTo>
                    <a:pt x="7457" y="6938"/>
                  </a:lnTo>
                  <a:lnTo>
                    <a:pt x="7616" y="6939"/>
                  </a:lnTo>
                  <a:lnTo>
                    <a:pt x="7775" y="6939"/>
                  </a:lnTo>
                  <a:lnTo>
                    <a:pt x="15867" y="6939"/>
                  </a:lnTo>
                </a:path>
              </a:pathLst>
            </a:custGeom>
            <a:noFill/>
            <a:ln w="19050" cap="rnd">
              <a:solidFill>
                <a:srgbClr val="DF536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89" name="Freeform 193"/>
            <p:cNvSpPr>
              <a:spLocks/>
            </p:cNvSpPr>
            <p:nvPr/>
          </p:nvSpPr>
          <p:spPr bwMode="auto">
            <a:xfrm>
              <a:off x="3454400" y="3730625"/>
              <a:ext cx="4048125" cy="1479550"/>
            </a:xfrm>
            <a:custGeom>
              <a:avLst/>
              <a:gdLst>
                <a:gd name="T0" fmla="*/ 476 w 15867"/>
                <a:gd name="T1" fmla="*/ 5783 h 5783"/>
                <a:gd name="T2" fmla="*/ 793 w 15867"/>
                <a:gd name="T3" fmla="*/ 5783 h 5783"/>
                <a:gd name="T4" fmla="*/ 1269 w 15867"/>
                <a:gd name="T5" fmla="*/ 5782 h 5783"/>
                <a:gd name="T6" fmla="*/ 1745 w 15867"/>
                <a:gd name="T7" fmla="*/ 5780 h 5783"/>
                <a:gd name="T8" fmla="*/ 2063 w 15867"/>
                <a:gd name="T9" fmla="*/ 5777 h 5783"/>
                <a:gd name="T10" fmla="*/ 2380 w 15867"/>
                <a:gd name="T11" fmla="*/ 5770 h 5783"/>
                <a:gd name="T12" fmla="*/ 2697 w 15867"/>
                <a:gd name="T13" fmla="*/ 5758 h 5783"/>
                <a:gd name="T14" fmla="*/ 3015 w 15867"/>
                <a:gd name="T15" fmla="*/ 5735 h 5783"/>
                <a:gd name="T16" fmla="*/ 3332 w 15867"/>
                <a:gd name="T17" fmla="*/ 5696 h 5783"/>
                <a:gd name="T18" fmla="*/ 3649 w 15867"/>
                <a:gd name="T19" fmla="*/ 5632 h 5783"/>
                <a:gd name="T20" fmla="*/ 3967 w 15867"/>
                <a:gd name="T21" fmla="*/ 5529 h 5783"/>
                <a:gd name="T22" fmla="*/ 4284 w 15867"/>
                <a:gd name="T23" fmla="*/ 5372 h 5783"/>
                <a:gd name="T24" fmla="*/ 4601 w 15867"/>
                <a:gd name="T25" fmla="*/ 5145 h 5783"/>
                <a:gd name="T26" fmla="*/ 4919 w 15867"/>
                <a:gd name="T27" fmla="*/ 4832 h 5783"/>
                <a:gd name="T28" fmla="*/ 5236 w 15867"/>
                <a:gd name="T29" fmla="*/ 4420 h 5783"/>
                <a:gd name="T30" fmla="*/ 5553 w 15867"/>
                <a:gd name="T31" fmla="*/ 3905 h 5783"/>
                <a:gd name="T32" fmla="*/ 5871 w 15867"/>
                <a:gd name="T33" fmla="*/ 3299 h 5783"/>
                <a:gd name="T34" fmla="*/ 6188 w 15867"/>
                <a:gd name="T35" fmla="*/ 2625 h 5783"/>
                <a:gd name="T36" fmla="*/ 6505 w 15867"/>
                <a:gd name="T37" fmla="*/ 1926 h 5783"/>
                <a:gd name="T38" fmla="*/ 6823 w 15867"/>
                <a:gd name="T39" fmla="*/ 1257 h 5783"/>
                <a:gd name="T40" fmla="*/ 7140 w 15867"/>
                <a:gd name="T41" fmla="*/ 680 h 5783"/>
                <a:gd name="T42" fmla="*/ 7457 w 15867"/>
                <a:gd name="T43" fmla="*/ 255 h 5783"/>
                <a:gd name="T44" fmla="*/ 7775 w 15867"/>
                <a:gd name="T45" fmla="*/ 29 h 5783"/>
                <a:gd name="T46" fmla="*/ 8092 w 15867"/>
                <a:gd name="T47" fmla="*/ 29 h 5783"/>
                <a:gd name="T48" fmla="*/ 8410 w 15867"/>
                <a:gd name="T49" fmla="*/ 255 h 5783"/>
                <a:gd name="T50" fmla="*/ 8727 w 15867"/>
                <a:gd name="T51" fmla="*/ 680 h 5783"/>
                <a:gd name="T52" fmla="*/ 9044 w 15867"/>
                <a:gd name="T53" fmla="*/ 1257 h 5783"/>
                <a:gd name="T54" fmla="*/ 9362 w 15867"/>
                <a:gd name="T55" fmla="*/ 1926 h 5783"/>
                <a:gd name="T56" fmla="*/ 9679 w 15867"/>
                <a:gd name="T57" fmla="*/ 2625 h 5783"/>
                <a:gd name="T58" fmla="*/ 9996 w 15867"/>
                <a:gd name="T59" fmla="*/ 3299 h 5783"/>
                <a:gd name="T60" fmla="*/ 10314 w 15867"/>
                <a:gd name="T61" fmla="*/ 3905 h 5783"/>
                <a:gd name="T62" fmla="*/ 10631 w 15867"/>
                <a:gd name="T63" fmla="*/ 4420 h 5783"/>
                <a:gd name="T64" fmla="*/ 10948 w 15867"/>
                <a:gd name="T65" fmla="*/ 4832 h 5783"/>
                <a:gd name="T66" fmla="*/ 11266 w 15867"/>
                <a:gd name="T67" fmla="*/ 5145 h 5783"/>
                <a:gd name="T68" fmla="*/ 11583 w 15867"/>
                <a:gd name="T69" fmla="*/ 5372 h 5783"/>
                <a:gd name="T70" fmla="*/ 11900 w 15867"/>
                <a:gd name="T71" fmla="*/ 5529 h 5783"/>
                <a:gd name="T72" fmla="*/ 12218 w 15867"/>
                <a:gd name="T73" fmla="*/ 5632 h 5783"/>
                <a:gd name="T74" fmla="*/ 12535 w 15867"/>
                <a:gd name="T75" fmla="*/ 5696 h 5783"/>
                <a:gd name="T76" fmla="*/ 12852 w 15867"/>
                <a:gd name="T77" fmla="*/ 5735 h 5783"/>
                <a:gd name="T78" fmla="*/ 13170 w 15867"/>
                <a:gd name="T79" fmla="*/ 5758 h 5783"/>
                <a:gd name="T80" fmla="*/ 13487 w 15867"/>
                <a:gd name="T81" fmla="*/ 5770 h 5783"/>
                <a:gd name="T82" fmla="*/ 13804 w 15867"/>
                <a:gd name="T83" fmla="*/ 5777 h 5783"/>
                <a:gd name="T84" fmla="*/ 14122 w 15867"/>
                <a:gd name="T85" fmla="*/ 5780 h 5783"/>
                <a:gd name="T86" fmla="*/ 14439 w 15867"/>
                <a:gd name="T87" fmla="*/ 5781 h 5783"/>
                <a:gd name="T88" fmla="*/ 14756 w 15867"/>
                <a:gd name="T89" fmla="*/ 5782 h 5783"/>
                <a:gd name="T90" fmla="*/ 15074 w 15867"/>
                <a:gd name="T91" fmla="*/ 5783 h 5783"/>
                <a:gd name="T92" fmla="*/ 15391 w 15867"/>
                <a:gd name="T93" fmla="*/ 5783 h 5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867" h="5783">
                  <a:moveTo>
                    <a:pt x="0" y="5783"/>
                  </a:moveTo>
                  <a:lnTo>
                    <a:pt x="476" y="5783"/>
                  </a:lnTo>
                  <a:lnTo>
                    <a:pt x="634" y="5783"/>
                  </a:lnTo>
                  <a:lnTo>
                    <a:pt x="793" y="5783"/>
                  </a:lnTo>
                  <a:lnTo>
                    <a:pt x="1110" y="5782"/>
                  </a:lnTo>
                  <a:lnTo>
                    <a:pt x="1269" y="5782"/>
                  </a:lnTo>
                  <a:lnTo>
                    <a:pt x="1586" y="5781"/>
                  </a:lnTo>
                  <a:lnTo>
                    <a:pt x="1745" y="5780"/>
                  </a:lnTo>
                  <a:lnTo>
                    <a:pt x="1904" y="5778"/>
                  </a:lnTo>
                  <a:lnTo>
                    <a:pt x="2063" y="5777"/>
                  </a:lnTo>
                  <a:lnTo>
                    <a:pt x="2221" y="5774"/>
                  </a:lnTo>
                  <a:lnTo>
                    <a:pt x="2380" y="5770"/>
                  </a:lnTo>
                  <a:lnTo>
                    <a:pt x="2539" y="5765"/>
                  </a:lnTo>
                  <a:lnTo>
                    <a:pt x="2697" y="5758"/>
                  </a:lnTo>
                  <a:lnTo>
                    <a:pt x="2856" y="5748"/>
                  </a:lnTo>
                  <a:lnTo>
                    <a:pt x="3015" y="5735"/>
                  </a:lnTo>
                  <a:lnTo>
                    <a:pt x="3173" y="5719"/>
                  </a:lnTo>
                  <a:lnTo>
                    <a:pt x="3332" y="5696"/>
                  </a:lnTo>
                  <a:lnTo>
                    <a:pt x="3491" y="5668"/>
                  </a:lnTo>
                  <a:lnTo>
                    <a:pt x="3649" y="5632"/>
                  </a:lnTo>
                  <a:lnTo>
                    <a:pt x="3808" y="5586"/>
                  </a:lnTo>
                  <a:lnTo>
                    <a:pt x="3967" y="5529"/>
                  </a:lnTo>
                  <a:lnTo>
                    <a:pt x="4125" y="5458"/>
                  </a:lnTo>
                  <a:lnTo>
                    <a:pt x="4284" y="5372"/>
                  </a:lnTo>
                  <a:lnTo>
                    <a:pt x="4443" y="5269"/>
                  </a:lnTo>
                  <a:lnTo>
                    <a:pt x="4601" y="5145"/>
                  </a:lnTo>
                  <a:lnTo>
                    <a:pt x="4760" y="5000"/>
                  </a:lnTo>
                  <a:lnTo>
                    <a:pt x="4919" y="4832"/>
                  </a:lnTo>
                  <a:lnTo>
                    <a:pt x="5077" y="4638"/>
                  </a:lnTo>
                  <a:lnTo>
                    <a:pt x="5236" y="4420"/>
                  </a:lnTo>
                  <a:lnTo>
                    <a:pt x="5395" y="4175"/>
                  </a:lnTo>
                  <a:lnTo>
                    <a:pt x="5553" y="3905"/>
                  </a:lnTo>
                  <a:lnTo>
                    <a:pt x="5712" y="3612"/>
                  </a:lnTo>
                  <a:lnTo>
                    <a:pt x="5871" y="3299"/>
                  </a:lnTo>
                  <a:lnTo>
                    <a:pt x="6029" y="2968"/>
                  </a:lnTo>
                  <a:lnTo>
                    <a:pt x="6188" y="2625"/>
                  </a:lnTo>
                  <a:lnTo>
                    <a:pt x="6347" y="2275"/>
                  </a:lnTo>
                  <a:lnTo>
                    <a:pt x="6505" y="1926"/>
                  </a:lnTo>
                  <a:lnTo>
                    <a:pt x="6664" y="1584"/>
                  </a:lnTo>
                  <a:lnTo>
                    <a:pt x="6823" y="1257"/>
                  </a:lnTo>
                  <a:lnTo>
                    <a:pt x="6981" y="953"/>
                  </a:lnTo>
                  <a:lnTo>
                    <a:pt x="7140" y="680"/>
                  </a:lnTo>
                  <a:lnTo>
                    <a:pt x="7299" y="445"/>
                  </a:lnTo>
                  <a:lnTo>
                    <a:pt x="7457" y="255"/>
                  </a:lnTo>
                  <a:lnTo>
                    <a:pt x="7616" y="115"/>
                  </a:lnTo>
                  <a:lnTo>
                    <a:pt x="7775" y="29"/>
                  </a:lnTo>
                  <a:lnTo>
                    <a:pt x="7933" y="0"/>
                  </a:lnTo>
                  <a:lnTo>
                    <a:pt x="8092" y="29"/>
                  </a:lnTo>
                  <a:lnTo>
                    <a:pt x="8251" y="115"/>
                  </a:lnTo>
                  <a:lnTo>
                    <a:pt x="8410" y="255"/>
                  </a:lnTo>
                  <a:lnTo>
                    <a:pt x="8568" y="445"/>
                  </a:lnTo>
                  <a:lnTo>
                    <a:pt x="8727" y="680"/>
                  </a:lnTo>
                  <a:lnTo>
                    <a:pt x="8886" y="953"/>
                  </a:lnTo>
                  <a:lnTo>
                    <a:pt x="9044" y="1257"/>
                  </a:lnTo>
                  <a:lnTo>
                    <a:pt x="9203" y="1584"/>
                  </a:lnTo>
                  <a:lnTo>
                    <a:pt x="9362" y="1926"/>
                  </a:lnTo>
                  <a:lnTo>
                    <a:pt x="9520" y="2275"/>
                  </a:lnTo>
                  <a:lnTo>
                    <a:pt x="9679" y="2625"/>
                  </a:lnTo>
                  <a:lnTo>
                    <a:pt x="9838" y="2968"/>
                  </a:lnTo>
                  <a:lnTo>
                    <a:pt x="9996" y="3299"/>
                  </a:lnTo>
                  <a:lnTo>
                    <a:pt x="10155" y="3612"/>
                  </a:lnTo>
                  <a:lnTo>
                    <a:pt x="10314" y="3905"/>
                  </a:lnTo>
                  <a:lnTo>
                    <a:pt x="10472" y="4175"/>
                  </a:lnTo>
                  <a:lnTo>
                    <a:pt x="10631" y="4420"/>
                  </a:lnTo>
                  <a:lnTo>
                    <a:pt x="10790" y="4638"/>
                  </a:lnTo>
                  <a:lnTo>
                    <a:pt x="10948" y="4832"/>
                  </a:lnTo>
                  <a:lnTo>
                    <a:pt x="11107" y="5000"/>
                  </a:lnTo>
                  <a:lnTo>
                    <a:pt x="11266" y="5145"/>
                  </a:lnTo>
                  <a:lnTo>
                    <a:pt x="11424" y="5269"/>
                  </a:lnTo>
                  <a:lnTo>
                    <a:pt x="11583" y="5372"/>
                  </a:lnTo>
                  <a:lnTo>
                    <a:pt x="11742" y="5458"/>
                  </a:lnTo>
                  <a:lnTo>
                    <a:pt x="11900" y="5529"/>
                  </a:lnTo>
                  <a:lnTo>
                    <a:pt x="12059" y="5586"/>
                  </a:lnTo>
                  <a:lnTo>
                    <a:pt x="12218" y="5632"/>
                  </a:lnTo>
                  <a:lnTo>
                    <a:pt x="12376" y="5668"/>
                  </a:lnTo>
                  <a:lnTo>
                    <a:pt x="12535" y="5696"/>
                  </a:lnTo>
                  <a:lnTo>
                    <a:pt x="12694" y="5719"/>
                  </a:lnTo>
                  <a:lnTo>
                    <a:pt x="12852" y="5735"/>
                  </a:lnTo>
                  <a:lnTo>
                    <a:pt x="13011" y="5748"/>
                  </a:lnTo>
                  <a:lnTo>
                    <a:pt x="13170" y="5758"/>
                  </a:lnTo>
                  <a:lnTo>
                    <a:pt x="13328" y="5765"/>
                  </a:lnTo>
                  <a:lnTo>
                    <a:pt x="13487" y="5770"/>
                  </a:lnTo>
                  <a:lnTo>
                    <a:pt x="13646" y="5774"/>
                  </a:lnTo>
                  <a:lnTo>
                    <a:pt x="13804" y="5777"/>
                  </a:lnTo>
                  <a:lnTo>
                    <a:pt x="13963" y="5778"/>
                  </a:lnTo>
                  <a:lnTo>
                    <a:pt x="14122" y="5780"/>
                  </a:lnTo>
                  <a:lnTo>
                    <a:pt x="14280" y="5781"/>
                  </a:lnTo>
                  <a:lnTo>
                    <a:pt x="14439" y="5781"/>
                  </a:lnTo>
                  <a:lnTo>
                    <a:pt x="14598" y="5782"/>
                  </a:lnTo>
                  <a:lnTo>
                    <a:pt x="14756" y="5782"/>
                  </a:lnTo>
                  <a:lnTo>
                    <a:pt x="14915" y="5782"/>
                  </a:lnTo>
                  <a:lnTo>
                    <a:pt x="15074" y="5783"/>
                  </a:lnTo>
                  <a:lnTo>
                    <a:pt x="15233" y="5783"/>
                  </a:lnTo>
                  <a:lnTo>
                    <a:pt x="15391" y="5783"/>
                  </a:lnTo>
                  <a:lnTo>
                    <a:pt x="15867" y="5783"/>
                  </a:lnTo>
                </a:path>
              </a:pathLst>
            </a:custGeom>
            <a:noFill/>
            <a:ln w="19050" cap="rnd">
              <a:solidFill>
                <a:srgbClr val="61D04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90" name="Freeform 194"/>
            <p:cNvSpPr>
              <a:spLocks/>
            </p:cNvSpPr>
            <p:nvPr/>
          </p:nvSpPr>
          <p:spPr bwMode="auto">
            <a:xfrm>
              <a:off x="3454400" y="4027488"/>
              <a:ext cx="4048125" cy="1182688"/>
            </a:xfrm>
            <a:custGeom>
              <a:avLst/>
              <a:gdLst>
                <a:gd name="T0" fmla="*/ 0 w 15867"/>
                <a:gd name="T1" fmla="*/ 4626 h 4626"/>
                <a:gd name="T2" fmla="*/ 8092 w 15867"/>
                <a:gd name="T3" fmla="*/ 4626 h 4626"/>
                <a:gd name="T4" fmla="*/ 8251 w 15867"/>
                <a:gd name="T5" fmla="*/ 4626 h 4626"/>
                <a:gd name="T6" fmla="*/ 8410 w 15867"/>
                <a:gd name="T7" fmla="*/ 4626 h 4626"/>
                <a:gd name="T8" fmla="*/ 8568 w 15867"/>
                <a:gd name="T9" fmla="*/ 4625 h 4626"/>
                <a:gd name="T10" fmla="*/ 8727 w 15867"/>
                <a:gd name="T11" fmla="*/ 4624 h 4626"/>
                <a:gd name="T12" fmla="*/ 8886 w 15867"/>
                <a:gd name="T13" fmla="*/ 4622 h 4626"/>
                <a:gd name="T14" fmla="*/ 9044 w 15867"/>
                <a:gd name="T15" fmla="*/ 4619 h 4626"/>
                <a:gd name="T16" fmla="*/ 9203 w 15867"/>
                <a:gd name="T17" fmla="*/ 4612 h 4626"/>
                <a:gd name="T18" fmla="*/ 9362 w 15867"/>
                <a:gd name="T19" fmla="*/ 4598 h 4626"/>
                <a:gd name="T20" fmla="*/ 9520 w 15867"/>
                <a:gd name="T21" fmla="*/ 4574 h 4626"/>
                <a:gd name="T22" fmla="*/ 9679 w 15867"/>
                <a:gd name="T23" fmla="*/ 4534 h 4626"/>
                <a:gd name="T24" fmla="*/ 9838 w 15867"/>
                <a:gd name="T25" fmla="*/ 4468 h 4626"/>
                <a:gd name="T26" fmla="*/ 9996 w 15867"/>
                <a:gd name="T27" fmla="*/ 4366 h 4626"/>
                <a:gd name="T28" fmla="*/ 10155 w 15867"/>
                <a:gd name="T29" fmla="*/ 4214 h 4626"/>
                <a:gd name="T30" fmla="*/ 10314 w 15867"/>
                <a:gd name="T31" fmla="*/ 4000 h 4626"/>
                <a:gd name="T32" fmla="*/ 10472 w 15867"/>
                <a:gd name="T33" fmla="*/ 3710 h 4626"/>
                <a:gd name="T34" fmla="*/ 10631 w 15867"/>
                <a:gd name="T35" fmla="*/ 3340 h 4626"/>
                <a:gd name="T36" fmla="*/ 10790 w 15867"/>
                <a:gd name="T37" fmla="*/ 2890 h 4626"/>
                <a:gd name="T38" fmla="*/ 10948 w 15867"/>
                <a:gd name="T39" fmla="*/ 2374 h 4626"/>
                <a:gd name="T40" fmla="*/ 11107 w 15867"/>
                <a:gd name="T41" fmla="*/ 1820 h 4626"/>
                <a:gd name="T42" fmla="*/ 11266 w 15867"/>
                <a:gd name="T43" fmla="*/ 1267 h 4626"/>
                <a:gd name="T44" fmla="*/ 11424 w 15867"/>
                <a:gd name="T45" fmla="*/ 762 h 4626"/>
                <a:gd name="T46" fmla="*/ 11583 w 15867"/>
                <a:gd name="T47" fmla="*/ 356 h 4626"/>
                <a:gd name="T48" fmla="*/ 11742 w 15867"/>
                <a:gd name="T49" fmla="*/ 91 h 4626"/>
                <a:gd name="T50" fmla="*/ 11900 w 15867"/>
                <a:gd name="T51" fmla="*/ 0 h 4626"/>
                <a:gd name="T52" fmla="*/ 12059 w 15867"/>
                <a:gd name="T53" fmla="*/ 91 h 4626"/>
                <a:gd name="T54" fmla="*/ 12218 w 15867"/>
                <a:gd name="T55" fmla="*/ 356 h 4626"/>
                <a:gd name="T56" fmla="*/ 12376 w 15867"/>
                <a:gd name="T57" fmla="*/ 762 h 4626"/>
                <a:gd name="T58" fmla="*/ 12535 w 15867"/>
                <a:gd name="T59" fmla="*/ 1267 h 4626"/>
                <a:gd name="T60" fmla="*/ 12694 w 15867"/>
                <a:gd name="T61" fmla="*/ 1820 h 4626"/>
                <a:gd name="T62" fmla="*/ 12852 w 15867"/>
                <a:gd name="T63" fmla="*/ 2374 h 4626"/>
                <a:gd name="T64" fmla="*/ 13011 w 15867"/>
                <a:gd name="T65" fmla="*/ 2890 h 4626"/>
                <a:gd name="T66" fmla="*/ 13170 w 15867"/>
                <a:gd name="T67" fmla="*/ 3340 h 4626"/>
                <a:gd name="T68" fmla="*/ 13328 w 15867"/>
                <a:gd name="T69" fmla="*/ 3710 h 4626"/>
                <a:gd name="T70" fmla="*/ 13487 w 15867"/>
                <a:gd name="T71" fmla="*/ 4000 h 4626"/>
                <a:gd name="T72" fmla="*/ 13646 w 15867"/>
                <a:gd name="T73" fmla="*/ 4214 h 4626"/>
                <a:gd name="T74" fmla="*/ 13804 w 15867"/>
                <a:gd name="T75" fmla="*/ 4366 h 4626"/>
                <a:gd name="T76" fmla="*/ 13963 w 15867"/>
                <a:gd name="T77" fmla="*/ 4468 h 4626"/>
                <a:gd name="T78" fmla="*/ 14122 w 15867"/>
                <a:gd name="T79" fmla="*/ 4534 h 4626"/>
                <a:gd name="T80" fmla="*/ 14280 w 15867"/>
                <a:gd name="T81" fmla="*/ 4574 h 4626"/>
                <a:gd name="T82" fmla="*/ 14439 w 15867"/>
                <a:gd name="T83" fmla="*/ 4598 h 4626"/>
                <a:gd name="T84" fmla="*/ 14598 w 15867"/>
                <a:gd name="T85" fmla="*/ 4612 h 4626"/>
                <a:gd name="T86" fmla="*/ 14756 w 15867"/>
                <a:gd name="T87" fmla="*/ 4619 h 4626"/>
                <a:gd name="T88" fmla="*/ 14915 w 15867"/>
                <a:gd name="T89" fmla="*/ 4622 h 4626"/>
                <a:gd name="T90" fmla="*/ 15074 w 15867"/>
                <a:gd name="T91" fmla="*/ 4624 h 4626"/>
                <a:gd name="T92" fmla="*/ 15233 w 15867"/>
                <a:gd name="T93" fmla="*/ 4625 h 4626"/>
                <a:gd name="T94" fmla="*/ 15391 w 15867"/>
                <a:gd name="T95" fmla="*/ 4626 h 4626"/>
                <a:gd name="T96" fmla="*/ 15550 w 15867"/>
                <a:gd name="T97" fmla="*/ 4626 h 4626"/>
                <a:gd name="T98" fmla="*/ 15709 w 15867"/>
                <a:gd name="T99" fmla="*/ 4626 h 4626"/>
                <a:gd name="T100" fmla="*/ 15867 w 15867"/>
                <a:gd name="T101" fmla="*/ 4626 h 4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867" h="4626">
                  <a:moveTo>
                    <a:pt x="0" y="4626"/>
                  </a:moveTo>
                  <a:lnTo>
                    <a:pt x="8092" y="4626"/>
                  </a:lnTo>
                  <a:lnTo>
                    <a:pt x="8251" y="4626"/>
                  </a:lnTo>
                  <a:lnTo>
                    <a:pt x="8410" y="4626"/>
                  </a:lnTo>
                  <a:lnTo>
                    <a:pt x="8568" y="4625"/>
                  </a:lnTo>
                  <a:lnTo>
                    <a:pt x="8727" y="4624"/>
                  </a:lnTo>
                  <a:lnTo>
                    <a:pt x="8886" y="4622"/>
                  </a:lnTo>
                  <a:lnTo>
                    <a:pt x="9044" y="4619"/>
                  </a:lnTo>
                  <a:lnTo>
                    <a:pt x="9203" y="4612"/>
                  </a:lnTo>
                  <a:lnTo>
                    <a:pt x="9362" y="4598"/>
                  </a:lnTo>
                  <a:lnTo>
                    <a:pt x="9520" y="4574"/>
                  </a:lnTo>
                  <a:lnTo>
                    <a:pt x="9679" y="4534"/>
                  </a:lnTo>
                  <a:lnTo>
                    <a:pt x="9838" y="4468"/>
                  </a:lnTo>
                  <a:lnTo>
                    <a:pt x="9996" y="4366"/>
                  </a:lnTo>
                  <a:lnTo>
                    <a:pt x="10155" y="4214"/>
                  </a:lnTo>
                  <a:lnTo>
                    <a:pt x="10314" y="4000"/>
                  </a:lnTo>
                  <a:lnTo>
                    <a:pt x="10472" y="3710"/>
                  </a:lnTo>
                  <a:lnTo>
                    <a:pt x="10631" y="3340"/>
                  </a:lnTo>
                  <a:lnTo>
                    <a:pt x="10790" y="2890"/>
                  </a:lnTo>
                  <a:lnTo>
                    <a:pt x="10948" y="2374"/>
                  </a:lnTo>
                  <a:lnTo>
                    <a:pt x="11107" y="1820"/>
                  </a:lnTo>
                  <a:lnTo>
                    <a:pt x="11266" y="1267"/>
                  </a:lnTo>
                  <a:lnTo>
                    <a:pt x="11424" y="762"/>
                  </a:lnTo>
                  <a:lnTo>
                    <a:pt x="11583" y="356"/>
                  </a:lnTo>
                  <a:lnTo>
                    <a:pt x="11742" y="91"/>
                  </a:lnTo>
                  <a:lnTo>
                    <a:pt x="11900" y="0"/>
                  </a:lnTo>
                  <a:lnTo>
                    <a:pt x="12059" y="91"/>
                  </a:lnTo>
                  <a:lnTo>
                    <a:pt x="12218" y="356"/>
                  </a:lnTo>
                  <a:lnTo>
                    <a:pt x="12376" y="762"/>
                  </a:lnTo>
                  <a:lnTo>
                    <a:pt x="12535" y="1267"/>
                  </a:lnTo>
                  <a:lnTo>
                    <a:pt x="12694" y="1820"/>
                  </a:lnTo>
                  <a:lnTo>
                    <a:pt x="12852" y="2374"/>
                  </a:lnTo>
                  <a:lnTo>
                    <a:pt x="13011" y="2890"/>
                  </a:lnTo>
                  <a:lnTo>
                    <a:pt x="13170" y="3340"/>
                  </a:lnTo>
                  <a:lnTo>
                    <a:pt x="13328" y="3710"/>
                  </a:lnTo>
                  <a:lnTo>
                    <a:pt x="13487" y="4000"/>
                  </a:lnTo>
                  <a:lnTo>
                    <a:pt x="13646" y="4214"/>
                  </a:lnTo>
                  <a:lnTo>
                    <a:pt x="13804" y="4366"/>
                  </a:lnTo>
                  <a:lnTo>
                    <a:pt x="13963" y="4468"/>
                  </a:lnTo>
                  <a:lnTo>
                    <a:pt x="14122" y="4534"/>
                  </a:lnTo>
                  <a:lnTo>
                    <a:pt x="14280" y="4574"/>
                  </a:lnTo>
                  <a:lnTo>
                    <a:pt x="14439" y="4598"/>
                  </a:lnTo>
                  <a:lnTo>
                    <a:pt x="14598" y="4612"/>
                  </a:lnTo>
                  <a:lnTo>
                    <a:pt x="14756" y="4619"/>
                  </a:lnTo>
                  <a:lnTo>
                    <a:pt x="14915" y="4622"/>
                  </a:lnTo>
                  <a:lnTo>
                    <a:pt x="15074" y="4624"/>
                  </a:lnTo>
                  <a:lnTo>
                    <a:pt x="15233" y="4625"/>
                  </a:lnTo>
                  <a:lnTo>
                    <a:pt x="15391" y="4626"/>
                  </a:lnTo>
                  <a:lnTo>
                    <a:pt x="15550" y="4626"/>
                  </a:lnTo>
                  <a:lnTo>
                    <a:pt x="15709" y="4626"/>
                  </a:lnTo>
                  <a:lnTo>
                    <a:pt x="15867" y="4626"/>
                  </a:lnTo>
                </a:path>
              </a:pathLst>
            </a:custGeom>
            <a:noFill/>
            <a:ln w="19050" cap="rnd">
              <a:solidFill>
                <a:srgbClr val="2297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190573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Finite Gaussian Mixture Models &amp; EM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smtClean="0"/>
                  <a:t>Expectation-Maximization</a:t>
                </a:r>
              </a:p>
              <a:p>
                <a:pPr lvl="1"/>
                <a:r>
                  <a:rPr lang="en-US" smtClean="0"/>
                  <a:t>E-step: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𝑛𝑔</m:t>
                        </m:r>
                      </m:sub>
                    </m:sSub>
                  </m:oMath>
                </a14:m>
                <a:r>
                  <a:rPr lang="en-US" smtClean="0"/>
                  <a:t> </a:t>
                </a:r>
              </a:p>
              <a:p>
                <a:pPr lvl="1"/>
                <a:r>
                  <a:rPr lang="en-US" smtClean="0"/>
                  <a:t>M-step: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sub>
                    </m:sSub>
                  </m:oMath>
                </a14:m>
                <a:endParaRPr lang="en-US" smtClean="0"/>
              </a:p>
              <a:p>
                <a:pPr lvl="1"/>
                <a:endParaRPr lang="en-US"/>
              </a:p>
              <a:p>
                <a:r>
                  <a:rPr lang="en-US" smtClean="0"/>
                  <a:t>Repeat until convergence</a:t>
                </a:r>
              </a:p>
              <a:p>
                <a:endParaRPr lang="en-US" smtClean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132"/>
                <a:stretch>
                  <a:fillRect l="-2483" t="-6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8" name="Content Placeholder 37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t>31</a:t>
            </a:fld>
            <a:endParaRPr lang="en-US"/>
          </a:p>
        </p:txBody>
      </p:sp>
      <p:sp>
        <p:nvSpPr>
          <p:cNvPr id="310" name="Freeform 159"/>
          <p:cNvSpPr>
            <a:spLocks/>
          </p:cNvSpPr>
          <p:nvPr/>
        </p:nvSpPr>
        <p:spPr bwMode="auto">
          <a:xfrm>
            <a:off x="13573126" y="10256838"/>
            <a:ext cx="217488" cy="14288"/>
          </a:xfrm>
          <a:custGeom>
            <a:avLst/>
            <a:gdLst>
              <a:gd name="T0" fmla="*/ 287 w 305"/>
              <a:gd name="T1" fmla="*/ 20 h 20"/>
              <a:gd name="T2" fmla="*/ 305 w 305"/>
              <a:gd name="T3" fmla="*/ 10 h 20"/>
              <a:gd name="T4" fmla="*/ 287 w 305"/>
              <a:gd name="T5" fmla="*/ 0 h 20"/>
              <a:gd name="T6" fmla="*/ 17 w 305"/>
              <a:gd name="T7" fmla="*/ 0 h 20"/>
              <a:gd name="T8" fmla="*/ 0 w 305"/>
              <a:gd name="T9" fmla="*/ 10 h 20"/>
              <a:gd name="T10" fmla="*/ 17 w 305"/>
              <a:gd name="T11" fmla="*/ 20 h 20"/>
              <a:gd name="T12" fmla="*/ 287 w 305"/>
              <a:gd name="T13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5" h="20">
                <a:moveTo>
                  <a:pt x="287" y="20"/>
                </a:moveTo>
                <a:cubicBezTo>
                  <a:pt x="296" y="20"/>
                  <a:pt x="305" y="20"/>
                  <a:pt x="305" y="10"/>
                </a:cubicBezTo>
                <a:cubicBezTo>
                  <a:pt x="305" y="0"/>
                  <a:pt x="296" y="0"/>
                  <a:pt x="287" y="0"/>
                </a:cubicBezTo>
                <a:lnTo>
                  <a:pt x="17" y="0"/>
                </a:lnTo>
                <a:cubicBezTo>
                  <a:pt x="9" y="0"/>
                  <a:pt x="0" y="0"/>
                  <a:pt x="0" y="10"/>
                </a:cubicBezTo>
                <a:cubicBezTo>
                  <a:pt x="0" y="20"/>
                  <a:pt x="9" y="20"/>
                  <a:pt x="17" y="20"/>
                </a:cubicBezTo>
                <a:lnTo>
                  <a:pt x="287" y="2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73" name="Group 772" descr="\documentclass{article}&#10;\usepackage{amsmath}&#10;\pagestyle{empty}&#10;\begin{document}&#10;&#10;\begin{align*}&#10;\hat{z}_{ng} &amp;=&#10;\frac{\pi_g \phi_d (x_n ; \mu_g, \Sigma_g)}&#10;{\sum_{g=1}^{G}&#10;\pi_g \phi_d (x_n ; \mu_g, \Sigma_g)&#10;} \\&#10;\pi_g &amp;=&#10;\frac{\sum_{n=1}^{N} \hat{z}_{ng} x_n}&#10;{\sum_{g=1}^{G} \sum_{n=1}^{N} \hat{z}_{ng}} \\&#10;\mu_g &amp;=&#10;\frac{\sum_{n=1}^{N} \hat{z}_{ng} x_n}&#10;{\sum_{n=1}^{N} \hat{z}_{ng}} \\&#10;\Sigma_g &amp;=&#10;\frac{\sum_{n=1}^{N} \hat{z}_{ng} (x_n - \mu_g)(x_n - \mu_g)^\top}&#10;{\sum_{n=1}^{N} \hat{z}_{ng}}&#10;\end{align*}&#10;&#10;\end{document}" title="IguanaTex Vector Display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467286" y="902565"/>
            <a:ext cx="4620520" cy="3617912"/>
            <a:chOff x="4340225" y="814387"/>
            <a:chExt cx="4821237" cy="3775075"/>
          </a:xfrm>
        </p:grpSpPr>
        <p:sp>
          <p:nvSpPr>
            <p:cNvPr id="643" name="Freeform 187"/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4379912" y="1035050"/>
              <a:ext cx="80962" cy="46038"/>
            </a:xfrm>
            <a:custGeom>
              <a:avLst/>
              <a:gdLst>
                <a:gd name="T0" fmla="*/ 66 w 133"/>
                <a:gd name="T1" fmla="*/ 0 h 76"/>
                <a:gd name="T2" fmla="*/ 0 w 133"/>
                <a:gd name="T3" fmla="*/ 67 h 76"/>
                <a:gd name="T4" fmla="*/ 9 w 133"/>
                <a:gd name="T5" fmla="*/ 76 h 76"/>
                <a:gd name="T6" fmla="*/ 66 w 133"/>
                <a:gd name="T7" fmla="*/ 25 h 76"/>
                <a:gd name="T8" fmla="*/ 124 w 133"/>
                <a:gd name="T9" fmla="*/ 76 h 76"/>
                <a:gd name="T10" fmla="*/ 133 w 133"/>
                <a:gd name="T11" fmla="*/ 67 h 76"/>
                <a:gd name="T12" fmla="*/ 66 w 133"/>
                <a:gd name="T1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76">
                  <a:moveTo>
                    <a:pt x="66" y="0"/>
                  </a:moveTo>
                  <a:lnTo>
                    <a:pt x="0" y="67"/>
                  </a:lnTo>
                  <a:lnTo>
                    <a:pt x="9" y="76"/>
                  </a:lnTo>
                  <a:lnTo>
                    <a:pt x="66" y="25"/>
                  </a:lnTo>
                  <a:lnTo>
                    <a:pt x="124" y="76"/>
                  </a:lnTo>
                  <a:lnTo>
                    <a:pt x="133" y="67"/>
                  </a:lnTo>
                  <a:lnTo>
                    <a:pt x="66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4" name="Freeform 188"/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4340225" y="1109662"/>
              <a:ext cx="127000" cy="136525"/>
            </a:xfrm>
            <a:custGeom>
              <a:avLst/>
              <a:gdLst>
                <a:gd name="T0" fmla="*/ 45 w 212"/>
                <a:gd name="T1" fmla="*/ 179 h 226"/>
                <a:gd name="T2" fmla="*/ 105 w 212"/>
                <a:gd name="T3" fmla="*/ 122 h 226"/>
                <a:gd name="T4" fmla="*/ 153 w 212"/>
                <a:gd name="T5" fmla="*/ 77 h 226"/>
                <a:gd name="T6" fmla="*/ 212 w 212"/>
                <a:gd name="T7" fmla="*/ 5 h 226"/>
                <a:gd name="T8" fmla="*/ 206 w 212"/>
                <a:gd name="T9" fmla="*/ 0 h 226"/>
                <a:gd name="T10" fmla="*/ 199 w 212"/>
                <a:gd name="T11" fmla="*/ 6 h 226"/>
                <a:gd name="T12" fmla="*/ 161 w 212"/>
                <a:gd name="T13" fmla="*/ 38 h 226"/>
                <a:gd name="T14" fmla="*/ 136 w 212"/>
                <a:gd name="T15" fmla="*/ 22 h 226"/>
                <a:gd name="T16" fmla="*/ 102 w 212"/>
                <a:gd name="T17" fmla="*/ 0 h 226"/>
                <a:gd name="T18" fmla="*/ 41 w 212"/>
                <a:gd name="T19" fmla="*/ 57 h 226"/>
                <a:gd name="T20" fmla="*/ 47 w 212"/>
                <a:gd name="T21" fmla="*/ 62 h 226"/>
                <a:gd name="T22" fmla="*/ 54 w 212"/>
                <a:gd name="T23" fmla="*/ 57 h 226"/>
                <a:gd name="T24" fmla="*/ 96 w 212"/>
                <a:gd name="T25" fmla="*/ 34 h 226"/>
                <a:gd name="T26" fmla="*/ 128 w 212"/>
                <a:gd name="T27" fmla="*/ 41 h 226"/>
                <a:gd name="T28" fmla="*/ 166 w 212"/>
                <a:gd name="T29" fmla="*/ 49 h 226"/>
                <a:gd name="T30" fmla="*/ 97 w 212"/>
                <a:gd name="T31" fmla="*/ 114 h 226"/>
                <a:gd name="T32" fmla="*/ 52 w 212"/>
                <a:gd name="T33" fmla="*/ 156 h 226"/>
                <a:gd name="T34" fmla="*/ 0 w 212"/>
                <a:gd name="T35" fmla="*/ 221 h 226"/>
                <a:gd name="T36" fmla="*/ 6 w 212"/>
                <a:gd name="T37" fmla="*/ 226 h 226"/>
                <a:gd name="T38" fmla="*/ 14 w 212"/>
                <a:gd name="T39" fmla="*/ 220 h 226"/>
                <a:gd name="T40" fmla="*/ 57 w 212"/>
                <a:gd name="T41" fmla="*/ 189 h 226"/>
                <a:gd name="T42" fmla="*/ 86 w 212"/>
                <a:gd name="T43" fmla="*/ 208 h 226"/>
                <a:gd name="T44" fmla="*/ 118 w 212"/>
                <a:gd name="T45" fmla="*/ 226 h 226"/>
                <a:gd name="T46" fmla="*/ 196 w 212"/>
                <a:gd name="T47" fmla="*/ 149 h 226"/>
                <a:gd name="T48" fmla="*/ 190 w 212"/>
                <a:gd name="T49" fmla="*/ 144 h 226"/>
                <a:gd name="T50" fmla="*/ 183 w 212"/>
                <a:gd name="T51" fmla="*/ 151 h 226"/>
                <a:gd name="T52" fmla="*/ 123 w 212"/>
                <a:gd name="T53" fmla="*/ 193 h 226"/>
                <a:gd name="T54" fmla="*/ 94 w 212"/>
                <a:gd name="T55" fmla="*/ 186 h 226"/>
                <a:gd name="T56" fmla="*/ 59 w 212"/>
                <a:gd name="T57" fmla="*/ 178 h 226"/>
                <a:gd name="T58" fmla="*/ 45 w 212"/>
                <a:gd name="T59" fmla="*/ 179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12" h="226">
                  <a:moveTo>
                    <a:pt x="45" y="179"/>
                  </a:moveTo>
                  <a:cubicBezTo>
                    <a:pt x="72" y="150"/>
                    <a:pt x="87" y="138"/>
                    <a:pt x="105" y="122"/>
                  </a:cubicBezTo>
                  <a:cubicBezTo>
                    <a:pt x="105" y="122"/>
                    <a:pt x="136" y="95"/>
                    <a:pt x="153" y="77"/>
                  </a:cubicBezTo>
                  <a:cubicBezTo>
                    <a:pt x="201" y="31"/>
                    <a:pt x="212" y="7"/>
                    <a:pt x="212" y="5"/>
                  </a:cubicBezTo>
                  <a:cubicBezTo>
                    <a:pt x="212" y="0"/>
                    <a:pt x="207" y="0"/>
                    <a:pt x="206" y="0"/>
                  </a:cubicBezTo>
                  <a:cubicBezTo>
                    <a:pt x="203" y="0"/>
                    <a:pt x="201" y="1"/>
                    <a:pt x="199" y="6"/>
                  </a:cubicBezTo>
                  <a:cubicBezTo>
                    <a:pt x="184" y="30"/>
                    <a:pt x="173" y="38"/>
                    <a:pt x="161" y="38"/>
                  </a:cubicBezTo>
                  <a:cubicBezTo>
                    <a:pt x="149" y="38"/>
                    <a:pt x="143" y="30"/>
                    <a:pt x="136" y="22"/>
                  </a:cubicBezTo>
                  <a:cubicBezTo>
                    <a:pt x="127" y="10"/>
                    <a:pt x="118" y="0"/>
                    <a:pt x="102" y="0"/>
                  </a:cubicBezTo>
                  <a:cubicBezTo>
                    <a:pt x="64" y="0"/>
                    <a:pt x="41" y="47"/>
                    <a:pt x="41" y="57"/>
                  </a:cubicBezTo>
                  <a:cubicBezTo>
                    <a:pt x="41" y="60"/>
                    <a:pt x="43" y="62"/>
                    <a:pt x="47" y="62"/>
                  </a:cubicBezTo>
                  <a:cubicBezTo>
                    <a:pt x="52" y="62"/>
                    <a:pt x="53" y="60"/>
                    <a:pt x="54" y="57"/>
                  </a:cubicBezTo>
                  <a:cubicBezTo>
                    <a:pt x="63" y="34"/>
                    <a:pt x="92" y="34"/>
                    <a:pt x="96" y="34"/>
                  </a:cubicBezTo>
                  <a:cubicBezTo>
                    <a:pt x="107" y="34"/>
                    <a:pt x="116" y="37"/>
                    <a:pt x="128" y="41"/>
                  </a:cubicBezTo>
                  <a:cubicBezTo>
                    <a:pt x="147" y="49"/>
                    <a:pt x="153" y="49"/>
                    <a:pt x="166" y="49"/>
                  </a:cubicBezTo>
                  <a:cubicBezTo>
                    <a:pt x="148" y="70"/>
                    <a:pt x="106" y="106"/>
                    <a:pt x="97" y="114"/>
                  </a:cubicBezTo>
                  <a:lnTo>
                    <a:pt x="52" y="156"/>
                  </a:lnTo>
                  <a:cubicBezTo>
                    <a:pt x="18" y="189"/>
                    <a:pt x="0" y="218"/>
                    <a:pt x="0" y="221"/>
                  </a:cubicBezTo>
                  <a:cubicBezTo>
                    <a:pt x="0" y="226"/>
                    <a:pt x="5" y="226"/>
                    <a:pt x="6" y="226"/>
                  </a:cubicBezTo>
                  <a:cubicBezTo>
                    <a:pt x="10" y="226"/>
                    <a:pt x="11" y="225"/>
                    <a:pt x="14" y="220"/>
                  </a:cubicBezTo>
                  <a:cubicBezTo>
                    <a:pt x="26" y="202"/>
                    <a:pt x="41" y="189"/>
                    <a:pt x="57" y="189"/>
                  </a:cubicBezTo>
                  <a:cubicBezTo>
                    <a:pt x="68" y="189"/>
                    <a:pt x="73" y="193"/>
                    <a:pt x="86" y="208"/>
                  </a:cubicBezTo>
                  <a:cubicBezTo>
                    <a:pt x="94" y="218"/>
                    <a:pt x="103" y="226"/>
                    <a:pt x="118" y="226"/>
                  </a:cubicBezTo>
                  <a:cubicBezTo>
                    <a:pt x="167" y="226"/>
                    <a:pt x="196" y="163"/>
                    <a:pt x="196" y="149"/>
                  </a:cubicBezTo>
                  <a:cubicBezTo>
                    <a:pt x="196" y="147"/>
                    <a:pt x="194" y="144"/>
                    <a:pt x="190" y="144"/>
                  </a:cubicBezTo>
                  <a:cubicBezTo>
                    <a:pt x="185" y="144"/>
                    <a:pt x="184" y="147"/>
                    <a:pt x="183" y="151"/>
                  </a:cubicBezTo>
                  <a:cubicBezTo>
                    <a:pt x="171" y="183"/>
                    <a:pt x="139" y="193"/>
                    <a:pt x="123" y="193"/>
                  </a:cubicBezTo>
                  <a:cubicBezTo>
                    <a:pt x="113" y="193"/>
                    <a:pt x="104" y="190"/>
                    <a:pt x="94" y="186"/>
                  </a:cubicBezTo>
                  <a:cubicBezTo>
                    <a:pt x="77" y="180"/>
                    <a:pt x="69" y="178"/>
                    <a:pt x="59" y="178"/>
                  </a:cubicBezTo>
                  <a:cubicBezTo>
                    <a:pt x="58" y="178"/>
                    <a:pt x="50" y="178"/>
                    <a:pt x="45" y="17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" name="Freeform 189"/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4476750" y="1195387"/>
              <a:ext cx="128587" cy="93663"/>
            </a:xfrm>
            <a:custGeom>
              <a:avLst/>
              <a:gdLst>
                <a:gd name="T0" fmla="*/ 26 w 213"/>
                <a:gd name="T1" fmla="*/ 132 h 158"/>
                <a:gd name="T2" fmla="*/ 23 w 213"/>
                <a:gd name="T3" fmla="*/ 147 h 158"/>
                <a:gd name="T4" fmla="*/ 35 w 213"/>
                <a:gd name="T5" fmla="*/ 158 h 158"/>
                <a:gd name="T6" fmla="*/ 48 w 213"/>
                <a:gd name="T7" fmla="*/ 150 h 158"/>
                <a:gd name="T8" fmla="*/ 54 w 213"/>
                <a:gd name="T9" fmla="*/ 128 h 158"/>
                <a:gd name="T10" fmla="*/ 62 w 213"/>
                <a:gd name="T11" fmla="*/ 97 h 158"/>
                <a:gd name="T12" fmla="*/ 68 w 213"/>
                <a:gd name="T13" fmla="*/ 74 h 158"/>
                <a:gd name="T14" fmla="*/ 83 w 213"/>
                <a:gd name="T15" fmla="*/ 42 h 158"/>
                <a:gd name="T16" fmla="*/ 135 w 213"/>
                <a:gd name="T17" fmla="*/ 10 h 158"/>
                <a:gd name="T18" fmla="*/ 155 w 213"/>
                <a:gd name="T19" fmla="*/ 35 h 158"/>
                <a:gd name="T20" fmla="*/ 135 w 213"/>
                <a:gd name="T21" fmla="*/ 109 h 158"/>
                <a:gd name="T22" fmla="*/ 130 w 213"/>
                <a:gd name="T23" fmla="*/ 128 h 158"/>
                <a:gd name="T24" fmla="*/ 163 w 213"/>
                <a:gd name="T25" fmla="*/ 158 h 158"/>
                <a:gd name="T26" fmla="*/ 213 w 213"/>
                <a:gd name="T27" fmla="*/ 104 h 158"/>
                <a:gd name="T28" fmla="*/ 207 w 213"/>
                <a:gd name="T29" fmla="*/ 100 h 158"/>
                <a:gd name="T30" fmla="*/ 201 w 213"/>
                <a:gd name="T31" fmla="*/ 106 h 158"/>
                <a:gd name="T32" fmla="*/ 164 w 213"/>
                <a:gd name="T33" fmla="*/ 148 h 158"/>
                <a:gd name="T34" fmla="*/ 155 w 213"/>
                <a:gd name="T35" fmla="*/ 136 h 158"/>
                <a:gd name="T36" fmla="*/ 163 w 213"/>
                <a:gd name="T37" fmla="*/ 107 h 158"/>
                <a:gd name="T38" fmla="*/ 182 w 213"/>
                <a:gd name="T39" fmla="*/ 40 h 158"/>
                <a:gd name="T40" fmla="*/ 136 w 213"/>
                <a:gd name="T41" fmla="*/ 0 h 158"/>
                <a:gd name="T42" fmla="*/ 77 w 213"/>
                <a:gd name="T43" fmla="*/ 32 h 158"/>
                <a:gd name="T44" fmla="*/ 40 w 213"/>
                <a:gd name="T45" fmla="*/ 0 h 158"/>
                <a:gd name="T46" fmla="*/ 13 w 213"/>
                <a:gd name="T47" fmla="*/ 19 h 158"/>
                <a:gd name="T48" fmla="*/ 0 w 213"/>
                <a:gd name="T49" fmla="*/ 54 h 158"/>
                <a:gd name="T50" fmla="*/ 6 w 213"/>
                <a:gd name="T51" fmla="*/ 58 h 158"/>
                <a:gd name="T52" fmla="*/ 14 w 213"/>
                <a:gd name="T53" fmla="*/ 48 h 158"/>
                <a:gd name="T54" fmla="*/ 39 w 213"/>
                <a:gd name="T55" fmla="*/ 10 h 158"/>
                <a:gd name="T56" fmla="*/ 51 w 213"/>
                <a:gd name="T57" fmla="*/ 27 h 158"/>
                <a:gd name="T58" fmla="*/ 45 w 213"/>
                <a:gd name="T59" fmla="*/ 56 h 158"/>
                <a:gd name="T60" fmla="*/ 37 w 213"/>
                <a:gd name="T61" fmla="*/ 88 h 158"/>
                <a:gd name="T62" fmla="*/ 26 w 213"/>
                <a:gd name="T63" fmla="*/ 13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" h="158">
                  <a:moveTo>
                    <a:pt x="26" y="132"/>
                  </a:moveTo>
                  <a:cubicBezTo>
                    <a:pt x="25" y="137"/>
                    <a:pt x="23" y="146"/>
                    <a:pt x="23" y="147"/>
                  </a:cubicBezTo>
                  <a:cubicBezTo>
                    <a:pt x="23" y="154"/>
                    <a:pt x="29" y="158"/>
                    <a:pt x="35" y="158"/>
                  </a:cubicBezTo>
                  <a:cubicBezTo>
                    <a:pt x="41" y="158"/>
                    <a:pt x="46" y="153"/>
                    <a:pt x="48" y="150"/>
                  </a:cubicBezTo>
                  <a:cubicBezTo>
                    <a:pt x="50" y="147"/>
                    <a:pt x="53" y="136"/>
                    <a:pt x="54" y="128"/>
                  </a:cubicBezTo>
                  <a:cubicBezTo>
                    <a:pt x="56" y="122"/>
                    <a:pt x="60" y="106"/>
                    <a:pt x="62" y="97"/>
                  </a:cubicBezTo>
                  <a:cubicBezTo>
                    <a:pt x="64" y="89"/>
                    <a:pt x="66" y="82"/>
                    <a:pt x="68" y="74"/>
                  </a:cubicBezTo>
                  <a:cubicBezTo>
                    <a:pt x="72" y="59"/>
                    <a:pt x="73" y="57"/>
                    <a:pt x="83" y="42"/>
                  </a:cubicBezTo>
                  <a:cubicBezTo>
                    <a:pt x="92" y="28"/>
                    <a:pt x="109" y="10"/>
                    <a:pt x="135" y="10"/>
                  </a:cubicBezTo>
                  <a:cubicBezTo>
                    <a:pt x="155" y="10"/>
                    <a:pt x="155" y="28"/>
                    <a:pt x="155" y="35"/>
                  </a:cubicBezTo>
                  <a:cubicBezTo>
                    <a:pt x="155" y="56"/>
                    <a:pt x="140" y="94"/>
                    <a:pt x="135" y="109"/>
                  </a:cubicBezTo>
                  <a:cubicBezTo>
                    <a:pt x="131" y="119"/>
                    <a:pt x="130" y="122"/>
                    <a:pt x="130" y="128"/>
                  </a:cubicBezTo>
                  <a:cubicBezTo>
                    <a:pt x="130" y="146"/>
                    <a:pt x="145" y="158"/>
                    <a:pt x="163" y="158"/>
                  </a:cubicBezTo>
                  <a:cubicBezTo>
                    <a:pt x="198" y="158"/>
                    <a:pt x="213" y="110"/>
                    <a:pt x="213" y="104"/>
                  </a:cubicBezTo>
                  <a:cubicBezTo>
                    <a:pt x="213" y="100"/>
                    <a:pt x="208" y="100"/>
                    <a:pt x="207" y="100"/>
                  </a:cubicBezTo>
                  <a:cubicBezTo>
                    <a:pt x="203" y="100"/>
                    <a:pt x="202" y="102"/>
                    <a:pt x="201" y="106"/>
                  </a:cubicBezTo>
                  <a:cubicBezTo>
                    <a:pt x="193" y="134"/>
                    <a:pt x="178" y="148"/>
                    <a:pt x="164" y="148"/>
                  </a:cubicBezTo>
                  <a:cubicBezTo>
                    <a:pt x="157" y="148"/>
                    <a:pt x="155" y="143"/>
                    <a:pt x="155" y="136"/>
                  </a:cubicBezTo>
                  <a:cubicBezTo>
                    <a:pt x="155" y="128"/>
                    <a:pt x="157" y="123"/>
                    <a:pt x="163" y="107"/>
                  </a:cubicBezTo>
                  <a:cubicBezTo>
                    <a:pt x="167" y="97"/>
                    <a:pt x="182" y="60"/>
                    <a:pt x="182" y="40"/>
                  </a:cubicBezTo>
                  <a:cubicBezTo>
                    <a:pt x="182" y="6"/>
                    <a:pt x="155" y="0"/>
                    <a:pt x="136" y="0"/>
                  </a:cubicBezTo>
                  <a:cubicBezTo>
                    <a:pt x="107" y="0"/>
                    <a:pt x="88" y="18"/>
                    <a:pt x="77" y="32"/>
                  </a:cubicBezTo>
                  <a:cubicBezTo>
                    <a:pt x="75" y="8"/>
                    <a:pt x="54" y="0"/>
                    <a:pt x="40" y="0"/>
                  </a:cubicBezTo>
                  <a:cubicBezTo>
                    <a:pt x="25" y="0"/>
                    <a:pt x="17" y="11"/>
                    <a:pt x="13" y="19"/>
                  </a:cubicBezTo>
                  <a:cubicBezTo>
                    <a:pt x="5" y="32"/>
                    <a:pt x="0" y="52"/>
                    <a:pt x="0" y="54"/>
                  </a:cubicBezTo>
                  <a:cubicBezTo>
                    <a:pt x="0" y="58"/>
                    <a:pt x="5" y="58"/>
                    <a:pt x="6" y="58"/>
                  </a:cubicBezTo>
                  <a:cubicBezTo>
                    <a:pt x="11" y="58"/>
                    <a:pt x="11" y="57"/>
                    <a:pt x="14" y="48"/>
                  </a:cubicBezTo>
                  <a:cubicBezTo>
                    <a:pt x="19" y="27"/>
                    <a:pt x="25" y="10"/>
                    <a:pt x="39" y="10"/>
                  </a:cubicBezTo>
                  <a:cubicBezTo>
                    <a:pt x="48" y="10"/>
                    <a:pt x="51" y="18"/>
                    <a:pt x="51" y="27"/>
                  </a:cubicBezTo>
                  <a:cubicBezTo>
                    <a:pt x="51" y="34"/>
                    <a:pt x="47" y="47"/>
                    <a:pt x="45" y="56"/>
                  </a:cubicBezTo>
                  <a:cubicBezTo>
                    <a:pt x="43" y="66"/>
                    <a:pt x="39" y="80"/>
                    <a:pt x="37" y="88"/>
                  </a:cubicBezTo>
                  <a:lnTo>
                    <a:pt x="26" y="13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6" name="Freeform 190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4624387" y="1195387"/>
              <a:ext cx="103187" cy="134938"/>
            </a:xfrm>
            <a:custGeom>
              <a:avLst/>
              <a:gdLst>
                <a:gd name="T0" fmla="*/ 170 w 172"/>
                <a:gd name="T1" fmla="*/ 26 h 225"/>
                <a:gd name="T2" fmla="*/ 172 w 172"/>
                <a:gd name="T3" fmla="*/ 18 h 225"/>
                <a:gd name="T4" fmla="*/ 160 w 172"/>
                <a:gd name="T5" fmla="*/ 7 h 225"/>
                <a:gd name="T6" fmla="*/ 144 w 172"/>
                <a:gd name="T7" fmla="*/ 20 h 225"/>
                <a:gd name="T8" fmla="*/ 108 w 172"/>
                <a:gd name="T9" fmla="*/ 0 h 225"/>
                <a:gd name="T10" fmla="*/ 19 w 172"/>
                <a:gd name="T11" fmla="*/ 97 h 225"/>
                <a:gd name="T12" fmla="*/ 72 w 172"/>
                <a:gd name="T13" fmla="*/ 154 h 225"/>
                <a:gd name="T14" fmla="*/ 115 w 172"/>
                <a:gd name="T15" fmla="*/ 135 h 225"/>
                <a:gd name="T16" fmla="*/ 108 w 172"/>
                <a:gd name="T17" fmla="*/ 167 h 225"/>
                <a:gd name="T18" fmla="*/ 88 w 172"/>
                <a:gd name="T19" fmla="*/ 203 h 225"/>
                <a:gd name="T20" fmla="*/ 49 w 172"/>
                <a:gd name="T21" fmla="*/ 216 h 225"/>
                <a:gd name="T22" fmla="*/ 22 w 172"/>
                <a:gd name="T23" fmla="*/ 213 h 225"/>
                <a:gd name="T24" fmla="*/ 33 w 172"/>
                <a:gd name="T25" fmla="*/ 196 h 225"/>
                <a:gd name="T26" fmla="*/ 20 w 172"/>
                <a:gd name="T27" fmla="*/ 183 h 225"/>
                <a:gd name="T28" fmla="*/ 0 w 172"/>
                <a:gd name="T29" fmla="*/ 204 h 225"/>
                <a:gd name="T30" fmla="*/ 49 w 172"/>
                <a:gd name="T31" fmla="*/ 225 h 225"/>
                <a:gd name="T32" fmla="*/ 132 w 172"/>
                <a:gd name="T33" fmla="*/ 178 h 225"/>
                <a:gd name="T34" fmla="*/ 170 w 172"/>
                <a:gd name="T35" fmla="*/ 26 h 225"/>
                <a:gd name="T36" fmla="*/ 122 w 172"/>
                <a:gd name="T37" fmla="*/ 108 h 225"/>
                <a:gd name="T38" fmla="*/ 115 w 172"/>
                <a:gd name="T39" fmla="*/ 121 h 225"/>
                <a:gd name="T40" fmla="*/ 73 w 172"/>
                <a:gd name="T41" fmla="*/ 144 h 225"/>
                <a:gd name="T42" fmla="*/ 47 w 172"/>
                <a:gd name="T43" fmla="*/ 111 h 225"/>
                <a:gd name="T44" fmla="*/ 65 w 172"/>
                <a:gd name="T45" fmla="*/ 42 h 225"/>
                <a:gd name="T46" fmla="*/ 108 w 172"/>
                <a:gd name="T47" fmla="*/ 10 h 225"/>
                <a:gd name="T48" fmla="*/ 139 w 172"/>
                <a:gd name="T49" fmla="*/ 40 h 225"/>
                <a:gd name="T50" fmla="*/ 138 w 172"/>
                <a:gd name="T51" fmla="*/ 45 h 225"/>
                <a:gd name="T52" fmla="*/ 122 w 172"/>
                <a:gd name="T53" fmla="*/ 108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2" h="225">
                  <a:moveTo>
                    <a:pt x="170" y="26"/>
                  </a:moveTo>
                  <a:cubicBezTo>
                    <a:pt x="172" y="20"/>
                    <a:pt x="172" y="19"/>
                    <a:pt x="172" y="18"/>
                  </a:cubicBezTo>
                  <a:cubicBezTo>
                    <a:pt x="172" y="11"/>
                    <a:pt x="165" y="7"/>
                    <a:pt x="160" y="7"/>
                  </a:cubicBezTo>
                  <a:cubicBezTo>
                    <a:pt x="152" y="7"/>
                    <a:pt x="145" y="14"/>
                    <a:pt x="144" y="20"/>
                  </a:cubicBezTo>
                  <a:cubicBezTo>
                    <a:pt x="138" y="11"/>
                    <a:pt x="126" y="0"/>
                    <a:pt x="108" y="0"/>
                  </a:cubicBezTo>
                  <a:cubicBezTo>
                    <a:pt x="64" y="0"/>
                    <a:pt x="19" y="47"/>
                    <a:pt x="19" y="97"/>
                  </a:cubicBezTo>
                  <a:cubicBezTo>
                    <a:pt x="19" y="133"/>
                    <a:pt x="43" y="154"/>
                    <a:pt x="72" y="154"/>
                  </a:cubicBezTo>
                  <a:cubicBezTo>
                    <a:pt x="88" y="154"/>
                    <a:pt x="103" y="146"/>
                    <a:pt x="115" y="135"/>
                  </a:cubicBezTo>
                  <a:lnTo>
                    <a:pt x="108" y="167"/>
                  </a:lnTo>
                  <a:cubicBezTo>
                    <a:pt x="104" y="181"/>
                    <a:pt x="101" y="191"/>
                    <a:pt x="88" y="203"/>
                  </a:cubicBezTo>
                  <a:cubicBezTo>
                    <a:pt x="73" y="216"/>
                    <a:pt x="58" y="216"/>
                    <a:pt x="49" y="216"/>
                  </a:cubicBezTo>
                  <a:cubicBezTo>
                    <a:pt x="33" y="216"/>
                    <a:pt x="28" y="215"/>
                    <a:pt x="22" y="213"/>
                  </a:cubicBezTo>
                  <a:cubicBezTo>
                    <a:pt x="31" y="209"/>
                    <a:pt x="33" y="201"/>
                    <a:pt x="33" y="196"/>
                  </a:cubicBezTo>
                  <a:cubicBezTo>
                    <a:pt x="33" y="187"/>
                    <a:pt x="27" y="183"/>
                    <a:pt x="20" y="183"/>
                  </a:cubicBezTo>
                  <a:cubicBezTo>
                    <a:pt x="10" y="183"/>
                    <a:pt x="0" y="191"/>
                    <a:pt x="0" y="204"/>
                  </a:cubicBezTo>
                  <a:cubicBezTo>
                    <a:pt x="0" y="225"/>
                    <a:pt x="30" y="225"/>
                    <a:pt x="49" y="225"/>
                  </a:cubicBezTo>
                  <a:cubicBezTo>
                    <a:pt x="104" y="225"/>
                    <a:pt x="127" y="197"/>
                    <a:pt x="132" y="178"/>
                  </a:cubicBezTo>
                  <a:lnTo>
                    <a:pt x="170" y="26"/>
                  </a:lnTo>
                  <a:close/>
                  <a:moveTo>
                    <a:pt x="122" y="108"/>
                  </a:moveTo>
                  <a:cubicBezTo>
                    <a:pt x="121" y="113"/>
                    <a:pt x="121" y="114"/>
                    <a:pt x="115" y="121"/>
                  </a:cubicBezTo>
                  <a:cubicBezTo>
                    <a:pt x="103" y="135"/>
                    <a:pt x="86" y="144"/>
                    <a:pt x="73" y="144"/>
                  </a:cubicBezTo>
                  <a:cubicBezTo>
                    <a:pt x="55" y="144"/>
                    <a:pt x="47" y="129"/>
                    <a:pt x="47" y="111"/>
                  </a:cubicBezTo>
                  <a:cubicBezTo>
                    <a:pt x="47" y="96"/>
                    <a:pt x="56" y="57"/>
                    <a:pt x="65" y="42"/>
                  </a:cubicBezTo>
                  <a:cubicBezTo>
                    <a:pt x="80" y="17"/>
                    <a:pt x="96" y="10"/>
                    <a:pt x="108" y="10"/>
                  </a:cubicBezTo>
                  <a:cubicBezTo>
                    <a:pt x="132" y="10"/>
                    <a:pt x="139" y="36"/>
                    <a:pt x="139" y="40"/>
                  </a:cubicBezTo>
                  <a:cubicBezTo>
                    <a:pt x="139" y="41"/>
                    <a:pt x="139" y="41"/>
                    <a:pt x="138" y="45"/>
                  </a:cubicBezTo>
                  <a:lnTo>
                    <a:pt x="122" y="10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7" name="Freeform 191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4854575" y="1133475"/>
              <a:ext cx="200025" cy="68263"/>
            </a:xfrm>
            <a:custGeom>
              <a:avLst/>
              <a:gdLst>
                <a:gd name="T0" fmla="*/ 315 w 332"/>
                <a:gd name="T1" fmla="*/ 20 h 116"/>
                <a:gd name="T2" fmla="*/ 332 w 332"/>
                <a:gd name="T3" fmla="*/ 10 h 116"/>
                <a:gd name="T4" fmla="*/ 315 w 332"/>
                <a:gd name="T5" fmla="*/ 0 h 116"/>
                <a:gd name="T6" fmla="*/ 16 w 332"/>
                <a:gd name="T7" fmla="*/ 0 h 116"/>
                <a:gd name="T8" fmla="*/ 0 w 332"/>
                <a:gd name="T9" fmla="*/ 10 h 116"/>
                <a:gd name="T10" fmla="*/ 17 w 332"/>
                <a:gd name="T11" fmla="*/ 20 h 116"/>
                <a:gd name="T12" fmla="*/ 315 w 332"/>
                <a:gd name="T13" fmla="*/ 20 h 116"/>
                <a:gd name="T14" fmla="*/ 315 w 332"/>
                <a:gd name="T15" fmla="*/ 116 h 116"/>
                <a:gd name="T16" fmla="*/ 332 w 332"/>
                <a:gd name="T17" fmla="*/ 106 h 116"/>
                <a:gd name="T18" fmla="*/ 315 w 332"/>
                <a:gd name="T19" fmla="*/ 96 h 116"/>
                <a:gd name="T20" fmla="*/ 17 w 332"/>
                <a:gd name="T21" fmla="*/ 96 h 116"/>
                <a:gd name="T22" fmla="*/ 0 w 332"/>
                <a:gd name="T23" fmla="*/ 106 h 116"/>
                <a:gd name="T24" fmla="*/ 16 w 332"/>
                <a:gd name="T25" fmla="*/ 116 h 116"/>
                <a:gd name="T26" fmla="*/ 315 w 332"/>
                <a:gd name="T2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" h="116">
                  <a:moveTo>
                    <a:pt x="315" y="20"/>
                  </a:moveTo>
                  <a:cubicBezTo>
                    <a:pt x="322" y="20"/>
                    <a:pt x="332" y="20"/>
                    <a:pt x="332" y="10"/>
                  </a:cubicBezTo>
                  <a:cubicBezTo>
                    <a:pt x="332" y="0"/>
                    <a:pt x="322" y="0"/>
                    <a:pt x="315" y="0"/>
                  </a:cubicBezTo>
                  <a:lnTo>
                    <a:pt x="16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315" y="20"/>
                  </a:lnTo>
                  <a:close/>
                  <a:moveTo>
                    <a:pt x="315" y="116"/>
                  </a:moveTo>
                  <a:cubicBezTo>
                    <a:pt x="322" y="116"/>
                    <a:pt x="332" y="116"/>
                    <a:pt x="332" y="106"/>
                  </a:cubicBezTo>
                  <a:cubicBezTo>
                    <a:pt x="332" y="96"/>
                    <a:pt x="322" y="96"/>
                    <a:pt x="315" y="96"/>
                  </a:cubicBezTo>
                  <a:lnTo>
                    <a:pt x="17" y="96"/>
                  </a:lnTo>
                  <a:cubicBezTo>
                    <a:pt x="9" y="96"/>
                    <a:pt x="0" y="96"/>
                    <a:pt x="0" y="106"/>
                  </a:cubicBezTo>
                  <a:cubicBezTo>
                    <a:pt x="0" y="116"/>
                    <a:pt x="9" y="116"/>
                    <a:pt x="16" y="116"/>
                  </a:cubicBezTo>
                  <a:lnTo>
                    <a:pt x="315" y="11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8" name="Freeform 192"/>
            <p:cNvSpPr>
              <a:spLocks/>
            </p:cNvSpPr>
            <p:nvPr>
              <p:custDataLst>
                <p:tags r:id="rId7"/>
              </p:custDataLst>
            </p:nvPr>
          </p:nvSpPr>
          <p:spPr bwMode="auto">
            <a:xfrm>
              <a:off x="5602287" y="911225"/>
              <a:ext cx="163512" cy="131763"/>
            </a:xfrm>
            <a:custGeom>
              <a:avLst/>
              <a:gdLst>
                <a:gd name="T0" fmla="*/ 119 w 270"/>
                <a:gd name="T1" fmla="*/ 29 h 220"/>
                <a:gd name="T2" fmla="*/ 175 w 270"/>
                <a:gd name="T3" fmla="*/ 29 h 220"/>
                <a:gd name="T4" fmla="*/ 155 w 270"/>
                <a:gd name="T5" fmla="*/ 157 h 220"/>
                <a:gd name="T6" fmla="*/ 159 w 270"/>
                <a:gd name="T7" fmla="*/ 195 h 220"/>
                <a:gd name="T8" fmla="*/ 176 w 270"/>
                <a:gd name="T9" fmla="*/ 220 h 220"/>
                <a:gd name="T10" fmla="*/ 197 w 270"/>
                <a:gd name="T11" fmla="*/ 201 h 220"/>
                <a:gd name="T12" fmla="*/ 194 w 270"/>
                <a:gd name="T13" fmla="*/ 190 h 220"/>
                <a:gd name="T14" fmla="*/ 179 w 270"/>
                <a:gd name="T15" fmla="*/ 108 h 220"/>
                <a:gd name="T16" fmla="*/ 188 w 270"/>
                <a:gd name="T17" fmla="*/ 29 h 220"/>
                <a:gd name="T18" fmla="*/ 245 w 270"/>
                <a:gd name="T19" fmla="*/ 29 h 220"/>
                <a:gd name="T20" fmla="*/ 270 w 270"/>
                <a:gd name="T21" fmla="*/ 12 h 220"/>
                <a:gd name="T22" fmla="*/ 250 w 270"/>
                <a:gd name="T23" fmla="*/ 0 h 220"/>
                <a:gd name="T24" fmla="*/ 83 w 270"/>
                <a:gd name="T25" fmla="*/ 0 h 220"/>
                <a:gd name="T26" fmla="*/ 31 w 270"/>
                <a:gd name="T27" fmla="*/ 23 h 220"/>
                <a:gd name="T28" fmla="*/ 0 w 270"/>
                <a:gd name="T29" fmla="*/ 68 h 220"/>
                <a:gd name="T30" fmla="*/ 6 w 270"/>
                <a:gd name="T31" fmla="*/ 73 h 220"/>
                <a:gd name="T32" fmla="*/ 14 w 270"/>
                <a:gd name="T33" fmla="*/ 67 h 220"/>
                <a:gd name="T34" fmla="*/ 78 w 270"/>
                <a:gd name="T35" fmla="*/ 29 h 220"/>
                <a:gd name="T36" fmla="*/ 106 w 270"/>
                <a:gd name="T37" fmla="*/ 29 h 220"/>
                <a:gd name="T38" fmla="*/ 42 w 270"/>
                <a:gd name="T39" fmla="*/ 195 h 220"/>
                <a:gd name="T40" fmla="*/ 38 w 270"/>
                <a:gd name="T41" fmla="*/ 206 h 220"/>
                <a:gd name="T42" fmla="*/ 53 w 270"/>
                <a:gd name="T43" fmla="*/ 220 h 220"/>
                <a:gd name="T44" fmla="*/ 78 w 270"/>
                <a:gd name="T45" fmla="*/ 188 h 220"/>
                <a:gd name="T46" fmla="*/ 91 w 270"/>
                <a:gd name="T47" fmla="*/ 139 h 220"/>
                <a:gd name="T48" fmla="*/ 119 w 270"/>
                <a:gd name="T49" fmla="*/ 2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70" h="220">
                  <a:moveTo>
                    <a:pt x="119" y="29"/>
                  </a:moveTo>
                  <a:lnTo>
                    <a:pt x="175" y="29"/>
                  </a:lnTo>
                  <a:cubicBezTo>
                    <a:pt x="159" y="102"/>
                    <a:pt x="155" y="124"/>
                    <a:pt x="155" y="157"/>
                  </a:cubicBezTo>
                  <a:cubicBezTo>
                    <a:pt x="155" y="165"/>
                    <a:pt x="155" y="178"/>
                    <a:pt x="159" y="195"/>
                  </a:cubicBezTo>
                  <a:cubicBezTo>
                    <a:pt x="164" y="217"/>
                    <a:pt x="169" y="220"/>
                    <a:pt x="176" y="220"/>
                  </a:cubicBezTo>
                  <a:cubicBezTo>
                    <a:pt x="186" y="220"/>
                    <a:pt x="197" y="211"/>
                    <a:pt x="197" y="201"/>
                  </a:cubicBezTo>
                  <a:cubicBezTo>
                    <a:pt x="197" y="198"/>
                    <a:pt x="197" y="197"/>
                    <a:pt x="194" y="190"/>
                  </a:cubicBezTo>
                  <a:cubicBezTo>
                    <a:pt x="179" y="154"/>
                    <a:pt x="179" y="122"/>
                    <a:pt x="179" y="108"/>
                  </a:cubicBezTo>
                  <a:cubicBezTo>
                    <a:pt x="179" y="81"/>
                    <a:pt x="183" y="54"/>
                    <a:pt x="188" y="29"/>
                  </a:cubicBezTo>
                  <a:lnTo>
                    <a:pt x="245" y="29"/>
                  </a:lnTo>
                  <a:cubicBezTo>
                    <a:pt x="252" y="29"/>
                    <a:pt x="270" y="29"/>
                    <a:pt x="270" y="12"/>
                  </a:cubicBezTo>
                  <a:cubicBezTo>
                    <a:pt x="270" y="0"/>
                    <a:pt x="259" y="0"/>
                    <a:pt x="250" y="0"/>
                  </a:cubicBezTo>
                  <a:lnTo>
                    <a:pt x="83" y="0"/>
                  </a:lnTo>
                  <a:cubicBezTo>
                    <a:pt x="72" y="0"/>
                    <a:pt x="53" y="0"/>
                    <a:pt x="31" y="23"/>
                  </a:cubicBezTo>
                  <a:cubicBezTo>
                    <a:pt x="13" y="42"/>
                    <a:pt x="0" y="65"/>
                    <a:pt x="0" y="68"/>
                  </a:cubicBezTo>
                  <a:cubicBezTo>
                    <a:pt x="0" y="68"/>
                    <a:pt x="0" y="73"/>
                    <a:pt x="6" y="73"/>
                  </a:cubicBezTo>
                  <a:cubicBezTo>
                    <a:pt x="10" y="73"/>
                    <a:pt x="11" y="71"/>
                    <a:pt x="14" y="67"/>
                  </a:cubicBezTo>
                  <a:cubicBezTo>
                    <a:pt x="39" y="29"/>
                    <a:pt x="68" y="29"/>
                    <a:pt x="78" y="29"/>
                  </a:cubicBezTo>
                  <a:lnTo>
                    <a:pt x="106" y="29"/>
                  </a:lnTo>
                  <a:cubicBezTo>
                    <a:pt x="90" y="89"/>
                    <a:pt x="63" y="149"/>
                    <a:pt x="42" y="195"/>
                  </a:cubicBezTo>
                  <a:cubicBezTo>
                    <a:pt x="38" y="202"/>
                    <a:pt x="38" y="203"/>
                    <a:pt x="38" y="206"/>
                  </a:cubicBezTo>
                  <a:cubicBezTo>
                    <a:pt x="38" y="216"/>
                    <a:pt x="46" y="220"/>
                    <a:pt x="53" y="220"/>
                  </a:cubicBezTo>
                  <a:cubicBezTo>
                    <a:pt x="68" y="220"/>
                    <a:pt x="72" y="206"/>
                    <a:pt x="78" y="188"/>
                  </a:cubicBezTo>
                  <a:cubicBezTo>
                    <a:pt x="85" y="165"/>
                    <a:pt x="85" y="164"/>
                    <a:pt x="91" y="139"/>
                  </a:cubicBezTo>
                  <a:lnTo>
                    <a:pt x="119" y="2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9" name="Freeform 193"/>
            <p:cNvSpPr>
              <a:spLocks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5775325" y="992187"/>
              <a:ext cx="103187" cy="134938"/>
            </a:xfrm>
            <a:custGeom>
              <a:avLst/>
              <a:gdLst>
                <a:gd name="T0" fmla="*/ 171 w 172"/>
                <a:gd name="T1" fmla="*/ 25 h 224"/>
                <a:gd name="T2" fmla="*/ 172 w 172"/>
                <a:gd name="T3" fmla="*/ 17 h 224"/>
                <a:gd name="T4" fmla="*/ 160 w 172"/>
                <a:gd name="T5" fmla="*/ 6 h 224"/>
                <a:gd name="T6" fmla="*/ 144 w 172"/>
                <a:gd name="T7" fmla="*/ 19 h 224"/>
                <a:gd name="T8" fmla="*/ 108 w 172"/>
                <a:gd name="T9" fmla="*/ 0 h 224"/>
                <a:gd name="T10" fmla="*/ 19 w 172"/>
                <a:gd name="T11" fmla="*/ 96 h 224"/>
                <a:gd name="T12" fmla="*/ 72 w 172"/>
                <a:gd name="T13" fmla="*/ 153 h 224"/>
                <a:gd name="T14" fmla="*/ 115 w 172"/>
                <a:gd name="T15" fmla="*/ 134 h 224"/>
                <a:gd name="T16" fmla="*/ 108 w 172"/>
                <a:gd name="T17" fmla="*/ 166 h 224"/>
                <a:gd name="T18" fmla="*/ 88 w 172"/>
                <a:gd name="T19" fmla="*/ 202 h 224"/>
                <a:gd name="T20" fmla="*/ 49 w 172"/>
                <a:gd name="T21" fmla="*/ 215 h 224"/>
                <a:gd name="T22" fmla="*/ 22 w 172"/>
                <a:gd name="T23" fmla="*/ 212 h 224"/>
                <a:gd name="T24" fmla="*/ 33 w 172"/>
                <a:gd name="T25" fmla="*/ 195 h 224"/>
                <a:gd name="T26" fmla="*/ 20 w 172"/>
                <a:gd name="T27" fmla="*/ 182 h 224"/>
                <a:gd name="T28" fmla="*/ 0 w 172"/>
                <a:gd name="T29" fmla="*/ 203 h 224"/>
                <a:gd name="T30" fmla="*/ 50 w 172"/>
                <a:gd name="T31" fmla="*/ 224 h 224"/>
                <a:gd name="T32" fmla="*/ 132 w 172"/>
                <a:gd name="T33" fmla="*/ 177 h 224"/>
                <a:gd name="T34" fmla="*/ 171 w 172"/>
                <a:gd name="T35" fmla="*/ 25 h 224"/>
                <a:gd name="T36" fmla="*/ 122 w 172"/>
                <a:gd name="T37" fmla="*/ 107 h 224"/>
                <a:gd name="T38" fmla="*/ 115 w 172"/>
                <a:gd name="T39" fmla="*/ 120 h 224"/>
                <a:gd name="T40" fmla="*/ 73 w 172"/>
                <a:gd name="T41" fmla="*/ 144 h 224"/>
                <a:gd name="T42" fmla="*/ 47 w 172"/>
                <a:gd name="T43" fmla="*/ 110 h 224"/>
                <a:gd name="T44" fmla="*/ 65 w 172"/>
                <a:gd name="T45" fmla="*/ 41 h 224"/>
                <a:gd name="T46" fmla="*/ 108 w 172"/>
                <a:gd name="T47" fmla="*/ 9 h 224"/>
                <a:gd name="T48" fmla="*/ 139 w 172"/>
                <a:gd name="T49" fmla="*/ 39 h 224"/>
                <a:gd name="T50" fmla="*/ 138 w 172"/>
                <a:gd name="T51" fmla="*/ 44 h 224"/>
                <a:gd name="T52" fmla="*/ 122 w 172"/>
                <a:gd name="T53" fmla="*/ 107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2" h="224">
                  <a:moveTo>
                    <a:pt x="171" y="25"/>
                  </a:moveTo>
                  <a:cubicBezTo>
                    <a:pt x="172" y="19"/>
                    <a:pt x="172" y="18"/>
                    <a:pt x="172" y="17"/>
                  </a:cubicBezTo>
                  <a:cubicBezTo>
                    <a:pt x="172" y="10"/>
                    <a:pt x="166" y="6"/>
                    <a:pt x="160" y="6"/>
                  </a:cubicBezTo>
                  <a:cubicBezTo>
                    <a:pt x="152" y="6"/>
                    <a:pt x="145" y="13"/>
                    <a:pt x="144" y="19"/>
                  </a:cubicBezTo>
                  <a:cubicBezTo>
                    <a:pt x="138" y="10"/>
                    <a:pt x="126" y="0"/>
                    <a:pt x="108" y="0"/>
                  </a:cubicBezTo>
                  <a:cubicBezTo>
                    <a:pt x="65" y="0"/>
                    <a:pt x="19" y="46"/>
                    <a:pt x="19" y="96"/>
                  </a:cubicBezTo>
                  <a:cubicBezTo>
                    <a:pt x="19" y="132"/>
                    <a:pt x="43" y="153"/>
                    <a:pt x="72" y="153"/>
                  </a:cubicBezTo>
                  <a:cubicBezTo>
                    <a:pt x="88" y="153"/>
                    <a:pt x="103" y="145"/>
                    <a:pt x="115" y="134"/>
                  </a:cubicBezTo>
                  <a:lnTo>
                    <a:pt x="108" y="166"/>
                  </a:lnTo>
                  <a:cubicBezTo>
                    <a:pt x="104" y="180"/>
                    <a:pt x="101" y="190"/>
                    <a:pt x="88" y="202"/>
                  </a:cubicBezTo>
                  <a:cubicBezTo>
                    <a:pt x="73" y="215"/>
                    <a:pt x="58" y="215"/>
                    <a:pt x="49" y="215"/>
                  </a:cubicBezTo>
                  <a:cubicBezTo>
                    <a:pt x="33" y="215"/>
                    <a:pt x="29" y="214"/>
                    <a:pt x="22" y="212"/>
                  </a:cubicBezTo>
                  <a:cubicBezTo>
                    <a:pt x="31" y="208"/>
                    <a:pt x="33" y="200"/>
                    <a:pt x="33" y="195"/>
                  </a:cubicBezTo>
                  <a:cubicBezTo>
                    <a:pt x="33" y="186"/>
                    <a:pt x="27" y="182"/>
                    <a:pt x="20" y="182"/>
                  </a:cubicBezTo>
                  <a:cubicBezTo>
                    <a:pt x="10" y="182"/>
                    <a:pt x="0" y="190"/>
                    <a:pt x="0" y="203"/>
                  </a:cubicBezTo>
                  <a:cubicBezTo>
                    <a:pt x="0" y="224"/>
                    <a:pt x="30" y="224"/>
                    <a:pt x="50" y="224"/>
                  </a:cubicBezTo>
                  <a:cubicBezTo>
                    <a:pt x="104" y="224"/>
                    <a:pt x="128" y="197"/>
                    <a:pt x="132" y="177"/>
                  </a:cubicBezTo>
                  <a:lnTo>
                    <a:pt x="171" y="25"/>
                  </a:lnTo>
                  <a:close/>
                  <a:moveTo>
                    <a:pt x="122" y="107"/>
                  </a:moveTo>
                  <a:cubicBezTo>
                    <a:pt x="121" y="112"/>
                    <a:pt x="121" y="113"/>
                    <a:pt x="115" y="120"/>
                  </a:cubicBezTo>
                  <a:cubicBezTo>
                    <a:pt x="103" y="134"/>
                    <a:pt x="86" y="144"/>
                    <a:pt x="73" y="144"/>
                  </a:cubicBezTo>
                  <a:cubicBezTo>
                    <a:pt x="55" y="144"/>
                    <a:pt x="47" y="129"/>
                    <a:pt x="47" y="110"/>
                  </a:cubicBezTo>
                  <a:cubicBezTo>
                    <a:pt x="47" y="95"/>
                    <a:pt x="56" y="56"/>
                    <a:pt x="65" y="41"/>
                  </a:cubicBezTo>
                  <a:cubicBezTo>
                    <a:pt x="80" y="16"/>
                    <a:pt x="96" y="9"/>
                    <a:pt x="108" y="9"/>
                  </a:cubicBezTo>
                  <a:cubicBezTo>
                    <a:pt x="132" y="9"/>
                    <a:pt x="139" y="35"/>
                    <a:pt x="139" y="39"/>
                  </a:cubicBezTo>
                  <a:cubicBezTo>
                    <a:pt x="139" y="40"/>
                    <a:pt x="139" y="40"/>
                    <a:pt x="138" y="44"/>
                  </a:cubicBezTo>
                  <a:lnTo>
                    <a:pt x="122" y="10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0" name="Freeform 194"/>
            <p:cNvSpPr>
              <a:spLocks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5919787" y="831850"/>
              <a:ext cx="157162" cy="269875"/>
            </a:xfrm>
            <a:custGeom>
              <a:avLst/>
              <a:gdLst>
                <a:gd name="T0" fmla="*/ 194 w 262"/>
                <a:gd name="T1" fmla="*/ 12 h 449"/>
                <a:gd name="T2" fmla="*/ 195 w 262"/>
                <a:gd name="T3" fmla="*/ 5 h 449"/>
                <a:gd name="T4" fmla="*/ 189 w 262"/>
                <a:gd name="T5" fmla="*/ 0 h 449"/>
                <a:gd name="T6" fmla="*/ 182 w 262"/>
                <a:gd name="T7" fmla="*/ 10 h 449"/>
                <a:gd name="T8" fmla="*/ 153 w 262"/>
                <a:gd name="T9" fmla="*/ 126 h 449"/>
                <a:gd name="T10" fmla="*/ 0 w 262"/>
                <a:gd name="T11" fmla="*/ 262 h 449"/>
                <a:gd name="T12" fmla="*/ 96 w 262"/>
                <a:gd name="T13" fmla="*/ 352 h 449"/>
                <a:gd name="T14" fmla="*/ 85 w 262"/>
                <a:gd name="T15" fmla="*/ 399 h 449"/>
                <a:gd name="T16" fmla="*/ 74 w 262"/>
                <a:gd name="T17" fmla="*/ 443 h 449"/>
                <a:gd name="T18" fmla="*/ 80 w 262"/>
                <a:gd name="T19" fmla="*/ 449 h 449"/>
                <a:gd name="T20" fmla="*/ 85 w 262"/>
                <a:gd name="T21" fmla="*/ 447 h 449"/>
                <a:gd name="T22" fmla="*/ 90 w 262"/>
                <a:gd name="T23" fmla="*/ 427 h 449"/>
                <a:gd name="T24" fmla="*/ 109 w 262"/>
                <a:gd name="T25" fmla="*/ 352 h 449"/>
                <a:gd name="T26" fmla="*/ 262 w 262"/>
                <a:gd name="T27" fmla="*/ 216 h 449"/>
                <a:gd name="T28" fmla="*/ 166 w 262"/>
                <a:gd name="T29" fmla="*/ 126 h 449"/>
                <a:gd name="T30" fmla="*/ 194 w 262"/>
                <a:gd name="T31" fmla="*/ 12 h 449"/>
                <a:gd name="T32" fmla="*/ 99 w 262"/>
                <a:gd name="T33" fmla="*/ 342 h 449"/>
                <a:gd name="T34" fmla="*/ 33 w 262"/>
                <a:gd name="T35" fmla="*/ 273 h 449"/>
                <a:gd name="T36" fmla="*/ 150 w 262"/>
                <a:gd name="T37" fmla="*/ 137 h 449"/>
                <a:gd name="T38" fmla="*/ 99 w 262"/>
                <a:gd name="T39" fmla="*/ 342 h 449"/>
                <a:gd name="T40" fmla="*/ 163 w 262"/>
                <a:gd name="T41" fmla="*/ 137 h 449"/>
                <a:gd name="T42" fmla="*/ 229 w 262"/>
                <a:gd name="T43" fmla="*/ 205 h 449"/>
                <a:gd name="T44" fmla="*/ 111 w 262"/>
                <a:gd name="T45" fmla="*/ 342 h 449"/>
                <a:gd name="T46" fmla="*/ 163 w 262"/>
                <a:gd name="T47" fmla="*/ 137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2" h="449">
                  <a:moveTo>
                    <a:pt x="194" y="12"/>
                  </a:moveTo>
                  <a:cubicBezTo>
                    <a:pt x="194" y="11"/>
                    <a:pt x="195" y="6"/>
                    <a:pt x="195" y="5"/>
                  </a:cubicBezTo>
                  <a:cubicBezTo>
                    <a:pt x="195" y="5"/>
                    <a:pt x="195" y="0"/>
                    <a:pt x="189" y="0"/>
                  </a:cubicBezTo>
                  <a:cubicBezTo>
                    <a:pt x="184" y="0"/>
                    <a:pt x="184" y="2"/>
                    <a:pt x="182" y="10"/>
                  </a:cubicBezTo>
                  <a:lnTo>
                    <a:pt x="153" y="126"/>
                  </a:lnTo>
                  <a:cubicBezTo>
                    <a:pt x="74" y="128"/>
                    <a:pt x="0" y="194"/>
                    <a:pt x="0" y="262"/>
                  </a:cubicBezTo>
                  <a:cubicBezTo>
                    <a:pt x="0" y="310"/>
                    <a:pt x="35" y="349"/>
                    <a:pt x="96" y="352"/>
                  </a:cubicBezTo>
                  <a:cubicBezTo>
                    <a:pt x="92" y="368"/>
                    <a:pt x="89" y="384"/>
                    <a:pt x="85" y="399"/>
                  </a:cubicBezTo>
                  <a:cubicBezTo>
                    <a:pt x="79" y="423"/>
                    <a:pt x="74" y="442"/>
                    <a:pt x="74" y="443"/>
                  </a:cubicBezTo>
                  <a:cubicBezTo>
                    <a:pt x="74" y="448"/>
                    <a:pt x="77" y="449"/>
                    <a:pt x="80" y="449"/>
                  </a:cubicBezTo>
                  <a:cubicBezTo>
                    <a:pt x="82" y="449"/>
                    <a:pt x="83" y="448"/>
                    <a:pt x="85" y="447"/>
                  </a:cubicBezTo>
                  <a:cubicBezTo>
                    <a:pt x="86" y="446"/>
                    <a:pt x="89" y="434"/>
                    <a:pt x="90" y="427"/>
                  </a:cubicBezTo>
                  <a:lnTo>
                    <a:pt x="109" y="352"/>
                  </a:lnTo>
                  <a:cubicBezTo>
                    <a:pt x="189" y="350"/>
                    <a:pt x="262" y="283"/>
                    <a:pt x="262" y="216"/>
                  </a:cubicBezTo>
                  <a:cubicBezTo>
                    <a:pt x="262" y="176"/>
                    <a:pt x="235" y="131"/>
                    <a:pt x="166" y="126"/>
                  </a:cubicBezTo>
                  <a:lnTo>
                    <a:pt x="194" y="12"/>
                  </a:lnTo>
                  <a:close/>
                  <a:moveTo>
                    <a:pt x="99" y="342"/>
                  </a:moveTo>
                  <a:cubicBezTo>
                    <a:pt x="69" y="340"/>
                    <a:pt x="33" y="323"/>
                    <a:pt x="33" y="273"/>
                  </a:cubicBezTo>
                  <a:cubicBezTo>
                    <a:pt x="33" y="213"/>
                    <a:pt x="76" y="143"/>
                    <a:pt x="150" y="137"/>
                  </a:cubicBezTo>
                  <a:lnTo>
                    <a:pt x="99" y="342"/>
                  </a:lnTo>
                  <a:close/>
                  <a:moveTo>
                    <a:pt x="163" y="137"/>
                  </a:moveTo>
                  <a:cubicBezTo>
                    <a:pt x="201" y="139"/>
                    <a:pt x="229" y="162"/>
                    <a:pt x="229" y="205"/>
                  </a:cubicBezTo>
                  <a:cubicBezTo>
                    <a:pt x="229" y="264"/>
                    <a:pt x="186" y="336"/>
                    <a:pt x="111" y="342"/>
                  </a:cubicBezTo>
                  <a:lnTo>
                    <a:pt x="163" y="13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1" name="Freeform 195"/>
            <p:cNvSpPr>
              <a:spLocks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6097587" y="939800"/>
              <a:ext cx="106362" cy="147638"/>
            </a:xfrm>
            <a:custGeom>
              <a:avLst/>
              <a:gdLst>
                <a:gd name="T0" fmla="*/ 178 w 179"/>
                <a:gd name="T1" fmla="*/ 11 h 246"/>
                <a:gd name="T2" fmla="*/ 179 w 179"/>
                <a:gd name="T3" fmla="*/ 5 h 246"/>
                <a:gd name="T4" fmla="*/ 174 w 179"/>
                <a:gd name="T5" fmla="*/ 0 h 246"/>
                <a:gd name="T6" fmla="*/ 129 w 179"/>
                <a:gd name="T7" fmla="*/ 4 h 246"/>
                <a:gd name="T8" fmla="*/ 121 w 179"/>
                <a:gd name="T9" fmla="*/ 12 h 246"/>
                <a:gd name="T10" fmla="*/ 130 w 179"/>
                <a:gd name="T11" fmla="*/ 17 h 246"/>
                <a:gd name="T12" fmla="*/ 147 w 179"/>
                <a:gd name="T13" fmla="*/ 22 h 246"/>
                <a:gd name="T14" fmla="*/ 146 w 179"/>
                <a:gd name="T15" fmla="*/ 30 h 246"/>
                <a:gd name="T16" fmla="*/ 126 w 179"/>
                <a:gd name="T17" fmla="*/ 109 h 246"/>
                <a:gd name="T18" fmla="*/ 90 w 179"/>
                <a:gd name="T19" fmla="*/ 89 h 246"/>
                <a:gd name="T20" fmla="*/ 0 w 179"/>
                <a:gd name="T21" fmla="*/ 188 h 246"/>
                <a:gd name="T22" fmla="*/ 53 w 179"/>
                <a:gd name="T23" fmla="*/ 246 h 246"/>
                <a:gd name="T24" fmla="*/ 102 w 179"/>
                <a:gd name="T25" fmla="*/ 221 h 246"/>
                <a:gd name="T26" fmla="*/ 138 w 179"/>
                <a:gd name="T27" fmla="*/ 246 h 246"/>
                <a:gd name="T28" fmla="*/ 166 w 179"/>
                <a:gd name="T29" fmla="*/ 227 h 246"/>
                <a:gd name="T30" fmla="*/ 178 w 179"/>
                <a:gd name="T31" fmla="*/ 192 h 246"/>
                <a:gd name="T32" fmla="*/ 172 w 179"/>
                <a:gd name="T33" fmla="*/ 188 h 246"/>
                <a:gd name="T34" fmla="*/ 164 w 179"/>
                <a:gd name="T35" fmla="*/ 199 h 246"/>
                <a:gd name="T36" fmla="*/ 139 w 179"/>
                <a:gd name="T37" fmla="*/ 236 h 246"/>
                <a:gd name="T38" fmla="*/ 128 w 179"/>
                <a:gd name="T39" fmla="*/ 219 h 246"/>
                <a:gd name="T40" fmla="*/ 129 w 179"/>
                <a:gd name="T41" fmla="*/ 205 h 246"/>
                <a:gd name="T42" fmla="*/ 178 w 179"/>
                <a:gd name="T43" fmla="*/ 11 h 246"/>
                <a:gd name="T44" fmla="*/ 103 w 179"/>
                <a:gd name="T45" fmla="*/ 199 h 246"/>
                <a:gd name="T46" fmla="*/ 86 w 179"/>
                <a:gd name="T47" fmla="*/ 222 h 246"/>
                <a:gd name="T48" fmla="*/ 54 w 179"/>
                <a:gd name="T49" fmla="*/ 236 h 246"/>
                <a:gd name="T50" fmla="*/ 28 w 179"/>
                <a:gd name="T51" fmla="*/ 202 h 246"/>
                <a:gd name="T52" fmla="*/ 46 w 179"/>
                <a:gd name="T53" fmla="*/ 131 h 246"/>
                <a:gd name="T54" fmla="*/ 90 w 179"/>
                <a:gd name="T55" fmla="*/ 98 h 246"/>
                <a:gd name="T56" fmla="*/ 121 w 179"/>
                <a:gd name="T57" fmla="*/ 129 h 246"/>
                <a:gd name="T58" fmla="*/ 120 w 179"/>
                <a:gd name="T59" fmla="*/ 134 h 246"/>
                <a:gd name="T60" fmla="*/ 103 w 179"/>
                <a:gd name="T61" fmla="*/ 19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9" h="246">
                  <a:moveTo>
                    <a:pt x="178" y="11"/>
                  </a:moveTo>
                  <a:cubicBezTo>
                    <a:pt x="178" y="10"/>
                    <a:pt x="179" y="6"/>
                    <a:pt x="179" y="5"/>
                  </a:cubicBezTo>
                  <a:cubicBezTo>
                    <a:pt x="179" y="4"/>
                    <a:pt x="178" y="0"/>
                    <a:pt x="174" y="0"/>
                  </a:cubicBezTo>
                  <a:cubicBezTo>
                    <a:pt x="167" y="0"/>
                    <a:pt x="138" y="3"/>
                    <a:pt x="129" y="4"/>
                  </a:cubicBezTo>
                  <a:cubicBezTo>
                    <a:pt x="126" y="4"/>
                    <a:pt x="121" y="5"/>
                    <a:pt x="121" y="12"/>
                  </a:cubicBezTo>
                  <a:cubicBezTo>
                    <a:pt x="121" y="17"/>
                    <a:pt x="126" y="17"/>
                    <a:pt x="130" y="17"/>
                  </a:cubicBezTo>
                  <a:cubicBezTo>
                    <a:pt x="147" y="17"/>
                    <a:pt x="147" y="19"/>
                    <a:pt x="147" y="22"/>
                  </a:cubicBezTo>
                  <a:cubicBezTo>
                    <a:pt x="147" y="24"/>
                    <a:pt x="146" y="27"/>
                    <a:pt x="146" y="30"/>
                  </a:cubicBezTo>
                  <a:lnTo>
                    <a:pt x="126" y="109"/>
                  </a:lnTo>
                  <a:cubicBezTo>
                    <a:pt x="118" y="98"/>
                    <a:pt x="107" y="89"/>
                    <a:pt x="90" y="89"/>
                  </a:cubicBezTo>
                  <a:cubicBezTo>
                    <a:pt x="45" y="89"/>
                    <a:pt x="0" y="138"/>
                    <a:pt x="0" y="188"/>
                  </a:cubicBezTo>
                  <a:cubicBezTo>
                    <a:pt x="0" y="222"/>
                    <a:pt x="23" y="246"/>
                    <a:pt x="53" y="246"/>
                  </a:cubicBezTo>
                  <a:cubicBezTo>
                    <a:pt x="71" y="246"/>
                    <a:pt x="88" y="235"/>
                    <a:pt x="102" y="221"/>
                  </a:cubicBezTo>
                  <a:cubicBezTo>
                    <a:pt x="109" y="242"/>
                    <a:pt x="129" y="246"/>
                    <a:pt x="138" y="246"/>
                  </a:cubicBezTo>
                  <a:cubicBezTo>
                    <a:pt x="151" y="246"/>
                    <a:pt x="159" y="238"/>
                    <a:pt x="166" y="227"/>
                  </a:cubicBezTo>
                  <a:cubicBezTo>
                    <a:pt x="173" y="214"/>
                    <a:pt x="178" y="194"/>
                    <a:pt x="178" y="192"/>
                  </a:cubicBezTo>
                  <a:cubicBezTo>
                    <a:pt x="178" y="188"/>
                    <a:pt x="173" y="188"/>
                    <a:pt x="172" y="188"/>
                  </a:cubicBezTo>
                  <a:cubicBezTo>
                    <a:pt x="167" y="188"/>
                    <a:pt x="167" y="189"/>
                    <a:pt x="164" y="199"/>
                  </a:cubicBezTo>
                  <a:cubicBezTo>
                    <a:pt x="160" y="215"/>
                    <a:pt x="154" y="236"/>
                    <a:pt x="139" y="236"/>
                  </a:cubicBezTo>
                  <a:cubicBezTo>
                    <a:pt x="130" y="236"/>
                    <a:pt x="128" y="228"/>
                    <a:pt x="128" y="219"/>
                  </a:cubicBezTo>
                  <a:cubicBezTo>
                    <a:pt x="128" y="212"/>
                    <a:pt x="128" y="209"/>
                    <a:pt x="129" y="205"/>
                  </a:cubicBezTo>
                  <a:lnTo>
                    <a:pt x="178" y="11"/>
                  </a:lnTo>
                  <a:close/>
                  <a:moveTo>
                    <a:pt x="103" y="199"/>
                  </a:moveTo>
                  <a:cubicBezTo>
                    <a:pt x="101" y="209"/>
                    <a:pt x="93" y="215"/>
                    <a:pt x="86" y="222"/>
                  </a:cubicBezTo>
                  <a:cubicBezTo>
                    <a:pt x="83" y="225"/>
                    <a:pt x="69" y="236"/>
                    <a:pt x="54" y="236"/>
                  </a:cubicBezTo>
                  <a:cubicBezTo>
                    <a:pt x="41" y="236"/>
                    <a:pt x="28" y="227"/>
                    <a:pt x="28" y="202"/>
                  </a:cubicBezTo>
                  <a:cubicBezTo>
                    <a:pt x="28" y="184"/>
                    <a:pt x="38" y="145"/>
                    <a:pt x="46" y="131"/>
                  </a:cubicBezTo>
                  <a:cubicBezTo>
                    <a:pt x="62" y="104"/>
                    <a:pt x="80" y="98"/>
                    <a:pt x="90" y="98"/>
                  </a:cubicBezTo>
                  <a:cubicBezTo>
                    <a:pt x="114" y="98"/>
                    <a:pt x="121" y="125"/>
                    <a:pt x="121" y="129"/>
                  </a:cubicBezTo>
                  <a:cubicBezTo>
                    <a:pt x="121" y="130"/>
                    <a:pt x="120" y="132"/>
                    <a:pt x="120" y="134"/>
                  </a:cubicBezTo>
                  <a:lnTo>
                    <a:pt x="103" y="19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2" name="Freeform 196"/>
            <p:cNvSpPr>
              <a:spLocks/>
            </p:cNvSpPr>
            <p:nvPr>
              <p:custDataLst>
                <p:tags r:id="rId11"/>
              </p:custDataLst>
            </p:nvPr>
          </p:nvSpPr>
          <p:spPr bwMode="auto">
            <a:xfrm>
              <a:off x="6253162" y="814387"/>
              <a:ext cx="69850" cy="300038"/>
            </a:xfrm>
            <a:custGeom>
              <a:avLst/>
              <a:gdLst>
                <a:gd name="T0" fmla="*/ 116 w 116"/>
                <a:gd name="T1" fmla="*/ 494 h 499"/>
                <a:gd name="T2" fmla="*/ 108 w 116"/>
                <a:gd name="T3" fmla="*/ 483 h 499"/>
                <a:gd name="T4" fmla="*/ 29 w 116"/>
                <a:gd name="T5" fmla="*/ 250 h 499"/>
                <a:gd name="T6" fmla="*/ 110 w 116"/>
                <a:gd name="T7" fmla="*/ 14 h 499"/>
                <a:gd name="T8" fmla="*/ 116 w 116"/>
                <a:gd name="T9" fmla="*/ 6 h 499"/>
                <a:gd name="T10" fmla="*/ 111 w 116"/>
                <a:gd name="T11" fmla="*/ 0 h 499"/>
                <a:gd name="T12" fmla="*/ 32 w 116"/>
                <a:gd name="T13" fmla="*/ 98 h 499"/>
                <a:gd name="T14" fmla="*/ 0 w 116"/>
                <a:gd name="T15" fmla="*/ 250 h 499"/>
                <a:gd name="T16" fmla="*/ 33 w 116"/>
                <a:gd name="T17" fmla="*/ 405 h 499"/>
                <a:gd name="T18" fmla="*/ 111 w 116"/>
                <a:gd name="T19" fmla="*/ 499 h 499"/>
                <a:gd name="T20" fmla="*/ 116 w 116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494"/>
                  </a:moveTo>
                  <a:cubicBezTo>
                    <a:pt x="116" y="493"/>
                    <a:pt x="116" y="492"/>
                    <a:pt x="108" y="483"/>
                  </a:cubicBezTo>
                  <a:cubicBezTo>
                    <a:pt x="45" y="420"/>
                    <a:pt x="29" y="326"/>
                    <a:pt x="29" y="250"/>
                  </a:cubicBezTo>
                  <a:cubicBezTo>
                    <a:pt x="29" y="163"/>
                    <a:pt x="48" y="76"/>
                    <a:pt x="110" y="14"/>
                  </a:cubicBezTo>
                  <a:cubicBezTo>
                    <a:pt x="116" y="8"/>
                    <a:pt x="116" y="7"/>
                    <a:pt x="116" y="6"/>
                  </a:cubicBezTo>
                  <a:cubicBezTo>
                    <a:pt x="116" y="2"/>
                    <a:pt x="114" y="0"/>
                    <a:pt x="111" y="0"/>
                  </a:cubicBezTo>
                  <a:cubicBezTo>
                    <a:pt x="106" y="0"/>
                    <a:pt x="61" y="34"/>
                    <a:pt x="32" y="98"/>
                  </a:cubicBezTo>
                  <a:cubicBezTo>
                    <a:pt x="6" y="153"/>
                    <a:pt x="0" y="208"/>
                    <a:pt x="0" y="250"/>
                  </a:cubicBezTo>
                  <a:cubicBezTo>
                    <a:pt x="0" y="289"/>
                    <a:pt x="6" y="349"/>
                    <a:pt x="33" y="405"/>
                  </a:cubicBezTo>
                  <a:cubicBezTo>
                    <a:pt x="63" y="467"/>
                    <a:pt x="106" y="499"/>
                    <a:pt x="111" y="499"/>
                  </a:cubicBezTo>
                  <a:cubicBezTo>
                    <a:pt x="114" y="499"/>
                    <a:pt x="116" y="498"/>
                    <a:pt x="116" y="4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3" name="Freeform 197"/>
            <p:cNvSpPr>
              <a:spLocks/>
            </p:cNvSpPr>
            <p:nvPr>
              <p:custDataLst>
                <p:tags r:id="rId12"/>
              </p:custDataLst>
            </p:nvPr>
          </p:nvSpPr>
          <p:spPr bwMode="auto">
            <a:xfrm>
              <a:off x="6348412" y="908050"/>
              <a:ext cx="149225" cy="134938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8 h 226"/>
                <a:gd name="T6" fmla="*/ 202 w 248"/>
                <a:gd name="T7" fmla="*/ 44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50 w 248"/>
                <a:gd name="T15" fmla="*/ 38 h 226"/>
                <a:gd name="T16" fmla="*/ 96 w 248"/>
                <a:gd name="T17" fmla="*/ 0 h 226"/>
                <a:gd name="T18" fmla="*/ 15 w 248"/>
                <a:gd name="T19" fmla="*/ 77 h 226"/>
                <a:gd name="T20" fmla="*/ 21 w 248"/>
                <a:gd name="T21" fmla="*/ 82 h 226"/>
                <a:gd name="T22" fmla="*/ 28 w 248"/>
                <a:gd name="T23" fmla="*/ 76 h 226"/>
                <a:gd name="T24" fmla="*/ 95 w 248"/>
                <a:gd name="T25" fmla="*/ 11 h 226"/>
                <a:gd name="T26" fmla="*/ 122 w 248"/>
                <a:gd name="T27" fmla="*/ 44 h 226"/>
                <a:gd name="T28" fmla="*/ 95 w 248"/>
                <a:gd name="T29" fmla="*/ 163 h 226"/>
                <a:gd name="T30" fmla="*/ 47 w 248"/>
                <a:gd name="T31" fmla="*/ 215 h 226"/>
                <a:gd name="T32" fmla="*/ 22 w 248"/>
                <a:gd name="T33" fmla="*/ 209 h 226"/>
                <a:gd name="T34" fmla="*/ 46 w 248"/>
                <a:gd name="T35" fmla="*/ 182 h 226"/>
                <a:gd name="T36" fmla="*/ 27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0 w 248"/>
                <a:gd name="T51" fmla="*/ 150 h 226"/>
                <a:gd name="T52" fmla="*/ 154 w 248"/>
                <a:gd name="T53" fmla="*/ 215 h 226"/>
                <a:gd name="T54" fmla="*/ 127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7" y="11"/>
                    <a:pt x="201" y="11"/>
                  </a:cubicBezTo>
                  <a:cubicBezTo>
                    <a:pt x="204" y="11"/>
                    <a:pt x="216" y="11"/>
                    <a:pt x="226" y="18"/>
                  </a:cubicBezTo>
                  <a:cubicBezTo>
                    <a:pt x="212" y="20"/>
                    <a:pt x="202" y="33"/>
                    <a:pt x="202" y="44"/>
                  </a:cubicBezTo>
                  <a:cubicBezTo>
                    <a:pt x="202" y="52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6" y="27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5" y="64"/>
                    <a:pt x="15" y="77"/>
                  </a:cubicBezTo>
                  <a:cubicBezTo>
                    <a:pt x="15" y="82"/>
                    <a:pt x="20" y="82"/>
                    <a:pt x="21" y="82"/>
                  </a:cubicBezTo>
                  <a:cubicBezTo>
                    <a:pt x="25" y="82"/>
                    <a:pt x="27" y="81"/>
                    <a:pt x="28" y="76"/>
                  </a:cubicBezTo>
                  <a:cubicBezTo>
                    <a:pt x="45" y="24"/>
                    <a:pt x="78" y="11"/>
                    <a:pt x="95" y="11"/>
                  </a:cubicBezTo>
                  <a:cubicBezTo>
                    <a:pt x="104" y="11"/>
                    <a:pt x="122" y="16"/>
                    <a:pt x="122" y="44"/>
                  </a:cubicBezTo>
                  <a:cubicBezTo>
                    <a:pt x="122" y="60"/>
                    <a:pt x="113" y="93"/>
                    <a:pt x="95" y="163"/>
                  </a:cubicBezTo>
                  <a:cubicBezTo>
                    <a:pt x="87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2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4" y="226"/>
                    <a:pt x="233" y="162"/>
                    <a:pt x="233" y="149"/>
                  </a:cubicBezTo>
                  <a:cubicBezTo>
                    <a:pt x="233" y="144"/>
                    <a:pt x="228" y="144"/>
                    <a:pt x="227" y="144"/>
                  </a:cubicBezTo>
                  <a:cubicBezTo>
                    <a:pt x="222" y="144"/>
                    <a:pt x="221" y="146"/>
                    <a:pt x="220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4" name="Freeform 198"/>
            <p:cNvSpPr>
              <a:spLocks/>
            </p:cNvSpPr>
            <p:nvPr>
              <p:custDataLst>
                <p:tags r:id="rId13"/>
              </p:custDataLst>
            </p:nvPr>
          </p:nvSpPr>
          <p:spPr bwMode="auto">
            <a:xfrm>
              <a:off x="6521450" y="992187"/>
              <a:ext cx="128587" cy="95250"/>
            </a:xfrm>
            <a:custGeom>
              <a:avLst/>
              <a:gdLst>
                <a:gd name="T0" fmla="*/ 26 w 213"/>
                <a:gd name="T1" fmla="*/ 131 h 157"/>
                <a:gd name="T2" fmla="*/ 22 w 213"/>
                <a:gd name="T3" fmla="*/ 146 h 157"/>
                <a:gd name="T4" fmla="*/ 34 w 213"/>
                <a:gd name="T5" fmla="*/ 157 h 157"/>
                <a:gd name="T6" fmla="*/ 48 w 213"/>
                <a:gd name="T7" fmla="*/ 149 h 157"/>
                <a:gd name="T8" fmla="*/ 54 w 213"/>
                <a:gd name="T9" fmla="*/ 128 h 157"/>
                <a:gd name="T10" fmla="*/ 62 w 213"/>
                <a:gd name="T11" fmla="*/ 96 h 157"/>
                <a:gd name="T12" fmla="*/ 68 w 213"/>
                <a:gd name="T13" fmla="*/ 73 h 157"/>
                <a:gd name="T14" fmla="*/ 82 w 213"/>
                <a:gd name="T15" fmla="*/ 41 h 157"/>
                <a:gd name="T16" fmla="*/ 135 w 213"/>
                <a:gd name="T17" fmla="*/ 9 h 157"/>
                <a:gd name="T18" fmla="*/ 155 w 213"/>
                <a:gd name="T19" fmla="*/ 34 h 157"/>
                <a:gd name="T20" fmla="*/ 135 w 213"/>
                <a:gd name="T21" fmla="*/ 108 h 157"/>
                <a:gd name="T22" fmla="*/ 129 w 213"/>
                <a:gd name="T23" fmla="*/ 127 h 157"/>
                <a:gd name="T24" fmla="*/ 163 w 213"/>
                <a:gd name="T25" fmla="*/ 157 h 157"/>
                <a:gd name="T26" fmla="*/ 213 w 213"/>
                <a:gd name="T27" fmla="*/ 103 h 157"/>
                <a:gd name="T28" fmla="*/ 207 w 213"/>
                <a:gd name="T29" fmla="*/ 99 h 157"/>
                <a:gd name="T30" fmla="*/ 201 w 213"/>
                <a:gd name="T31" fmla="*/ 105 h 157"/>
                <a:gd name="T32" fmla="*/ 164 w 213"/>
                <a:gd name="T33" fmla="*/ 147 h 157"/>
                <a:gd name="T34" fmla="*/ 155 w 213"/>
                <a:gd name="T35" fmla="*/ 135 h 157"/>
                <a:gd name="T36" fmla="*/ 163 w 213"/>
                <a:gd name="T37" fmla="*/ 107 h 157"/>
                <a:gd name="T38" fmla="*/ 181 w 213"/>
                <a:gd name="T39" fmla="*/ 39 h 157"/>
                <a:gd name="T40" fmla="*/ 136 w 213"/>
                <a:gd name="T41" fmla="*/ 0 h 157"/>
                <a:gd name="T42" fmla="*/ 77 w 213"/>
                <a:gd name="T43" fmla="*/ 31 h 157"/>
                <a:gd name="T44" fmla="*/ 40 w 213"/>
                <a:gd name="T45" fmla="*/ 0 h 157"/>
                <a:gd name="T46" fmla="*/ 12 w 213"/>
                <a:gd name="T47" fmla="*/ 18 h 157"/>
                <a:gd name="T48" fmla="*/ 0 w 213"/>
                <a:gd name="T49" fmla="*/ 53 h 157"/>
                <a:gd name="T50" fmla="*/ 6 w 213"/>
                <a:gd name="T51" fmla="*/ 57 h 157"/>
                <a:gd name="T52" fmla="*/ 13 w 213"/>
                <a:gd name="T53" fmla="*/ 47 h 157"/>
                <a:gd name="T54" fmla="*/ 39 w 213"/>
                <a:gd name="T55" fmla="*/ 9 h 157"/>
                <a:gd name="T56" fmla="*/ 50 w 213"/>
                <a:gd name="T57" fmla="*/ 26 h 157"/>
                <a:gd name="T58" fmla="*/ 45 w 213"/>
                <a:gd name="T59" fmla="*/ 55 h 157"/>
                <a:gd name="T60" fmla="*/ 37 w 213"/>
                <a:gd name="T61" fmla="*/ 87 h 157"/>
                <a:gd name="T62" fmla="*/ 26 w 213"/>
                <a:gd name="T63" fmla="*/ 13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" h="157">
                  <a:moveTo>
                    <a:pt x="26" y="131"/>
                  </a:moveTo>
                  <a:cubicBezTo>
                    <a:pt x="24" y="136"/>
                    <a:pt x="22" y="145"/>
                    <a:pt x="22" y="146"/>
                  </a:cubicBezTo>
                  <a:cubicBezTo>
                    <a:pt x="22" y="153"/>
                    <a:pt x="29" y="157"/>
                    <a:pt x="34" y="157"/>
                  </a:cubicBezTo>
                  <a:cubicBezTo>
                    <a:pt x="40" y="157"/>
                    <a:pt x="46" y="152"/>
                    <a:pt x="48" y="149"/>
                  </a:cubicBezTo>
                  <a:cubicBezTo>
                    <a:pt x="50" y="146"/>
                    <a:pt x="52" y="135"/>
                    <a:pt x="54" y="128"/>
                  </a:cubicBezTo>
                  <a:cubicBezTo>
                    <a:pt x="56" y="121"/>
                    <a:pt x="60" y="105"/>
                    <a:pt x="62" y="96"/>
                  </a:cubicBezTo>
                  <a:cubicBezTo>
                    <a:pt x="64" y="88"/>
                    <a:pt x="66" y="81"/>
                    <a:pt x="68" y="73"/>
                  </a:cubicBezTo>
                  <a:cubicBezTo>
                    <a:pt x="71" y="58"/>
                    <a:pt x="72" y="56"/>
                    <a:pt x="82" y="41"/>
                  </a:cubicBezTo>
                  <a:cubicBezTo>
                    <a:pt x="92" y="27"/>
                    <a:pt x="108" y="9"/>
                    <a:pt x="135" y="9"/>
                  </a:cubicBezTo>
                  <a:cubicBezTo>
                    <a:pt x="155" y="9"/>
                    <a:pt x="155" y="27"/>
                    <a:pt x="155" y="34"/>
                  </a:cubicBezTo>
                  <a:cubicBezTo>
                    <a:pt x="155" y="55"/>
                    <a:pt x="140" y="93"/>
                    <a:pt x="135" y="108"/>
                  </a:cubicBezTo>
                  <a:cubicBezTo>
                    <a:pt x="131" y="118"/>
                    <a:pt x="129" y="121"/>
                    <a:pt x="129" y="127"/>
                  </a:cubicBezTo>
                  <a:cubicBezTo>
                    <a:pt x="129" y="145"/>
                    <a:pt x="145" y="157"/>
                    <a:pt x="163" y="157"/>
                  </a:cubicBezTo>
                  <a:cubicBezTo>
                    <a:pt x="197" y="157"/>
                    <a:pt x="213" y="109"/>
                    <a:pt x="213" y="103"/>
                  </a:cubicBezTo>
                  <a:cubicBezTo>
                    <a:pt x="213" y="99"/>
                    <a:pt x="208" y="99"/>
                    <a:pt x="207" y="99"/>
                  </a:cubicBezTo>
                  <a:cubicBezTo>
                    <a:pt x="202" y="99"/>
                    <a:pt x="202" y="101"/>
                    <a:pt x="201" y="105"/>
                  </a:cubicBezTo>
                  <a:cubicBezTo>
                    <a:pt x="192" y="133"/>
                    <a:pt x="177" y="147"/>
                    <a:pt x="164" y="147"/>
                  </a:cubicBezTo>
                  <a:cubicBezTo>
                    <a:pt x="156" y="147"/>
                    <a:pt x="155" y="142"/>
                    <a:pt x="155" y="135"/>
                  </a:cubicBezTo>
                  <a:cubicBezTo>
                    <a:pt x="155" y="127"/>
                    <a:pt x="157" y="122"/>
                    <a:pt x="163" y="107"/>
                  </a:cubicBezTo>
                  <a:cubicBezTo>
                    <a:pt x="167" y="96"/>
                    <a:pt x="181" y="59"/>
                    <a:pt x="181" y="39"/>
                  </a:cubicBezTo>
                  <a:cubicBezTo>
                    <a:pt x="181" y="5"/>
                    <a:pt x="154" y="0"/>
                    <a:pt x="136" y="0"/>
                  </a:cubicBezTo>
                  <a:cubicBezTo>
                    <a:pt x="107" y="0"/>
                    <a:pt x="88" y="17"/>
                    <a:pt x="77" y="31"/>
                  </a:cubicBezTo>
                  <a:cubicBezTo>
                    <a:pt x="75" y="7"/>
                    <a:pt x="54" y="0"/>
                    <a:pt x="40" y="0"/>
                  </a:cubicBezTo>
                  <a:cubicBezTo>
                    <a:pt x="25" y="0"/>
                    <a:pt x="17" y="10"/>
                    <a:pt x="12" y="18"/>
                  </a:cubicBezTo>
                  <a:cubicBezTo>
                    <a:pt x="5" y="31"/>
                    <a:pt x="0" y="51"/>
                    <a:pt x="0" y="53"/>
                  </a:cubicBezTo>
                  <a:cubicBezTo>
                    <a:pt x="0" y="57"/>
                    <a:pt x="5" y="57"/>
                    <a:pt x="6" y="57"/>
                  </a:cubicBezTo>
                  <a:cubicBezTo>
                    <a:pt x="10" y="57"/>
                    <a:pt x="11" y="56"/>
                    <a:pt x="13" y="47"/>
                  </a:cubicBezTo>
                  <a:cubicBezTo>
                    <a:pt x="19" y="26"/>
                    <a:pt x="25" y="9"/>
                    <a:pt x="39" y="9"/>
                  </a:cubicBezTo>
                  <a:cubicBezTo>
                    <a:pt x="48" y="9"/>
                    <a:pt x="50" y="17"/>
                    <a:pt x="50" y="26"/>
                  </a:cubicBezTo>
                  <a:cubicBezTo>
                    <a:pt x="50" y="33"/>
                    <a:pt x="47" y="46"/>
                    <a:pt x="45" y="55"/>
                  </a:cubicBezTo>
                  <a:cubicBezTo>
                    <a:pt x="42" y="65"/>
                    <a:pt x="39" y="79"/>
                    <a:pt x="37" y="87"/>
                  </a:cubicBezTo>
                  <a:lnTo>
                    <a:pt x="26" y="13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5" name="Freeform 199"/>
            <p:cNvSpPr>
              <a:spLocks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6700837" y="911225"/>
              <a:ext cx="33337" cy="187325"/>
            </a:xfrm>
            <a:custGeom>
              <a:avLst/>
              <a:gdLst>
                <a:gd name="T0" fmla="*/ 53 w 55"/>
                <a:gd name="T1" fmla="*/ 26 h 311"/>
                <a:gd name="T2" fmla="*/ 27 w 55"/>
                <a:gd name="T3" fmla="*/ 0 h 311"/>
                <a:gd name="T4" fmla="*/ 0 w 55"/>
                <a:gd name="T5" fmla="*/ 26 h 311"/>
                <a:gd name="T6" fmla="*/ 27 w 55"/>
                <a:gd name="T7" fmla="*/ 52 h 311"/>
                <a:gd name="T8" fmla="*/ 53 w 55"/>
                <a:gd name="T9" fmla="*/ 26 h 311"/>
                <a:gd name="T10" fmla="*/ 44 w 55"/>
                <a:gd name="T11" fmla="*/ 209 h 311"/>
                <a:gd name="T12" fmla="*/ 12 w 55"/>
                <a:gd name="T13" fmla="*/ 299 h 311"/>
                <a:gd name="T14" fmla="*/ 8 w 55"/>
                <a:gd name="T15" fmla="*/ 305 h 311"/>
                <a:gd name="T16" fmla="*/ 13 w 55"/>
                <a:gd name="T17" fmla="*/ 311 h 311"/>
                <a:gd name="T18" fmla="*/ 55 w 55"/>
                <a:gd name="T19" fmla="*/ 213 h 311"/>
                <a:gd name="T20" fmla="*/ 27 w 55"/>
                <a:gd name="T21" fmla="*/ 162 h 311"/>
                <a:gd name="T22" fmla="*/ 0 w 55"/>
                <a:gd name="T23" fmla="*/ 188 h 311"/>
                <a:gd name="T24" fmla="*/ 27 w 55"/>
                <a:gd name="T25" fmla="*/ 214 h 311"/>
                <a:gd name="T26" fmla="*/ 31 w 55"/>
                <a:gd name="T27" fmla="*/ 214 h 311"/>
                <a:gd name="T28" fmla="*/ 44 w 55"/>
                <a:gd name="T29" fmla="*/ 209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5" h="311">
                  <a:moveTo>
                    <a:pt x="53" y="26"/>
                  </a:moveTo>
                  <a:cubicBezTo>
                    <a:pt x="53" y="12"/>
                    <a:pt x="41" y="0"/>
                    <a:pt x="27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40"/>
                    <a:pt x="12" y="52"/>
                    <a:pt x="27" y="52"/>
                  </a:cubicBezTo>
                  <a:cubicBezTo>
                    <a:pt x="41" y="52"/>
                    <a:pt x="53" y="40"/>
                    <a:pt x="53" y="26"/>
                  </a:cubicBezTo>
                  <a:close/>
                  <a:moveTo>
                    <a:pt x="44" y="209"/>
                  </a:moveTo>
                  <a:cubicBezTo>
                    <a:pt x="44" y="223"/>
                    <a:pt x="44" y="262"/>
                    <a:pt x="12" y="299"/>
                  </a:cubicBezTo>
                  <a:cubicBezTo>
                    <a:pt x="8" y="303"/>
                    <a:pt x="8" y="304"/>
                    <a:pt x="8" y="305"/>
                  </a:cubicBezTo>
                  <a:cubicBezTo>
                    <a:pt x="8" y="309"/>
                    <a:pt x="11" y="311"/>
                    <a:pt x="13" y="311"/>
                  </a:cubicBezTo>
                  <a:cubicBezTo>
                    <a:pt x="19" y="311"/>
                    <a:pt x="55" y="271"/>
                    <a:pt x="55" y="213"/>
                  </a:cubicBezTo>
                  <a:cubicBezTo>
                    <a:pt x="55" y="199"/>
                    <a:pt x="54" y="162"/>
                    <a:pt x="27" y="162"/>
                  </a:cubicBezTo>
                  <a:cubicBezTo>
                    <a:pt x="9" y="162"/>
                    <a:pt x="0" y="175"/>
                    <a:pt x="0" y="188"/>
                  </a:cubicBezTo>
                  <a:cubicBezTo>
                    <a:pt x="0" y="201"/>
                    <a:pt x="9" y="214"/>
                    <a:pt x="27" y="214"/>
                  </a:cubicBezTo>
                  <a:cubicBezTo>
                    <a:pt x="29" y="214"/>
                    <a:pt x="30" y="214"/>
                    <a:pt x="31" y="214"/>
                  </a:cubicBezTo>
                  <a:cubicBezTo>
                    <a:pt x="34" y="214"/>
                    <a:pt x="40" y="212"/>
                    <a:pt x="44" y="20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6" name="Freeform 200"/>
            <p:cNvSpPr>
              <a:spLocks/>
            </p:cNvSpPr>
            <p:nvPr>
              <p:custDataLst>
                <p:tags r:id="rId15"/>
              </p:custDataLst>
            </p:nvPr>
          </p:nvSpPr>
          <p:spPr bwMode="auto">
            <a:xfrm>
              <a:off x="6816725" y="908050"/>
              <a:ext cx="163512" cy="196850"/>
            </a:xfrm>
            <a:custGeom>
              <a:avLst/>
              <a:gdLst>
                <a:gd name="T0" fmla="*/ 100 w 270"/>
                <a:gd name="T1" fmla="*/ 45 h 328"/>
                <a:gd name="T2" fmla="*/ 108 w 270"/>
                <a:gd name="T3" fmla="*/ 14 h 328"/>
                <a:gd name="T4" fmla="*/ 93 w 270"/>
                <a:gd name="T5" fmla="*/ 0 h 328"/>
                <a:gd name="T6" fmla="*/ 73 w 270"/>
                <a:gd name="T7" fmla="*/ 18 h 328"/>
                <a:gd name="T8" fmla="*/ 1 w 270"/>
                <a:gd name="T9" fmla="*/ 307 h 328"/>
                <a:gd name="T10" fmla="*/ 0 w 270"/>
                <a:gd name="T11" fmla="*/ 315 h 328"/>
                <a:gd name="T12" fmla="*/ 14 w 270"/>
                <a:gd name="T13" fmla="*/ 328 h 328"/>
                <a:gd name="T14" fmla="*/ 31 w 270"/>
                <a:gd name="T15" fmla="*/ 318 h 328"/>
                <a:gd name="T16" fmla="*/ 59 w 270"/>
                <a:gd name="T17" fmla="*/ 211 h 328"/>
                <a:gd name="T18" fmla="*/ 107 w 270"/>
                <a:gd name="T19" fmla="*/ 226 h 328"/>
                <a:gd name="T20" fmla="*/ 173 w 270"/>
                <a:gd name="T21" fmla="*/ 190 h 328"/>
                <a:gd name="T22" fmla="*/ 218 w 270"/>
                <a:gd name="T23" fmla="*/ 226 h 328"/>
                <a:gd name="T24" fmla="*/ 255 w 270"/>
                <a:gd name="T25" fmla="*/ 199 h 328"/>
                <a:gd name="T26" fmla="*/ 270 w 270"/>
                <a:gd name="T27" fmla="*/ 149 h 328"/>
                <a:gd name="T28" fmla="*/ 264 w 270"/>
                <a:gd name="T29" fmla="*/ 144 h 328"/>
                <a:gd name="T30" fmla="*/ 257 w 270"/>
                <a:gd name="T31" fmla="*/ 153 h 328"/>
                <a:gd name="T32" fmla="*/ 219 w 270"/>
                <a:gd name="T33" fmla="*/ 215 h 328"/>
                <a:gd name="T34" fmla="*/ 204 w 270"/>
                <a:gd name="T35" fmla="*/ 192 h 328"/>
                <a:gd name="T36" fmla="*/ 214 w 270"/>
                <a:gd name="T37" fmla="*/ 140 h 328"/>
                <a:gd name="T38" fmla="*/ 228 w 270"/>
                <a:gd name="T39" fmla="*/ 86 h 328"/>
                <a:gd name="T40" fmla="*/ 237 w 270"/>
                <a:gd name="T41" fmla="*/ 52 h 328"/>
                <a:gd name="T42" fmla="*/ 244 w 270"/>
                <a:gd name="T43" fmla="*/ 19 h 328"/>
                <a:gd name="T44" fmla="*/ 230 w 270"/>
                <a:gd name="T45" fmla="*/ 6 h 328"/>
                <a:gd name="T46" fmla="*/ 210 w 270"/>
                <a:gd name="T47" fmla="*/ 23 h 328"/>
                <a:gd name="T48" fmla="*/ 187 w 270"/>
                <a:gd name="T49" fmla="*/ 116 h 328"/>
                <a:gd name="T50" fmla="*/ 174 w 270"/>
                <a:gd name="T51" fmla="*/ 167 h 328"/>
                <a:gd name="T52" fmla="*/ 109 w 270"/>
                <a:gd name="T53" fmla="*/ 215 h 328"/>
                <a:gd name="T54" fmla="*/ 72 w 270"/>
                <a:gd name="T55" fmla="*/ 172 h 328"/>
                <a:gd name="T56" fmla="*/ 79 w 270"/>
                <a:gd name="T57" fmla="*/ 129 h 328"/>
                <a:gd name="T58" fmla="*/ 100 w 270"/>
                <a:gd name="T59" fmla="*/ 45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70" h="328">
                  <a:moveTo>
                    <a:pt x="100" y="45"/>
                  </a:moveTo>
                  <a:cubicBezTo>
                    <a:pt x="103" y="35"/>
                    <a:pt x="108" y="16"/>
                    <a:pt x="108" y="14"/>
                  </a:cubicBezTo>
                  <a:cubicBezTo>
                    <a:pt x="108" y="5"/>
                    <a:pt x="102" y="0"/>
                    <a:pt x="93" y="0"/>
                  </a:cubicBezTo>
                  <a:cubicBezTo>
                    <a:pt x="92" y="0"/>
                    <a:pt x="78" y="1"/>
                    <a:pt x="73" y="18"/>
                  </a:cubicBezTo>
                  <a:lnTo>
                    <a:pt x="1" y="307"/>
                  </a:lnTo>
                  <a:cubicBezTo>
                    <a:pt x="0" y="313"/>
                    <a:pt x="0" y="314"/>
                    <a:pt x="0" y="315"/>
                  </a:cubicBezTo>
                  <a:cubicBezTo>
                    <a:pt x="0" y="322"/>
                    <a:pt x="5" y="328"/>
                    <a:pt x="14" y="328"/>
                  </a:cubicBezTo>
                  <a:cubicBezTo>
                    <a:pt x="24" y="328"/>
                    <a:pt x="30" y="319"/>
                    <a:pt x="31" y="318"/>
                  </a:cubicBezTo>
                  <a:cubicBezTo>
                    <a:pt x="33" y="313"/>
                    <a:pt x="40" y="287"/>
                    <a:pt x="59" y="211"/>
                  </a:cubicBezTo>
                  <a:cubicBezTo>
                    <a:pt x="75" y="224"/>
                    <a:pt x="97" y="226"/>
                    <a:pt x="107" y="226"/>
                  </a:cubicBezTo>
                  <a:cubicBezTo>
                    <a:pt x="142" y="226"/>
                    <a:pt x="161" y="204"/>
                    <a:pt x="173" y="190"/>
                  </a:cubicBezTo>
                  <a:cubicBezTo>
                    <a:pt x="178" y="212"/>
                    <a:pt x="196" y="226"/>
                    <a:pt x="218" y="226"/>
                  </a:cubicBezTo>
                  <a:cubicBezTo>
                    <a:pt x="236" y="226"/>
                    <a:pt x="247" y="215"/>
                    <a:pt x="255" y="199"/>
                  </a:cubicBezTo>
                  <a:cubicBezTo>
                    <a:pt x="264" y="181"/>
                    <a:pt x="270" y="150"/>
                    <a:pt x="270" y="149"/>
                  </a:cubicBezTo>
                  <a:cubicBezTo>
                    <a:pt x="270" y="144"/>
                    <a:pt x="266" y="144"/>
                    <a:pt x="264" y="144"/>
                  </a:cubicBezTo>
                  <a:cubicBezTo>
                    <a:pt x="259" y="144"/>
                    <a:pt x="259" y="146"/>
                    <a:pt x="257" y="153"/>
                  </a:cubicBezTo>
                  <a:cubicBezTo>
                    <a:pt x="249" y="186"/>
                    <a:pt x="240" y="215"/>
                    <a:pt x="219" y="215"/>
                  </a:cubicBezTo>
                  <a:cubicBezTo>
                    <a:pt x="206" y="215"/>
                    <a:pt x="204" y="202"/>
                    <a:pt x="204" y="192"/>
                  </a:cubicBezTo>
                  <a:cubicBezTo>
                    <a:pt x="204" y="181"/>
                    <a:pt x="210" y="158"/>
                    <a:pt x="214" y="140"/>
                  </a:cubicBezTo>
                  <a:lnTo>
                    <a:pt x="228" y="86"/>
                  </a:lnTo>
                  <a:cubicBezTo>
                    <a:pt x="230" y="79"/>
                    <a:pt x="235" y="60"/>
                    <a:pt x="237" y="52"/>
                  </a:cubicBezTo>
                  <a:cubicBezTo>
                    <a:pt x="239" y="41"/>
                    <a:pt x="244" y="22"/>
                    <a:pt x="244" y="19"/>
                  </a:cubicBezTo>
                  <a:cubicBezTo>
                    <a:pt x="244" y="10"/>
                    <a:pt x="237" y="6"/>
                    <a:pt x="230" y="6"/>
                  </a:cubicBezTo>
                  <a:cubicBezTo>
                    <a:pt x="227" y="6"/>
                    <a:pt x="214" y="6"/>
                    <a:pt x="210" y="23"/>
                  </a:cubicBezTo>
                  <a:lnTo>
                    <a:pt x="187" y="116"/>
                  </a:lnTo>
                  <a:cubicBezTo>
                    <a:pt x="181" y="141"/>
                    <a:pt x="175" y="162"/>
                    <a:pt x="174" y="167"/>
                  </a:cubicBezTo>
                  <a:cubicBezTo>
                    <a:pt x="173" y="170"/>
                    <a:pt x="149" y="215"/>
                    <a:pt x="109" y="215"/>
                  </a:cubicBezTo>
                  <a:cubicBezTo>
                    <a:pt x="84" y="215"/>
                    <a:pt x="72" y="199"/>
                    <a:pt x="72" y="172"/>
                  </a:cubicBezTo>
                  <a:cubicBezTo>
                    <a:pt x="72" y="157"/>
                    <a:pt x="76" y="143"/>
                    <a:pt x="79" y="129"/>
                  </a:cubicBezTo>
                  <a:lnTo>
                    <a:pt x="100" y="4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7" name="Freeform 201"/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6997700" y="992187"/>
              <a:ext cx="103187" cy="134938"/>
            </a:xfrm>
            <a:custGeom>
              <a:avLst/>
              <a:gdLst>
                <a:gd name="T0" fmla="*/ 171 w 172"/>
                <a:gd name="T1" fmla="*/ 25 h 224"/>
                <a:gd name="T2" fmla="*/ 172 w 172"/>
                <a:gd name="T3" fmla="*/ 17 h 224"/>
                <a:gd name="T4" fmla="*/ 160 w 172"/>
                <a:gd name="T5" fmla="*/ 6 h 224"/>
                <a:gd name="T6" fmla="*/ 144 w 172"/>
                <a:gd name="T7" fmla="*/ 19 h 224"/>
                <a:gd name="T8" fmla="*/ 108 w 172"/>
                <a:gd name="T9" fmla="*/ 0 h 224"/>
                <a:gd name="T10" fmla="*/ 19 w 172"/>
                <a:gd name="T11" fmla="*/ 96 h 224"/>
                <a:gd name="T12" fmla="*/ 72 w 172"/>
                <a:gd name="T13" fmla="*/ 153 h 224"/>
                <a:gd name="T14" fmla="*/ 116 w 172"/>
                <a:gd name="T15" fmla="*/ 134 h 224"/>
                <a:gd name="T16" fmla="*/ 108 w 172"/>
                <a:gd name="T17" fmla="*/ 166 h 224"/>
                <a:gd name="T18" fmla="*/ 88 w 172"/>
                <a:gd name="T19" fmla="*/ 202 h 224"/>
                <a:gd name="T20" fmla="*/ 49 w 172"/>
                <a:gd name="T21" fmla="*/ 215 h 224"/>
                <a:gd name="T22" fmla="*/ 22 w 172"/>
                <a:gd name="T23" fmla="*/ 212 h 224"/>
                <a:gd name="T24" fmla="*/ 34 w 172"/>
                <a:gd name="T25" fmla="*/ 195 h 224"/>
                <a:gd name="T26" fmla="*/ 20 w 172"/>
                <a:gd name="T27" fmla="*/ 182 h 224"/>
                <a:gd name="T28" fmla="*/ 0 w 172"/>
                <a:gd name="T29" fmla="*/ 203 h 224"/>
                <a:gd name="T30" fmla="*/ 50 w 172"/>
                <a:gd name="T31" fmla="*/ 224 h 224"/>
                <a:gd name="T32" fmla="*/ 133 w 172"/>
                <a:gd name="T33" fmla="*/ 177 h 224"/>
                <a:gd name="T34" fmla="*/ 171 w 172"/>
                <a:gd name="T35" fmla="*/ 25 h 224"/>
                <a:gd name="T36" fmla="*/ 123 w 172"/>
                <a:gd name="T37" fmla="*/ 107 h 224"/>
                <a:gd name="T38" fmla="*/ 115 w 172"/>
                <a:gd name="T39" fmla="*/ 120 h 224"/>
                <a:gd name="T40" fmla="*/ 73 w 172"/>
                <a:gd name="T41" fmla="*/ 144 h 224"/>
                <a:gd name="T42" fmla="*/ 47 w 172"/>
                <a:gd name="T43" fmla="*/ 110 h 224"/>
                <a:gd name="T44" fmla="*/ 65 w 172"/>
                <a:gd name="T45" fmla="*/ 41 h 224"/>
                <a:gd name="T46" fmla="*/ 108 w 172"/>
                <a:gd name="T47" fmla="*/ 9 h 224"/>
                <a:gd name="T48" fmla="*/ 139 w 172"/>
                <a:gd name="T49" fmla="*/ 39 h 224"/>
                <a:gd name="T50" fmla="*/ 138 w 172"/>
                <a:gd name="T51" fmla="*/ 44 h 224"/>
                <a:gd name="T52" fmla="*/ 123 w 172"/>
                <a:gd name="T53" fmla="*/ 107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2" h="224">
                  <a:moveTo>
                    <a:pt x="171" y="25"/>
                  </a:moveTo>
                  <a:cubicBezTo>
                    <a:pt x="172" y="19"/>
                    <a:pt x="172" y="18"/>
                    <a:pt x="172" y="17"/>
                  </a:cubicBezTo>
                  <a:cubicBezTo>
                    <a:pt x="172" y="10"/>
                    <a:pt x="166" y="6"/>
                    <a:pt x="160" y="6"/>
                  </a:cubicBezTo>
                  <a:cubicBezTo>
                    <a:pt x="152" y="6"/>
                    <a:pt x="146" y="13"/>
                    <a:pt x="144" y="19"/>
                  </a:cubicBezTo>
                  <a:cubicBezTo>
                    <a:pt x="138" y="10"/>
                    <a:pt x="126" y="0"/>
                    <a:pt x="108" y="0"/>
                  </a:cubicBezTo>
                  <a:cubicBezTo>
                    <a:pt x="65" y="0"/>
                    <a:pt x="19" y="46"/>
                    <a:pt x="19" y="96"/>
                  </a:cubicBezTo>
                  <a:cubicBezTo>
                    <a:pt x="19" y="132"/>
                    <a:pt x="43" y="153"/>
                    <a:pt x="72" y="153"/>
                  </a:cubicBezTo>
                  <a:cubicBezTo>
                    <a:pt x="88" y="153"/>
                    <a:pt x="103" y="145"/>
                    <a:pt x="116" y="134"/>
                  </a:cubicBezTo>
                  <a:lnTo>
                    <a:pt x="108" y="166"/>
                  </a:lnTo>
                  <a:cubicBezTo>
                    <a:pt x="104" y="180"/>
                    <a:pt x="102" y="190"/>
                    <a:pt x="88" y="202"/>
                  </a:cubicBezTo>
                  <a:cubicBezTo>
                    <a:pt x="73" y="215"/>
                    <a:pt x="58" y="215"/>
                    <a:pt x="49" y="215"/>
                  </a:cubicBezTo>
                  <a:cubicBezTo>
                    <a:pt x="33" y="215"/>
                    <a:pt x="29" y="214"/>
                    <a:pt x="22" y="212"/>
                  </a:cubicBezTo>
                  <a:cubicBezTo>
                    <a:pt x="31" y="208"/>
                    <a:pt x="34" y="200"/>
                    <a:pt x="34" y="195"/>
                  </a:cubicBezTo>
                  <a:cubicBezTo>
                    <a:pt x="34" y="186"/>
                    <a:pt x="27" y="182"/>
                    <a:pt x="20" y="182"/>
                  </a:cubicBezTo>
                  <a:cubicBezTo>
                    <a:pt x="10" y="182"/>
                    <a:pt x="0" y="190"/>
                    <a:pt x="0" y="203"/>
                  </a:cubicBezTo>
                  <a:cubicBezTo>
                    <a:pt x="0" y="224"/>
                    <a:pt x="30" y="224"/>
                    <a:pt x="50" y="224"/>
                  </a:cubicBezTo>
                  <a:cubicBezTo>
                    <a:pt x="104" y="224"/>
                    <a:pt x="128" y="197"/>
                    <a:pt x="133" y="177"/>
                  </a:cubicBezTo>
                  <a:lnTo>
                    <a:pt x="171" y="25"/>
                  </a:lnTo>
                  <a:close/>
                  <a:moveTo>
                    <a:pt x="123" y="107"/>
                  </a:moveTo>
                  <a:cubicBezTo>
                    <a:pt x="121" y="112"/>
                    <a:pt x="121" y="113"/>
                    <a:pt x="115" y="120"/>
                  </a:cubicBezTo>
                  <a:cubicBezTo>
                    <a:pt x="103" y="134"/>
                    <a:pt x="86" y="144"/>
                    <a:pt x="73" y="144"/>
                  </a:cubicBezTo>
                  <a:cubicBezTo>
                    <a:pt x="55" y="144"/>
                    <a:pt x="47" y="129"/>
                    <a:pt x="47" y="110"/>
                  </a:cubicBezTo>
                  <a:cubicBezTo>
                    <a:pt x="47" y="95"/>
                    <a:pt x="56" y="56"/>
                    <a:pt x="65" y="41"/>
                  </a:cubicBezTo>
                  <a:cubicBezTo>
                    <a:pt x="80" y="16"/>
                    <a:pt x="96" y="9"/>
                    <a:pt x="108" y="9"/>
                  </a:cubicBezTo>
                  <a:cubicBezTo>
                    <a:pt x="133" y="9"/>
                    <a:pt x="139" y="35"/>
                    <a:pt x="139" y="39"/>
                  </a:cubicBezTo>
                  <a:cubicBezTo>
                    <a:pt x="139" y="40"/>
                    <a:pt x="139" y="40"/>
                    <a:pt x="138" y="44"/>
                  </a:cubicBezTo>
                  <a:lnTo>
                    <a:pt x="123" y="10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8" name="Freeform 202"/>
            <p:cNvSpPr>
              <a:spLocks/>
            </p:cNvSpPr>
            <p:nvPr>
              <p:custDataLst>
                <p:tags r:id="rId17"/>
              </p:custDataLst>
            </p:nvPr>
          </p:nvSpPr>
          <p:spPr bwMode="auto">
            <a:xfrm>
              <a:off x="7154862" y="1008062"/>
              <a:ext cx="34925" cy="90488"/>
            </a:xfrm>
            <a:custGeom>
              <a:avLst/>
              <a:gdLst>
                <a:gd name="T0" fmla="*/ 58 w 58"/>
                <a:gd name="T1" fmla="*/ 52 h 149"/>
                <a:gd name="T2" fmla="*/ 26 w 58"/>
                <a:gd name="T3" fmla="*/ 0 h 149"/>
                <a:gd name="T4" fmla="*/ 0 w 58"/>
                <a:gd name="T5" fmla="*/ 26 h 149"/>
                <a:gd name="T6" fmla="*/ 26 w 58"/>
                <a:gd name="T7" fmla="*/ 52 h 149"/>
                <a:gd name="T8" fmla="*/ 44 w 58"/>
                <a:gd name="T9" fmla="*/ 46 h 149"/>
                <a:gd name="T10" fmla="*/ 46 w 58"/>
                <a:gd name="T11" fmla="*/ 44 h 149"/>
                <a:gd name="T12" fmla="*/ 47 w 58"/>
                <a:gd name="T13" fmla="*/ 52 h 149"/>
                <a:gd name="T14" fmla="*/ 13 w 58"/>
                <a:gd name="T15" fmla="*/ 135 h 149"/>
                <a:gd name="T16" fmla="*/ 8 w 58"/>
                <a:gd name="T17" fmla="*/ 143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6" y="0"/>
                    <a:pt x="26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2"/>
                    <a:pt x="26" y="52"/>
                  </a:cubicBezTo>
                  <a:cubicBezTo>
                    <a:pt x="32" y="52"/>
                    <a:pt x="39" y="50"/>
                    <a:pt x="44" y="46"/>
                  </a:cubicBezTo>
                  <a:cubicBezTo>
                    <a:pt x="45" y="45"/>
                    <a:pt x="46" y="44"/>
                    <a:pt x="46" y="44"/>
                  </a:cubicBezTo>
                  <a:cubicBezTo>
                    <a:pt x="47" y="44"/>
                    <a:pt x="47" y="45"/>
                    <a:pt x="47" y="52"/>
                  </a:cubicBezTo>
                  <a:cubicBezTo>
                    <a:pt x="47" y="89"/>
                    <a:pt x="30" y="119"/>
                    <a:pt x="13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0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9" name="Freeform 203"/>
            <p:cNvSpPr>
              <a:spLocks/>
            </p:cNvSpPr>
            <p:nvPr>
              <p:custDataLst>
                <p:tags r:id="rId18"/>
              </p:custDataLst>
            </p:nvPr>
          </p:nvSpPr>
          <p:spPr bwMode="auto">
            <a:xfrm>
              <a:off x="7278687" y="835025"/>
              <a:ext cx="182562" cy="204788"/>
            </a:xfrm>
            <a:custGeom>
              <a:avLst/>
              <a:gdLst>
                <a:gd name="T0" fmla="*/ 158 w 304"/>
                <a:gd name="T1" fmla="*/ 178 h 340"/>
                <a:gd name="T2" fmla="*/ 162 w 304"/>
                <a:gd name="T3" fmla="*/ 170 h 340"/>
                <a:gd name="T4" fmla="*/ 159 w 304"/>
                <a:gd name="T5" fmla="*/ 163 h 340"/>
                <a:gd name="T6" fmla="*/ 57 w 304"/>
                <a:gd name="T7" fmla="*/ 15 h 340"/>
                <a:gd name="T8" fmla="*/ 172 w 304"/>
                <a:gd name="T9" fmla="*/ 15 h 340"/>
                <a:gd name="T10" fmla="*/ 291 w 304"/>
                <a:gd name="T11" fmla="*/ 112 h 340"/>
                <a:gd name="T12" fmla="*/ 304 w 304"/>
                <a:gd name="T13" fmla="*/ 112 h 340"/>
                <a:gd name="T14" fmla="*/ 290 w 304"/>
                <a:gd name="T15" fmla="*/ 0 h 340"/>
                <a:gd name="T16" fmla="*/ 13 w 304"/>
                <a:gd name="T17" fmla="*/ 0 h 340"/>
                <a:gd name="T18" fmla="*/ 0 w 304"/>
                <a:gd name="T19" fmla="*/ 11 h 340"/>
                <a:gd name="T20" fmla="*/ 124 w 304"/>
                <a:gd name="T21" fmla="*/ 192 h 340"/>
                <a:gd name="T22" fmla="*/ 6 w 304"/>
                <a:gd name="T23" fmla="*/ 327 h 340"/>
                <a:gd name="T24" fmla="*/ 1 w 304"/>
                <a:gd name="T25" fmla="*/ 335 h 340"/>
                <a:gd name="T26" fmla="*/ 13 w 304"/>
                <a:gd name="T27" fmla="*/ 340 h 340"/>
                <a:gd name="T28" fmla="*/ 290 w 304"/>
                <a:gd name="T29" fmla="*/ 340 h 340"/>
                <a:gd name="T30" fmla="*/ 304 w 304"/>
                <a:gd name="T31" fmla="*/ 223 h 340"/>
                <a:gd name="T32" fmla="*/ 291 w 304"/>
                <a:gd name="T33" fmla="*/ 223 h 340"/>
                <a:gd name="T34" fmla="*/ 170 w 304"/>
                <a:gd name="T35" fmla="*/ 320 h 340"/>
                <a:gd name="T36" fmla="*/ 33 w 304"/>
                <a:gd name="T37" fmla="*/ 320 h 340"/>
                <a:gd name="T38" fmla="*/ 158 w 304"/>
                <a:gd name="T39" fmla="*/ 178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04" h="340">
                  <a:moveTo>
                    <a:pt x="158" y="178"/>
                  </a:moveTo>
                  <a:cubicBezTo>
                    <a:pt x="162" y="173"/>
                    <a:pt x="162" y="171"/>
                    <a:pt x="162" y="170"/>
                  </a:cubicBezTo>
                  <a:cubicBezTo>
                    <a:pt x="162" y="167"/>
                    <a:pt x="160" y="165"/>
                    <a:pt x="159" y="163"/>
                  </a:cubicBezTo>
                  <a:lnTo>
                    <a:pt x="57" y="15"/>
                  </a:lnTo>
                  <a:lnTo>
                    <a:pt x="172" y="15"/>
                  </a:lnTo>
                  <a:cubicBezTo>
                    <a:pt x="256" y="15"/>
                    <a:pt x="281" y="33"/>
                    <a:pt x="291" y="112"/>
                  </a:cubicBezTo>
                  <a:lnTo>
                    <a:pt x="304" y="112"/>
                  </a:lnTo>
                  <a:lnTo>
                    <a:pt x="290" y="0"/>
                  </a:lnTo>
                  <a:lnTo>
                    <a:pt x="13" y="0"/>
                  </a:lnTo>
                  <a:cubicBezTo>
                    <a:pt x="1" y="0"/>
                    <a:pt x="0" y="0"/>
                    <a:pt x="0" y="11"/>
                  </a:cubicBezTo>
                  <a:lnTo>
                    <a:pt x="124" y="192"/>
                  </a:lnTo>
                  <a:lnTo>
                    <a:pt x="6" y="327"/>
                  </a:lnTo>
                  <a:cubicBezTo>
                    <a:pt x="1" y="332"/>
                    <a:pt x="1" y="334"/>
                    <a:pt x="1" y="335"/>
                  </a:cubicBezTo>
                  <a:cubicBezTo>
                    <a:pt x="1" y="340"/>
                    <a:pt x="6" y="340"/>
                    <a:pt x="13" y="340"/>
                  </a:cubicBezTo>
                  <a:lnTo>
                    <a:pt x="290" y="340"/>
                  </a:lnTo>
                  <a:lnTo>
                    <a:pt x="304" y="223"/>
                  </a:lnTo>
                  <a:lnTo>
                    <a:pt x="291" y="223"/>
                  </a:lnTo>
                  <a:cubicBezTo>
                    <a:pt x="282" y="306"/>
                    <a:pt x="248" y="320"/>
                    <a:pt x="170" y="320"/>
                  </a:cubicBezTo>
                  <a:lnTo>
                    <a:pt x="33" y="320"/>
                  </a:lnTo>
                  <a:lnTo>
                    <a:pt x="158" y="17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0" name="Freeform 204"/>
            <p:cNvSpPr>
              <a:spLocks noEditPoints="1"/>
            </p:cNvSpPr>
            <p:nvPr>
              <p:custDataLst>
                <p:tags r:id="rId19"/>
              </p:custDataLst>
            </p:nvPr>
          </p:nvSpPr>
          <p:spPr bwMode="auto">
            <a:xfrm>
              <a:off x="7486650" y="992187"/>
              <a:ext cx="104775" cy="134938"/>
            </a:xfrm>
            <a:custGeom>
              <a:avLst/>
              <a:gdLst>
                <a:gd name="T0" fmla="*/ 171 w 172"/>
                <a:gd name="T1" fmla="*/ 25 h 224"/>
                <a:gd name="T2" fmla="*/ 172 w 172"/>
                <a:gd name="T3" fmla="*/ 17 h 224"/>
                <a:gd name="T4" fmla="*/ 160 w 172"/>
                <a:gd name="T5" fmla="*/ 6 h 224"/>
                <a:gd name="T6" fmla="*/ 144 w 172"/>
                <a:gd name="T7" fmla="*/ 19 h 224"/>
                <a:gd name="T8" fmla="*/ 108 w 172"/>
                <a:gd name="T9" fmla="*/ 0 h 224"/>
                <a:gd name="T10" fmla="*/ 19 w 172"/>
                <a:gd name="T11" fmla="*/ 96 h 224"/>
                <a:gd name="T12" fmla="*/ 72 w 172"/>
                <a:gd name="T13" fmla="*/ 153 h 224"/>
                <a:gd name="T14" fmla="*/ 116 w 172"/>
                <a:gd name="T15" fmla="*/ 134 h 224"/>
                <a:gd name="T16" fmla="*/ 108 w 172"/>
                <a:gd name="T17" fmla="*/ 166 h 224"/>
                <a:gd name="T18" fmla="*/ 88 w 172"/>
                <a:gd name="T19" fmla="*/ 202 h 224"/>
                <a:gd name="T20" fmla="*/ 49 w 172"/>
                <a:gd name="T21" fmla="*/ 215 h 224"/>
                <a:gd name="T22" fmla="*/ 22 w 172"/>
                <a:gd name="T23" fmla="*/ 212 h 224"/>
                <a:gd name="T24" fmla="*/ 34 w 172"/>
                <a:gd name="T25" fmla="*/ 195 h 224"/>
                <a:gd name="T26" fmla="*/ 20 w 172"/>
                <a:gd name="T27" fmla="*/ 182 h 224"/>
                <a:gd name="T28" fmla="*/ 0 w 172"/>
                <a:gd name="T29" fmla="*/ 203 h 224"/>
                <a:gd name="T30" fmla="*/ 50 w 172"/>
                <a:gd name="T31" fmla="*/ 224 h 224"/>
                <a:gd name="T32" fmla="*/ 133 w 172"/>
                <a:gd name="T33" fmla="*/ 177 h 224"/>
                <a:gd name="T34" fmla="*/ 171 w 172"/>
                <a:gd name="T35" fmla="*/ 25 h 224"/>
                <a:gd name="T36" fmla="*/ 123 w 172"/>
                <a:gd name="T37" fmla="*/ 107 h 224"/>
                <a:gd name="T38" fmla="*/ 115 w 172"/>
                <a:gd name="T39" fmla="*/ 120 h 224"/>
                <a:gd name="T40" fmla="*/ 73 w 172"/>
                <a:gd name="T41" fmla="*/ 144 h 224"/>
                <a:gd name="T42" fmla="*/ 47 w 172"/>
                <a:gd name="T43" fmla="*/ 110 h 224"/>
                <a:gd name="T44" fmla="*/ 65 w 172"/>
                <a:gd name="T45" fmla="*/ 41 h 224"/>
                <a:gd name="T46" fmla="*/ 108 w 172"/>
                <a:gd name="T47" fmla="*/ 9 h 224"/>
                <a:gd name="T48" fmla="*/ 139 w 172"/>
                <a:gd name="T49" fmla="*/ 39 h 224"/>
                <a:gd name="T50" fmla="*/ 138 w 172"/>
                <a:gd name="T51" fmla="*/ 44 h 224"/>
                <a:gd name="T52" fmla="*/ 123 w 172"/>
                <a:gd name="T53" fmla="*/ 107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2" h="224">
                  <a:moveTo>
                    <a:pt x="171" y="25"/>
                  </a:moveTo>
                  <a:cubicBezTo>
                    <a:pt x="172" y="19"/>
                    <a:pt x="172" y="18"/>
                    <a:pt x="172" y="17"/>
                  </a:cubicBezTo>
                  <a:cubicBezTo>
                    <a:pt x="172" y="10"/>
                    <a:pt x="166" y="6"/>
                    <a:pt x="160" y="6"/>
                  </a:cubicBezTo>
                  <a:cubicBezTo>
                    <a:pt x="152" y="6"/>
                    <a:pt x="146" y="13"/>
                    <a:pt x="144" y="19"/>
                  </a:cubicBezTo>
                  <a:cubicBezTo>
                    <a:pt x="138" y="10"/>
                    <a:pt x="126" y="0"/>
                    <a:pt x="108" y="0"/>
                  </a:cubicBezTo>
                  <a:cubicBezTo>
                    <a:pt x="65" y="0"/>
                    <a:pt x="19" y="46"/>
                    <a:pt x="19" y="96"/>
                  </a:cubicBezTo>
                  <a:cubicBezTo>
                    <a:pt x="19" y="132"/>
                    <a:pt x="43" y="153"/>
                    <a:pt x="72" y="153"/>
                  </a:cubicBezTo>
                  <a:cubicBezTo>
                    <a:pt x="88" y="153"/>
                    <a:pt x="103" y="145"/>
                    <a:pt x="116" y="134"/>
                  </a:cubicBezTo>
                  <a:lnTo>
                    <a:pt x="108" y="166"/>
                  </a:lnTo>
                  <a:cubicBezTo>
                    <a:pt x="104" y="180"/>
                    <a:pt x="102" y="190"/>
                    <a:pt x="88" y="202"/>
                  </a:cubicBezTo>
                  <a:cubicBezTo>
                    <a:pt x="73" y="215"/>
                    <a:pt x="58" y="215"/>
                    <a:pt x="49" y="215"/>
                  </a:cubicBezTo>
                  <a:cubicBezTo>
                    <a:pt x="33" y="215"/>
                    <a:pt x="29" y="214"/>
                    <a:pt x="22" y="212"/>
                  </a:cubicBezTo>
                  <a:cubicBezTo>
                    <a:pt x="31" y="208"/>
                    <a:pt x="34" y="200"/>
                    <a:pt x="34" y="195"/>
                  </a:cubicBezTo>
                  <a:cubicBezTo>
                    <a:pt x="34" y="186"/>
                    <a:pt x="27" y="182"/>
                    <a:pt x="20" y="182"/>
                  </a:cubicBezTo>
                  <a:cubicBezTo>
                    <a:pt x="10" y="182"/>
                    <a:pt x="0" y="190"/>
                    <a:pt x="0" y="203"/>
                  </a:cubicBezTo>
                  <a:cubicBezTo>
                    <a:pt x="0" y="224"/>
                    <a:pt x="30" y="224"/>
                    <a:pt x="50" y="224"/>
                  </a:cubicBezTo>
                  <a:cubicBezTo>
                    <a:pt x="104" y="224"/>
                    <a:pt x="128" y="197"/>
                    <a:pt x="133" y="177"/>
                  </a:cubicBezTo>
                  <a:lnTo>
                    <a:pt x="171" y="25"/>
                  </a:lnTo>
                  <a:close/>
                  <a:moveTo>
                    <a:pt x="123" y="107"/>
                  </a:moveTo>
                  <a:cubicBezTo>
                    <a:pt x="121" y="112"/>
                    <a:pt x="121" y="113"/>
                    <a:pt x="115" y="120"/>
                  </a:cubicBezTo>
                  <a:cubicBezTo>
                    <a:pt x="103" y="134"/>
                    <a:pt x="86" y="144"/>
                    <a:pt x="73" y="144"/>
                  </a:cubicBezTo>
                  <a:cubicBezTo>
                    <a:pt x="55" y="144"/>
                    <a:pt x="47" y="129"/>
                    <a:pt x="47" y="110"/>
                  </a:cubicBezTo>
                  <a:cubicBezTo>
                    <a:pt x="47" y="95"/>
                    <a:pt x="56" y="56"/>
                    <a:pt x="65" y="41"/>
                  </a:cubicBezTo>
                  <a:cubicBezTo>
                    <a:pt x="80" y="16"/>
                    <a:pt x="96" y="9"/>
                    <a:pt x="108" y="9"/>
                  </a:cubicBezTo>
                  <a:cubicBezTo>
                    <a:pt x="133" y="9"/>
                    <a:pt x="139" y="35"/>
                    <a:pt x="139" y="39"/>
                  </a:cubicBezTo>
                  <a:cubicBezTo>
                    <a:pt x="139" y="40"/>
                    <a:pt x="139" y="40"/>
                    <a:pt x="138" y="44"/>
                  </a:cubicBezTo>
                  <a:lnTo>
                    <a:pt x="123" y="10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1" name="Freeform 205"/>
            <p:cNvSpPr>
              <a:spLocks/>
            </p:cNvSpPr>
            <p:nvPr>
              <p:custDataLst>
                <p:tags r:id="rId20"/>
              </p:custDataLst>
            </p:nvPr>
          </p:nvSpPr>
          <p:spPr bwMode="auto">
            <a:xfrm>
              <a:off x="7634287" y="814387"/>
              <a:ext cx="69850" cy="300038"/>
            </a:xfrm>
            <a:custGeom>
              <a:avLst/>
              <a:gdLst>
                <a:gd name="T0" fmla="*/ 116 w 116"/>
                <a:gd name="T1" fmla="*/ 250 h 499"/>
                <a:gd name="T2" fmla="*/ 83 w 116"/>
                <a:gd name="T3" fmla="*/ 94 h 499"/>
                <a:gd name="T4" fmla="*/ 5 w 116"/>
                <a:gd name="T5" fmla="*/ 0 h 499"/>
                <a:gd name="T6" fmla="*/ 0 w 116"/>
                <a:gd name="T7" fmla="*/ 6 h 499"/>
                <a:gd name="T8" fmla="*/ 10 w 116"/>
                <a:gd name="T9" fmla="*/ 17 h 499"/>
                <a:gd name="T10" fmla="*/ 87 w 116"/>
                <a:gd name="T11" fmla="*/ 250 h 499"/>
                <a:gd name="T12" fmla="*/ 7 w 116"/>
                <a:gd name="T13" fmla="*/ 486 h 499"/>
                <a:gd name="T14" fmla="*/ 0 w 116"/>
                <a:gd name="T15" fmla="*/ 494 h 499"/>
                <a:gd name="T16" fmla="*/ 5 w 116"/>
                <a:gd name="T17" fmla="*/ 499 h 499"/>
                <a:gd name="T18" fmla="*/ 84 w 116"/>
                <a:gd name="T19" fmla="*/ 402 h 499"/>
                <a:gd name="T20" fmla="*/ 116 w 116"/>
                <a:gd name="T21" fmla="*/ 25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50"/>
                  </a:moveTo>
                  <a:cubicBezTo>
                    <a:pt x="116" y="211"/>
                    <a:pt x="110" y="151"/>
                    <a:pt x="83" y="94"/>
                  </a:cubicBezTo>
                  <a:cubicBezTo>
                    <a:pt x="53" y="33"/>
                    <a:pt x="10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7"/>
                    <a:pt x="0" y="8"/>
                    <a:pt x="10" y="17"/>
                  </a:cubicBezTo>
                  <a:cubicBezTo>
                    <a:pt x="59" y="66"/>
                    <a:pt x="87" y="146"/>
                    <a:pt x="87" y="250"/>
                  </a:cubicBezTo>
                  <a:cubicBezTo>
                    <a:pt x="87" y="335"/>
                    <a:pt x="69" y="423"/>
                    <a:pt x="7" y="486"/>
                  </a:cubicBezTo>
                  <a:cubicBezTo>
                    <a:pt x="0" y="492"/>
                    <a:pt x="0" y="493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4" y="402"/>
                  </a:cubicBezTo>
                  <a:cubicBezTo>
                    <a:pt x="110" y="347"/>
                    <a:pt x="116" y="292"/>
                    <a:pt x="116" y="25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2" name="Rectangle 206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5189537" y="1162050"/>
              <a:ext cx="2949575" cy="111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3" name="Freeform 207"/>
            <p:cNvSpPr>
              <a:spLocks/>
            </p:cNvSpPr>
            <p:nvPr>
              <p:custDataLst>
                <p:tags r:id="rId22"/>
              </p:custDataLst>
            </p:nvPr>
          </p:nvSpPr>
          <p:spPr bwMode="auto">
            <a:xfrm>
              <a:off x="5207000" y="1279525"/>
              <a:ext cx="282575" cy="298450"/>
            </a:xfrm>
            <a:custGeom>
              <a:avLst/>
              <a:gdLst>
                <a:gd name="T0" fmla="*/ 182 w 470"/>
                <a:gd name="T1" fmla="*/ 266 h 498"/>
                <a:gd name="T2" fmla="*/ 5 w 470"/>
                <a:gd name="T3" fmla="*/ 485 h 498"/>
                <a:gd name="T4" fmla="*/ 0 w 470"/>
                <a:gd name="T5" fmla="*/ 493 h 498"/>
                <a:gd name="T6" fmla="*/ 14 w 470"/>
                <a:gd name="T7" fmla="*/ 498 h 498"/>
                <a:gd name="T8" fmla="*/ 427 w 470"/>
                <a:gd name="T9" fmla="*/ 498 h 498"/>
                <a:gd name="T10" fmla="*/ 470 w 470"/>
                <a:gd name="T11" fmla="*/ 374 h 498"/>
                <a:gd name="T12" fmla="*/ 457 w 470"/>
                <a:gd name="T13" fmla="*/ 374 h 498"/>
                <a:gd name="T14" fmla="*/ 369 w 470"/>
                <a:gd name="T15" fmla="*/ 457 h 498"/>
                <a:gd name="T16" fmla="*/ 253 w 470"/>
                <a:gd name="T17" fmla="*/ 471 h 498"/>
                <a:gd name="T18" fmla="*/ 41 w 470"/>
                <a:gd name="T19" fmla="*/ 471 h 498"/>
                <a:gd name="T20" fmla="*/ 214 w 470"/>
                <a:gd name="T21" fmla="*/ 257 h 498"/>
                <a:gd name="T22" fmla="*/ 219 w 470"/>
                <a:gd name="T23" fmla="*/ 249 h 498"/>
                <a:gd name="T24" fmla="*/ 215 w 470"/>
                <a:gd name="T25" fmla="*/ 242 h 498"/>
                <a:gd name="T26" fmla="*/ 53 w 470"/>
                <a:gd name="T27" fmla="*/ 20 h 498"/>
                <a:gd name="T28" fmla="*/ 251 w 470"/>
                <a:gd name="T29" fmla="*/ 20 h 498"/>
                <a:gd name="T30" fmla="*/ 457 w 470"/>
                <a:gd name="T31" fmla="*/ 117 h 498"/>
                <a:gd name="T32" fmla="*/ 470 w 470"/>
                <a:gd name="T33" fmla="*/ 117 h 498"/>
                <a:gd name="T34" fmla="*/ 427 w 470"/>
                <a:gd name="T35" fmla="*/ 0 h 498"/>
                <a:gd name="T36" fmla="*/ 14 w 470"/>
                <a:gd name="T37" fmla="*/ 0 h 498"/>
                <a:gd name="T38" fmla="*/ 0 w 470"/>
                <a:gd name="T39" fmla="*/ 16 h 498"/>
                <a:gd name="T40" fmla="*/ 182 w 470"/>
                <a:gd name="T41" fmla="*/ 26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498">
                  <a:moveTo>
                    <a:pt x="182" y="266"/>
                  </a:moveTo>
                  <a:lnTo>
                    <a:pt x="5" y="485"/>
                  </a:lnTo>
                  <a:cubicBezTo>
                    <a:pt x="1" y="490"/>
                    <a:pt x="0" y="491"/>
                    <a:pt x="0" y="493"/>
                  </a:cubicBezTo>
                  <a:cubicBezTo>
                    <a:pt x="0" y="498"/>
                    <a:pt x="5" y="498"/>
                    <a:pt x="14" y="498"/>
                  </a:cubicBezTo>
                  <a:lnTo>
                    <a:pt x="427" y="498"/>
                  </a:lnTo>
                  <a:lnTo>
                    <a:pt x="470" y="374"/>
                  </a:lnTo>
                  <a:lnTo>
                    <a:pt x="457" y="374"/>
                  </a:lnTo>
                  <a:cubicBezTo>
                    <a:pt x="445" y="412"/>
                    <a:pt x="411" y="442"/>
                    <a:pt x="369" y="457"/>
                  </a:cubicBezTo>
                  <a:cubicBezTo>
                    <a:pt x="361" y="459"/>
                    <a:pt x="327" y="471"/>
                    <a:pt x="253" y="471"/>
                  </a:cubicBezTo>
                  <a:lnTo>
                    <a:pt x="41" y="471"/>
                  </a:lnTo>
                  <a:lnTo>
                    <a:pt x="214" y="257"/>
                  </a:lnTo>
                  <a:cubicBezTo>
                    <a:pt x="218" y="253"/>
                    <a:pt x="219" y="251"/>
                    <a:pt x="219" y="249"/>
                  </a:cubicBezTo>
                  <a:cubicBezTo>
                    <a:pt x="219" y="247"/>
                    <a:pt x="218" y="247"/>
                    <a:pt x="215" y="242"/>
                  </a:cubicBezTo>
                  <a:lnTo>
                    <a:pt x="53" y="20"/>
                  </a:lnTo>
                  <a:lnTo>
                    <a:pt x="251" y="20"/>
                  </a:lnTo>
                  <a:cubicBezTo>
                    <a:pt x="308" y="20"/>
                    <a:pt x="422" y="23"/>
                    <a:pt x="457" y="117"/>
                  </a:cubicBezTo>
                  <a:lnTo>
                    <a:pt x="470" y="117"/>
                  </a:lnTo>
                  <a:lnTo>
                    <a:pt x="427" y="0"/>
                  </a:lnTo>
                  <a:lnTo>
                    <a:pt x="14" y="0"/>
                  </a:lnTo>
                  <a:cubicBezTo>
                    <a:pt x="0" y="0"/>
                    <a:pt x="0" y="0"/>
                    <a:pt x="0" y="16"/>
                  </a:cubicBezTo>
                  <a:lnTo>
                    <a:pt x="182" y="26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4" name="Freeform 208"/>
            <p:cNvSpPr>
              <a:spLocks/>
            </p:cNvSpPr>
            <p:nvPr>
              <p:custDataLst>
                <p:tags r:id="rId23"/>
              </p:custDataLst>
            </p:nvPr>
          </p:nvSpPr>
          <p:spPr bwMode="auto">
            <a:xfrm>
              <a:off x="5521325" y="1204912"/>
              <a:ext cx="161925" cy="152400"/>
            </a:xfrm>
            <a:custGeom>
              <a:avLst/>
              <a:gdLst>
                <a:gd name="T0" fmla="*/ 269 w 269"/>
                <a:gd name="T1" fmla="*/ 4 h 252"/>
                <a:gd name="T2" fmla="*/ 265 w 269"/>
                <a:gd name="T3" fmla="*/ 0 h 252"/>
                <a:gd name="T4" fmla="*/ 259 w 269"/>
                <a:gd name="T5" fmla="*/ 4 h 252"/>
                <a:gd name="T6" fmla="*/ 233 w 269"/>
                <a:gd name="T7" fmla="*/ 31 h 252"/>
                <a:gd name="T8" fmla="*/ 168 w 269"/>
                <a:gd name="T9" fmla="*/ 0 h 252"/>
                <a:gd name="T10" fmla="*/ 0 w 269"/>
                <a:gd name="T11" fmla="*/ 154 h 252"/>
                <a:gd name="T12" fmla="*/ 108 w 269"/>
                <a:gd name="T13" fmla="*/ 252 h 252"/>
                <a:gd name="T14" fmla="*/ 189 w 269"/>
                <a:gd name="T15" fmla="*/ 224 h 252"/>
                <a:gd name="T16" fmla="*/ 206 w 269"/>
                <a:gd name="T17" fmla="*/ 245 h 252"/>
                <a:gd name="T18" fmla="*/ 212 w 269"/>
                <a:gd name="T19" fmla="*/ 236 h 252"/>
                <a:gd name="T20" fmla="*/ 218 w 269"/>
                <a:gd name="T21" fmla="*/ 209 h 252"/>
                <a:gd name="T22" fmla="*/ 226 w 269"/>
                <a:gd name="T23" fmla="*/ 178 h 252"/>
                <a:gd name="T24" fmla="*/ 251 w 269"/>
                <a:gd name="T25" fmla="*/ 161 h 252"/>
                <a:gd name="T26" fmla="*/ 259 w 269"/>
                <a:gd name="T27" fmla="*/ 154 h 252"/>
                <a:gd name="T28" fmla="*/ 254 w 269"/>
                <a:gd name="T29" fmla="*/ 149 h 252"/>
                <a:gd name="T30" fmla="*/ 215 w 269"/>
                <a:gd name="T31" fmla="*/ 150 h 252"/>
                <a:gd name="T32" fmla="*/ 186 w 269"/>
                <a:gd name="T33" fmla="*/ 150 h 252"/>
                <a:gd name="T34" fmla="*/ 159 w 269"/>
                <a:gd name="T35" fmla="*/ 149 h 252"/>
                <a:gd name="T36" fmla="*/ 151 w 269"/>
                <a:gd name="T37" fmla="*/ 156 h 252"/>
                <a:gd name="T38" fmla="*/ 164 w 269"/>
                <a:gd name="T39" fmla="*/ 161 h 252"/>
                <a:gd name="T40" fmla="*/ 184 w 269"/>
                <a:gd name="T41" fmla="*/ 162 h 252"/>
                <a:gd name="T42" fmla="*/ 195 w 269"/>
                <a:gd name="T43" fmla="*/ 169 h 252"/>
                <a:gd name="T44" fmla="*/ 193 w 269"/>
                <a:gd name="T45" fmla="*/ 180 h 252"/>
                <a:gd name="T46" fmla="*/ 185 w 269"/>
                <a:gd name="T47" fmla="*/ 209 h 252"/>
                <a:gd name="T48" fmla="*/ 116 w 269"/>
                <a:gd name="T49" fmla="*/ 239 h 252"/>
                <a:gd name="T50" fmla="*/ 35 w 269"/>
                <a:gd name="T51" fmla="*/ 164 h 252"/>
                <a:gd name="T52" fmla="*/ 78 w 269"/>
                <a:gd name="T53" fmla="*/ 54 h 252"/>
                <a:gd name="T54" fmla="*/ 171 w 269"/>
                <a:gd name="T55" fmla="*/ 13 h 252"/>
                <a:gd name="T56" fmla="*/ 235 w 269"/>
                <a:gd name="T57" fmla="*/ 81 h 252"/>
                <a:gd name="T58" fmla="*/ 234 w 269"/>
                <a:gd name="T59" fmla="*/ 95 h 252"/>
                <a:gd name="T60" fmla="*/ 240 w 269"/>
                <a:gd name="T61" fmla="*/ 100 h 252"/>
                <a:gd name="T62" fmla="*/ 248 w 269"/>
                <a:gd name="T63" fmla="*/ 92 h 252"/>
                <a:gd name="T64" fmla="*/ 269 w 269"/>
                <a:gd name="T65" fmla="*/ 4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9" h="252">
                  <a:moveTo>
                    <a:pt x="269" y="4"/>
                  </a:moveTo>
                  <a:cubicBezTo>
                    <a:pt x="269" y="3"/>
                    <a:pt x="268" y="0"/>
                    <a:pt x="265" y="0"/>
                  </a:cubicBezTo>
                  <a:cubicBezTo>
                    <a:pt x="262" y="0"/>
                    <a:pt x="262" y="1"/>
                    <a:pt x="259" y="4"/>
                  </a:cubicBezTo>
                  <a:lnTo>
                    <a:pt x="233" y="31"/>
                  </a:lnTo>
                  <a:cubicBezTo>
                    <a:pt x="230" y="27"/>
                    <a:pt x="210" y="0"/>
                    <a:pt x="168" y="0"/>
                  </a:cubicBezTo>
                  <a:cubicBezTo>
                    <a:pt x="83" y="0"/>
                    <a:pt x="0" y="75"/>
                    <a:pt x="0" y="154"/>
                  </a:cubicBezTo>
                  <a:cubicBezTo>
                    <a:pt x="0" y="208"/>
                    <a:pt x="41" y="252"/>
                    <a:pt x="108" y="252"/>
                  </a:cubicBezTo>
                  <a:cubicBezTo>
                    <a:pt x="139" y="252"/>
                    <a:pt x="171" y="244"/>
                    <a:pt x="189" y="224"/>
                  </a:cubicBezTo>
                  <a:cubicBezTo>
                    <a:pt x="193" y="232"/>
                    <a:pt x="202" y="245"/>
                    <a:pt x="206" y="245"/>
                  </a:cubicBezTo>
                  <a:cubicBezTo>
                    <a:pt x="209" y="245"/>
                    <a:pt x="210" y="243"/>
                    <a:pt x="212" y="236"/>
                  </a:cubicBezTo>
                  <a:lnTo>
                    <a:pt x="218" y="209"/>
                  </a:lnTo>
                  <a:cubicBezTo>
                    <a:pt x="220" y="203"/>
                    <a:pt x="225" y="182"/>
                    <a:pt x="226" y="178"/>
                  </a:cubicBezTo>
                  <a:cubicBezTo>
                    <a:pt x="230" y="162"/>
                    <a:pt x="231" y="162"/>
                    <a:pt x="251" y="161"/>
                  </a:cubicBezTo>
                  <a:cubicBezTo>
                    <a:pt x="254" y="161"/>
                    <a:pt x="259" y="161"/>
                    <a:pt x="259" y="154"/>
                  </a:cubicBezTo>
                  <a:cubicBezTo>
                    <a:pt x="259" y="151"/>
                    <a:pt x="256" y="149"/>
                    <a:pt x="254" y="149"/>
                  </a:cubicBezTo>
                  <a:cubicBezTo>
                    <a:pt x="242" y="149"/>
                    <a:pt x="228" y="150"/>
                    <a:pt x="215" y="150"/>
                  </a:cubicBezTo>
                  <a:cubicBezTo>
                    <a:pt x="207" y="150"/>
                    <a:pt x="195" y="150"/>
                    <a:pt x="186" y="150"/>
                  </a:cubicBezTo>
                  <a:cubicBezTo>
                    <a:pt x="178" y="150"/>
                    <a:pt x="168" y="149"/>
                    <a:pt x="159" y="149"/>
                  </a:cubicBezTo>
                  <a:cubicBezTo>
                    <a:pt x="156" y="149"/>
                    <a:pt x="151" y="149"/>
                    <a:pt x="151" y="156"/>
                  </a:cubicBezTo>
                  <a:cubicBezTo>
                    <a:pt x="151" y="161"/>
                    <a:pt x="155" y="161"/>
                    <a:pt x="164" y="161"/>
                  </a:cubicBezTo>
                  <a:cubicBezTo>
                    <a:pt x="170" y="161"/>
                    <a:pt x="177" y="161"/>
                    <a:pt x="184" y="162"/>
                  </a:cubicBezTo>
                  <a:cubicBezTo>
                    <a:pt x="195" y="163"/>
                    <a:pt x="195" y="164"/>
                    <a:pt x="195" y="169"/>
                  </a:cubicBezTo>
                  <a:cubicBezTo>
                    <a:pt x="195" y="170"/>
                    <a:pt x="195" y="171"/>
                    <a:pt x="193" y="180"/>
                  </a:cubicBezTo>
                  <a:cubicBezTo>
                    <a:pt x="191" y="190"/>
                    <a:pt x="187" y="205"/>
                    <a:pt x="185" y="209"/>
                  </a:cubicBezTo>
                  <a:cubicBezTo>
                    <a:pt x="175" y="230"/>
                    <a:pt x="143" y="239"/>
                    <a:pt x="116" y="239"/>
                  </a:cubicBezTo>
                  <a:cubicBezTo>
                    <a:pt x="81" y="239"/>
                    <a:pt x="35" y="223"/>
                    <a:pt x="35" y="164"/>
                  </a:cubicBezTo>
                  <a:cubicBezTo>
                    <a:pt x="35" y="127"/>
                    <a:pt x="52" y="80"/>
                    <a:pt x="78" y="54"/>
                  </a:cubicBezTo>
                  <a:cubicBezTo>
                    <a:pt x="114" y="18"/>
                    <a:pt x="151" y="13"/>
                    <a:pt x="171" y="13"/>
                  </a:cubicBezTo>
                  <a:cubicBezTo>
                    <a:pt x="211" y="13"/>
                    <a:pt x="235" y="42"/>
                    <a:pt x="235" y="81"/>
                  </a:cubicBezTo>
                  <a:cubicBezTo>
                    <a:pt x="235" y="91"/>
                    <a:pt x="234" y="93"/>
                    <a:pt x="234" y="95"/>
                  </a:cubicBezTo>
                  <a:cubicBezTo>
                    <a:pt x="234" y="100"/>
                    <a:pt x="239" y="100"/>
                    <a:pt x="240" y="100"/>
                  </a:cubicBezTo>
                  <a:cubicBezTo>
                    <a:pt x="246" y="100"/>
                    <a:pt x="246" y="99"/>
                    <a:pt x="248" y="92"/>
                  </a:cubicBezTo>
                  <a:lnTo>
                    <a:pt x="269" y="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5" name="Freeform 209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5514975" y="1500187"/>
              <a:ext cx="104775" cy="134938"/>
            </a:xfrm>
            <a:custGeom>
              <a:avLst/>
              <a:gdLst>
                <a:gd name="T0" fmla="*/ 171 w 172"/>
                <a:gd name="T1" fmla="*/ 25 h 225"/>
                <a:gd name="T2" fmla="*/ 172 w 172"/>
                <a:gd name="T3" fmla="*/ 18 h 225"/>
                <a:gd name="T4" fmla="*/ 160 w 172"/>
                <a:gd name="T5" fmla="*/ 7 h 225"/>
                <a:gd name="T6" fmla="*/ 144 w 172"/>
                <a:gd name="T7" fmla="*/ 20 h 225"/>
                <a:gd name="T8" fmla="*/ 108 w 172"/>
                <a:gd name="T9" fmla="*/ 0 h 225"/>
                <a:gd name="T10" fmla="*/ 19 w 172"/>
                <a:gd name="T11" fmla="*/ 97 h 225"/>
                <a:gd name="T12" fmla="*/ 72 w 172"/>
                <a:gd name="T13" fmla="*/ 154 h 225"/>
                <a:gd name="T14" fmla="*/ 116 w 172"/>
                <a:gd name="T15" fmla="*/ 135 h 225"/>
                <a:gd name="T16" fmla="*/ 108 w 172"/>
                <a:gd name="T17" fmla="*/ 166 h 225"/>
                <a:gd name="T18" fmla="*/ 89 w 172"/>
                <a:gd name="T19" fmla="*/ 202 h 225"/>
                <a:gd name="T20" fmla="*/ 50 w 172"/>
                <a:gd name="T21" fmla="*/ 215 h 225"/>
                <a:gd name="T22" fmla="*/ 23 w 172"/>
                <a:gd name="T23" fmla="*/ 213 h 225"/>
                <a:gd name="T24" fmla="*/ 34 w 172"/>
                <a:gd name="T25" fmla="*/ 195 h 225"/>
                <a:gd name="T26" fmla="*/ 20 w 172"/>
                <a:gd name="T27" fmla="*/ 182 h 225"/>
                <a:gd name="T28" fmla="*/ 0 w 172"/>
                <a:gd name="T29" fmla="*/ 204 h 225"/>
                <a:gd name="T30" fmla="*/ 50 w 172"/>
                <a:gd name="T31" fmla="*/ 225 h 225"/>
                <a:gd name="T32" fmla="*/ 133 w 172"/>
                <a:gd name="T33" fmla="*/ 177 h 225"/>
                <a:gd name="T34" fmla="*/ 171 w 172"/>
                <a:gd name="T35" fmla="*/ 25 h 225"/>
                <a:gd name="T36" fmla="*/ 123 w 172"/>
                <a:gd name="T37" fmla="*/ 108 h 225"/>
                <a:gd name="T38" fmla="*/ 115 w 172"/>
                <a:gd name="T39" fmla="*/ 120 h 225"/>
                <a:gd name="T40" fmla="*/ 73 w 172"/>
                <a:gd name="T41" fmla="*/ 144 h 225"/>
                <a:gd name="T42" fmla="*/ 47 w 172"/>
                <a:gd name="T43" fmla="*/ 111 h 225"/>
                <a:gd name="T44" fmla="*/ 66 w 172"/>
                <a:gd name="T45" fmla="*/ 41 h 225"/>
                <a:gd name="T46" fmla="*/ 108 w 172"/>
                <a:gd name="T47" fmla="*/ 10 h 225"/>
                <a:gd name="T48" fmla="*/ 140 w 172"/>
                <a:gd name="T49" fmla="*/ 40 h 225"/>
                <a:gd name="T50" fmla="*/ 138 w 172"/>
                <a:gd name="T51" fmla="*/ 45 h 225"/>
                <a:gd name="T52" fmla="*/ 123 w 172"/>
                <a:gd name="T53" fmla="*/ 108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2" h="225">
                  <a:moveTo>
                    <a:pt x="171" y="25"/>
                  </a:moveTo>
                  <a:cubicBezTo>
                    <a:pt x="172" y="20"/>
                    <a:pt x="172" y="18"/>
                    <a:pt x="172" y="18"/>
                  </a:cubicBezTo>
                  <a:cubicBezTo>
                    <a:pt x="172" y="10"/>
                    <a:pt x="166" y="7"/>
                    <a:pt x="160" y="7"/>
                  </a:cubicBezTo>
                  <a:cubicBezTo>
                    <a:pt x="152" y="7"/>
                    <a:pt x="146" y="13"/>
                    <a:pt x="144" y="20"/>
                  </a:cubicBezTo>
                  <a:cubicBezTo>
                    <a:pt x="138" y="11"/>
                    <a:pt x="127" y="0"/>
                    <a:pt x="108" y="0"/>
                  </a:cubicBezTo>
                  <a:cubicBezTo>
                    <a:pt x="65" y="0"/>
                    <a:pt x="19" y="47"/>
                    <a:pt x="19" y="97"/>
                  </a:cubicBezTo>
                  <a:cubicBezTo>
                    <a:pt x="19" y="133"/>
                    <a:pt x="44" y="154"/>
                    <a:pt x="72" y="154"/>
                  </a:cubicBezTo>
                  <a:cubicBezTo>
                    <a:pt x="88" y="154"/>
                    <a:pt x="104" y="146"/>
                    <a:pt x="116" y="135"/>
                  </a:cubicBezTo>
                  <a:lnTo>
                    <a:pt x="108" y="166"/>
                  </a:lnTo>
                  <a:cubicBezTo>
                    <a:pt x="104" y="181"/>
                    <a:pt x="102" y="191"/>
                    <a:pt x="89" y="202"/>
                  </a:cubicBezTo>
                  <a:cubicBezTo>
                    <a:pt x="73" y="215"/>
                    <a:pt x="58" y="215"/>
                    <a:pt x="50" y="215"/>
                  </a:cubicBezTo>
                  <a:cubicBezTo>
                    <a:pt x="34" y="215"/>
                    <a:pt x="29" y="214"/>
                    <a:pt x="23" y="213"/>
                  </a:cubicBezTo>
                  <a:cubicBezTo>
                    <a:pt x="31" y="209"/>
                    <a:pt x="34" y="200"/>
                    <a:pt x="34" y="195"/>
                  </a:cubicBezTo>
                  <a:cubicBezTo>
                    <a:pt x="34" y="187"/>
                    <a:pt x="27" y="182"/>
                    <a:pt x="20" y="182"/>
                  </a:cubicBezTo>
                  <a:cubicBezTo>
                    <a:pt x="11" y="182"/>
                    <a:pt x="0" y="191"/>
                    <a:pt x="0" y="204"/>
                  </a:cubicBezTo>
                  <a:cubicBezTo>
                    <a:pt x="0" y="225"/>
                    <a:pt x="30" y="225"/>
                    <a:pt x="50" y="225"/>
                  </a:cubicBezTo>
                  <a:cubicBezTo>
                    <a:pt x="105" y="225"/>
                    <a:pt x="128" y="197"/>
                    <a:pt x="133" y="177"/>
                  </a:cubicBezTo>
                  <a:lnTo>
                    <a:pt x="171" y="25"/>
                  </a:lnTo>
                  <a:close/>
                  <a:moveTo>
                    <a:pt x="123" y="108"/>
                  </a:moveTo>
                  <a:cubicBezTo>
                    <a:pt x="121" y="113"/>
                    <a:pt x="121" y="113"/>
                    <a:pt x="115" y="120"/>
                  </a:cubicBezTo>
                  <a:cubicBezTo>
                    <a:pt x="103" y="135"/>
                    <a:pt x="87" y="144"/>
                    <a:pt x="73" y="144"/>
                  </a:cubicBezTo>
                  <a:cubicBezTo>
                    <a:pt x="55" y="144"/>
                    <a:pt x="47" y="129"/>
                    <a:pt x="47" y="111"/>
                  </a:cubicBezTo>
                  <a:cubicBezTo>
                    <a:pt x="47" y="96"/>
                    <a:pt x="57" y="57"/>
                    <a:pt x="66" y="41"/>
                  </a:cubicBezTo>
                  <a:cubicBezTo>
                    <a:pt x="80" y="17"/>
                    <a:pt x="97" y="10"/>
                    <a:pt x="108" y="10"/>
                  </a:cubicBezTo>
                  <a:cubicBezTo>
                    <a:pt x="133" y="10"/>
                    <a:pt x="140" y="36"/>
                    <a:pt x="140" y="40"/>
                  </a:cubicBezTo>
                  <a:cubicBezTo>
                    <a:pt x="140" y="40"/>
                    <a:pt x="140" y="41"/>
                    <a:pt x="138" y="45"/>
                  </a:cubicBezTo>
                  <a:lnTo>
                    <a:pt x="123" y="10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6" name="Freeform 210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5646737" y="1512887"/>
              <a:ext cx="153987" cy="55563"/>
            </a:xfrm>
            <a:custGeom>
              <a:avLst/>
              <a:gdLst>
                <a:gd name="T0" fmla="*/ 243 w 256"/>
                <a:gd name="T1" fmla="*/ 17 h 93"/>
                <a:gd name="T2" fmla="*/ 256 w 256"/>
                <a:gd name="T3" fmla="*/ 8 h 93"/>
                <a:gd name="T4" fmla="*/ 243 w 256"/>
                <a:gd name="T5" fmla="*/ 0 h 93"/>
                <a:gd name="T6" fmla="*/ 13 w 256"/>
                <a:gd name="T7" fmla="*/ 0 h 93"/>
                <a:gd name="T8" fmla="*/ 0 w 256"/>
                <a:gd name="T9" fmla="*/ 8 h 93"/>
                <a:gd name="T10" fmla="*/ 13 w 256"/>
                <a:gd name="T11" fmla="*/ 17 h 93"/>
                <a:gd name="T12" fmla="*/ 243 w 256"/>
                <a:gd name="T13" fmla="*/ 17 h 93"/>
                <a:gd name="T14" fmla="*/ 243 w 256"/>
                <a:gd name="T15" fmla="*/ 93 h 93"/>
                <a:gd name="T16" fmla="*/ 256 w 256"/>
                <a:gd name="T17" fmla="*/ 85 h 93"/>
                <a:gd name="T18" fmla="*/ 243 w 256"/>
                <a:gd name="T19" fmla="*/ 76 h 93"/>
                <a:gd name="T20" fmla="*/ 13 w 256"/>
                <a:gd name="T21" fmla="*/ 76 h 93"/>
                <a:gd name="T22" fmla="*/ 0 w 256"/>
                <a:gd name="T23" fmla="*/ 85 h 93"/>
                <a:gd name="T24" fmla="*/ 13 w 256"/>
                <a:gd name="T25" fmla="*/ 93 h 93"/>
                <a:gd name="T26" fmla="*/ 243 w 256"/>
                <a:gd name="T27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6" h="93">
                  <a:moveTo>
                    <a:pt x="243" y="17"/>
                  </a:moveTo>
                  <a:cubicBezTo>
                    <a:pt x="248" y="17"/>
                    <a:pt x="256" y="17"/>
                    <a:pt x="256" y="8"/>
                  </a:cubicBezTo>
                  <a:cubicBezTo>
                    <a:pt x="256" y="0"/>
                    <a:pt x="248" y="0"/>
                    <a:pt x="243" y="0"/>
                  </a:cubicBezTo>
                  <a:lnTo>
                    <a:pt x="13" y="0"/>
                  </a:lnTo>
                  <a:cubicBezTo>
                    <a:pt x="8" y="0"/>
                    <a:pt x="0" y="0"/>
                    <a:pt x="0" y="8"/>
                  </a:cubicBezTo>
                  <a:cubicBezTo>
                    <a:pt x="0" y="17"/>
                    <a:pt x="8" y="17"/>
                    <a:pt x="13" y="17"/>
                  </a:cubicBezTo>
                  <a:lnTo>
                    <a:pt x="243" y="17"/>
                  </a:lnTo>
                  <a:close/>
                  <a:moveTo>
                    <a:pt x="243" y="93"/>
                  </a:moveTo>
                  <a:cubicBezTo>
                    <a:pt x="248" y="93"/>
                    <a:pt x="256" y="93"/>
                    <a:pt x="256" y="85"/>
                  </a:cubicBezTo>
                  <a:cubicBezTo>
                    <a:pt x="256" y="76"/>
                    <a:pt x="248" y="76"/>
                    <a:pt x="243" y="76"/>
                  </a:cubicBezTo>
                  <a:lnTo>
                    <a:pt x="13" y="76"/>
                  </a:lnTo>
                  <a:cubicBezTo>
                    <a:pt x="8" y="76"/>
                    <a:pt x="0" y="76"/>
                    <a:pt x="0" y="85"/>
                  </a:cubicBezTo>
                  <a:cubicBezTo>
                    <a:pt x="0" y="93"/>
                    <a:pt x="8" y="93"/>
                    <a:pt x="13" y="93"/>
                  </a:cubicBezTo>
                  <a:lnTo>
                    <a:pt x="243" y="9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7" name="Freeform 211"/>
            <p:cNvSpPr>
              <a:spLocks/>
            </p:cNvSpPr>
            <p:nvPr>
              <p:custDataLst>
                <p:tags r:id="rId26"/>
              </p:custDataLst>
            </p:nvPr>
          </p:nvSpPr>
          <p:spPr bwMode="auto">
            <a:xfrm>
              <a:off x="5838825" y="1454150"/>
              <a:ext cx="76200" cy="138113"/>
            </a:xfrm>
            <a:custGeom>
              <a:avLst/>
              <a:gdLst>
                <a:gd name="T0" fmla="*/ 79 w 127"/>
                <a:gd name="T1" fmla="*/ 10 h 232"/>
                <a:gd name="T2" fmla="*/ 68 w 127"/>
                <a:gd name="T3" fmla="*/ 0 h 232"/>
                <a:gd name="T4" fmla="*/ 0 w 127"/>
                <a:gd name="T5" fmla="*/ 23 h 232"/>
                <a:gd name="T6" fmla="*/ 0 w 127"/>
                <a:gd name="T7" fmla="*/ 35 h 232"/>
                <a:gd name="T8" fmla="*/ 51 w 127"/>
                <a:gd name="T9" fmla="*/ 25 h 232"/>
                <a:gd name="T10" fmla="*/ 51 w 127"/>
                <a:gd name="T11" fmla="*/ 203 h 232"/>
                <a:gd name="T12" fmla="*/ 16 w 127"/>
                <a:gd name="T13" fmla="*/ 219 h 232"/>
                <a:gd name="T14" fmla="*/ 2 w 127"/>
                <a:gd name="T15" fmla="*/ 219 h 232"/>
                <a:gd name="T16" fmla="*/ 2 w 127"/>
                <a:gd name="T17" fmla="*/ 232 h 232"/>
                <a:gd name="T18" fmla="*/ 65 w 127"/>
                <a:gd name="T19" fmla="*/ 230 h 232"/>
                <a:gd name="T20" fmla="*/ 127 w 127"/>
                <a:gd name="T21" fmla="*/ 232 h 232"/>
                <a:gd name="T22" fmla="*/ 127 w 127"/>
                <a:gd name="T23" fmla="*/ 219 h 232"/>
                <a:gd name="T24" fmla="*/ 114 w 127"/>
                <a:gd name="T25" fmla="*/ 219 h 232"/>
                <a:gd name="T26" fmla="*/ 79 w 127"/>
                <a:gd name="T27" fmla="*/ 203 h 232"/>
                <a:gd name="T28" fmla="*/ 79 w 127"/>
                <a:gd name="T29" fmla="*/ 1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2">
                  <a:moveTo>
                    <a:pt x="79" y="10"/>
                  </a:moveTo>
                  <a:cubicBezTo>
                    <a:pt x="79" y="1"/>
                    <a:pt x="78" y="0"/>
                    <a:pt x="68" y="0"/>
                  </a:cubicBezTo>
                  <a:cubicBezTo>
                    <a:pt x="46" y="22"/>
                    <a:pt x="14" y="23"/>
                    <a:pt x="0" y="23"/>
                  </a:cubicBezTo>
                  <a:lnTo>
                    <a:pt x="0" y="35"/>
                  </a:lnTo>
                  <a:cubicBezTo>
                    <a:pt x="8" y="35"/>
                    <a:pt x="31" y="35"/>
                    <a:pt x="51" y="25"/>
                  </a:cubicBezTo>
                  <a:lnTo>
                    <a:pt x="51" y="203"/>
                  </a:lnTo>
                  <a:cubicBezTo>
                    <a:pt x="51" y="215"/>
                    <a:pt x="51" y="219"/>
                    <a:pt x="16" y="219"/>
                  </a:cubicBezTo>
                  <a:lnTo>
                    <a:pt x="2" y="219"/>
                  </a:lnTo>
                  <a:lnTo>
                    <a:pt x="2" y="232"/>
                  </a:lnTo>
                  <a:cubicBezTo>
                    <a:pt x="9" y="232"/>
                    <a:pt x="52" y="230"/>
                    <a:pt x="65" y="230"/>
                  </a:cubicBezTo>
                  <a:cubicBezTo>
                    <a:pt x="75" y="230"/>
                    <a:pt x="119" y="232"/>
                    <a:pt x="127" y="232"/>
                  </a:cubicBezTo>
                  <a:lnTo>
                    <a:pt x="127" y="219"/>
                  </a:lnTo>
                  <a:lnTo>
                    <a:pt x="114" y="219"/>
                  </a:lnTo>
                  <a:cubicBezTo>
                    <a:pt x="79" y="219"/>
                    <a:pt x="79" y="215"/>
                    <a:pt x="79" y="203"/>
                  </a:cubicBezTo>
                  <a:lnTo>
                    <a:pt x="79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8" name="Freeform 212"/>
            <p:cNvSpPr>
              <a:spLocks/>
            </p:cNvSpPr>
            <p:nvPr>
              <p:custDataLst>
                <p:tags r:id="rId27"/>
              </p:custDataLst>
            </p:nvPr>
          </p:nvSpPr>
          <p:spPr bwMode="auto">
            <a:xfrm>
              <a:off x="6007100" y="1374775"/>
              <a:ext cx="161925" cy="131763"/>
            </a:xfrm>
            <a:custGeom>
              <a:avLst/>
              <a:gdLst>
                <a:gd name="T0" fmla="*/ 119 w 269"/>
                <a:gd name="T1" fmla="*/ 28 h 220"/>
                <a:gd name="T2" fmla="*/ 175 w 269"/>
                <a:gd name="T3" fmla="*/ 28 h 220"/>
                <a:gd name="T4" fmla="*/ 154 w 269"/>
                <a:gd name="T5" fmla="*/ 157 h 220"/>
                <a:gd name="T6" fmla="*/ 158 w 269"/>
                <a:gd name="T7" fmla="*/ 195 h 220"/>
                <a:gd name="T8" fmla="*/ 176 w 269"/>
                <a:gd name="T9" fmla="*/ 220 h 220"/>
                <a:gd name="T10" fmla="*/ 197 w 269"/>
                <a:gd name="T11" fmla="*/ 201 h 220"/>
                <a:gd name="T12" fmla="*/ 194 w 269"/>
                <a:gd name="T13" fmla="*/ 190 h 220"/>
                <a:gd name="T14" fmla="*/ 179 w 269"/>
                <a:gd name="T15" fmla="*/ 108 h 220"/>
                <a:gd name="T16" fmla="*/ 188 w 269"/>
                <a:gd name="T17" fmla="*/ 28 h 220"/>
                <a:gd name="T18" fmla="*/ 245 w 269"/>
                <a:gd name="T19" fmla="*/ 28 h 220"/>
                <a:gd name="T20" fmla="*/ 269 w 269"/>
                <a:gd name="T21" fmla="*/ 11 h 220"/>
                <a:gd name="T22" fmla="*/ 249 w 269"/>
                <a:gd name="T23" fmla="*/ 0 h 220"/>
                <a:gd name="T24" fmla="*/ 82 w 269"/>
                <a:gd name="T25" fmla="*/ 0 h 220"/>
                <a:gd name="T26" fmla="*/ 31 w 269"/>
                <a:gd name="T27" fmla="*/ 23 h 220"/>
                <a:gd name="T28" fmla="*/ 0 w 269"/>
                <a:gd name="T29" fmla="*/ 68 h 220"/>
                <a:gd name="T30" fmla="*/ 6 w 269"/>
                <a:gd name="T31" fmla="*/ 73 h 220"/>
                <a:gd name="T32" fmla="*/ 14 w 269"/>
                <a:gd name="T33" fmla="*/ 67 h 220"/>
                <a:gd name="T34" fmla="*/ 77 w 269"/>
                <a:gd name="T35" fmla="*/ 28 h 220"/>
                <a:gd name="T36" fmla="*/ 106 w 269"/>
                <a:gd name="T37" fmla="*/ 28 h 220"/>
                <a:gd name="T38" fmla="*/ 42 w 269"/>
                <a:gd name="T39" fmla="*/ 194 h 220"/>
                <a:gd name="T40" fmla="*/ 38 w 269"/>
                <a:gd name="T41" fmla="*/ 206 h 220"/>
                <a:gd name="T42" fmla="*/ 53 w 269"/>
                <a:gd name="T43" fmla="*/ 220 h 220"/>
                <a:gd name="T44" fmla="*/ 77 w 269"/>
                <a:gd name="T45" fmla="*/ 187 h 220"/>
                <a:gd name="T46" fmla="*/ 91 w 269"/>
                <a:gd name="T47" fmla="*/ 139 h 220"/>
                <a:gd name="T48" fmla="*/ 119 w 269"/>
                <a:gd name="T49" fmla="*/ 2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9" h="220">
                  <a:moveTo>
                    <a:pt x="119" y="28"/>
                  </a:moveTo>
                  <a:lnTo>
                    <a:pt x="175" y="28"/>
                  </a:lnTo>
                  <a:cubicBezTo>
                    <a:pt x="159" y="102"/>
                    <a:pt x="154" y="124"/>
                    <a:pt x="154" y="157"/>
                  </a:cubicBezTo>
                  <a:cubicBezTo>
                    <a:pt x="154" y="165"/>
                    <a:pt x="154" y="178"/>
                    <a:pt x="158" y="195"/>
                  </a:cubicBezTo>
                  <a:cubicBezTo>
                    <a:pt x="163" y="217"/>
                    <a:pt x="169" y="220"/>
                    <a:pt x="176" y="220"/>
                  </a:cubicBezTo>
                  <a:cubicBezTo>
                    <a:pt x="186" y="220"/>
                    <a:pt x="197" y="211"/>
                    <a:pt x="197" y="201"/>
                  </a:cubicBezTo>
                  <a:cubicBezTo>
                    <a:pt x="197" y="198"/>
                    <a:pt x="197" y="197"/>
                    <a:pt x="194" y="190"/>
                  </a:cubicBezTo>
                  <a:cubicBezTo>
                    <a:pt x="179" y="154"/>
                    <a:pt x="179" y="122"/>
                    <a:pt x="179" y="108"/>
                  </a:cubicBezTo>
                  <a:cubicBezTo>
                    <a:pt x="179" y="81"/>
                    <a:pt x="183" y="54"/>
                    <a:pt x="188" y="28"/>
                  </a:cubicBezTo>
                  <a:lnTo>
                    <a:pt x="245" y="28"/>
                  </a:lnTo>
                  <a:cubicBezTo>
                    <a:pt x="251" y="28"/>
                    <a:pt x="269" y="28"/>
                    <a:pt x="269" y="11"/>
                  </a:cubicBezTo>
                  <a:cubicBezTo>
                    <a:pt x="269" y="0"/>
                    <a:pt x="259" y="0"/>
                    <a:pt x="249" y="0"/>
                  </a:cubicBezTo>
                  <a:lnTo>
                    <a:pt x="82" y="0"/>
                  </a:lnTo>
                  <a:cubicBezTo>
                    <a:pt x="71" y="0"/>
                    <a:pt x="53" y="0"/>
                    <a:pt x="31" y="23"/>
                  </a:cubicBezTo>
                  <a:cubicBezTo>
                    <a:pt x="13" y="42"/>
                    <a:pt x="0" y="65"/>
                    <a:pt x="0" y="68"/>
                  </a:cubicBezTo>
                  <a:cubicBezTo>
                    <a:pt x="0" y="68"/>
                    <a:pt x="0" y="73"/>
                    <a:pt x="6" y="73"/>
                  </a:cubicBezTo>
                  <a:cubicBezTo>
                    <a:pt x="10" y="73"/>
                    <a:pt x="11" y="71"/>
                    <a:pt x="14" y="67"/>
                  </a:cubicBezTo>
                  <a:cubicBezTo>
                    <a:pt x="39" y="28"/>
                    <a:pt x="67" y="28"/>
                    <a:pt x="77" y="28"/>
                  </a:cubicBezTo>
                  <a:lnTo>
                    <a:pt x="106" y="28"/>
                  </a:lnTo>
                  <a:cubicBezTo>
                    <a:pt x="90" y="89"/>
                    <a:pt x="63" y="149"/>
                    <a:pt x="42" y="194"/>
                  </a:cubicBezTo>
                  <a:cubicBezTo>
                    <a:pt x="38" y="202"/>
                    <a:pt x="38" y="203"/>
                    <a:pt x="38" y="206"/>
                  </a:cubicBezTo>
                  <a:cubicBezTo>
                    <a:pt x="38" y="216"/>
                    <a:pt x="46" y="220"/>
                    <a:pt x="53" y="220"/>
                  </a:cubicBezTo>
                  <a:cubicBezTo>
                    <a:pt x="67" y="220"/>
                    <a:pt x="71" y="206"/>
                    <a:pt x="77" y="187"/>
                  </a:cubicBezTo>
                  <a:cubicBezTo>
                    <a:pt x="84" y="165"/>
                    <a:pt x="84" y="164"/>
                    <a:pt x="91" y="139"/>
                  </a:cubicBezTo>
                  <a:lnTo>
                    <a:pt x="119" y="2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9" name="Freeform 213"/>
            <p:cNvSpPr>
              <a:spLocks noEditPoints="1"/>
            </p:cNvSpPr>
            <p:nvPr>
              <p:custDataLst>
                <p:tags r:id="rId28"/>
              </p:custDataLst>
            </p:nvPr>
          </p:nvSpPr>
          <p:spPr bwMode="auto">
            <a:xfrm>
              <a:off x="6180137" y="1455737"/>
              <a:ext cx="103187" cy="134938"/>
            </a:xfrm>
            <a:custGeom>
              <a:avLst/>
              <a:gdLst>
                <a:gd name="T0" fmla="*/ 170 w 171"/>
                <a:gd name="T1" fmla="*/ 26 h 225"/>
                <a:gd name="T2" fmla="*/ 171 w 171"/>
                <a:gd name="T3" fmla="*/ 18 h 225"/>
                <a:gd name="T4" fmla="*/ 160 w 171"/>
                <a:gd name="T5" fmla="*/ 7 h 225"/>
                <a:gd name="T6" fmla="*/ 144 w 171"/>
                <a:gd name="T7" fmla="*/ 20 h 225"/>
                <a:gd name="T8" fmla="*/ 108 w 171"/>
                <a:gd name="T9" fmla="*/ 0 h 225"/>
                <a:gd name="T10" fmla="*/ 18 w 171"/>
                <a:gd name="T11" fmla="*/ 97 h 225"/>
                <a:gd name="T12" fmla="*/ 71 w 171"/>
                <a:gd name="T13" fmla="*/ 154 h 225"/>
                <a:gd name="T14" fmla="*/ 115 w 171"/>
                <a:gd name="T15" fmla="*/ 135 h 225"/>
                <a:gd name="T16" fmla="*/ 107 w 171"/>
                <a:gd name="T17" fmla="*/ 167 h 225"/>
                <a:gd name="T18" fmla="*/ 88 w 171"/>
                <a:gd name="T19" fmla="*/ 203 h 225"/>
                <a:gd name="T20" fmla="*/ 49 w 171"/>
                <a:gd name="T21" fmla="*/ 216 h 225"/>
                <a:gd name="T22" fmla="*/ 22 w 171"/>
                <a:gd name="T23" fmla="*/ 213 h 225"/>
                <a:gd name="T24" fmla="*/ 33 w 171"/>
                <a:gd name="T25" fmla="*/ 196 h 225"/>
                <a:gd name="T26" fmla="*/ 19 w 171"/>
                <a:gd name="T27" fmla="*/ 183 h 225"/>
                <a:gd name="T28" fmla="*/ 0 w 171"/>
                <a:gd name="T29" fmla="*/ 204 h 225"/>
                <a:gd name="T30" fmla="*/ 49 w 171"/>
                <a:gd name="T31" fmla="*/ 225 h 225"/>
                <a:gd name="T32" fmla="*/ 132 w 171"/>
                <a:gd name="T33" fmla="*/ 178 h 225"/>
                <a:gd name="T34" fmla="*/ 170 w 171"/>
                <a:gd name="T35" fmla="*/ 26 h 225"/>
                <a:gd name="T36" fmla="*/ 122 w 171"/>
                <a:gd name="T37" fmla="*/ 108 h 225"/>
                <a:gd name="T38" fmla="*/ 115 w 171"/>
                <a:gd name="T39" fmla="*/ 121 h 225"/>
                <a:gd name="T40" fmla="*/ 72 w 171"/>
                <a:gd name="T41" fmla="*/ 144 h 225"/>
                <a:gd name="T42" fmla="*/ 46 w 171"/>
                <a:gd name="T43" fmla="*/ 111 h 225"/>
                <a:gd name="T44" fmla="*/ 65 w 171"/>
                <a:gd name="T45" fmla="*/ 42 h 225"/>
                <a:gd name="T46" fmla="*/ 108 w 171"/>
                <a:gd name="T47" fmla="*/ 10 h 225"/>
                <a:gd name="T48" fmla="*/ 139 w 171"/>
                <a:gd name="T49" fmla="*/ 40 h 225"/>
                <a:gd name="T50" fmla="*/ 138 w 171"/>
                <a:gd name="T51" fmla="*/ 45 h 225"/>
                <a:gd name="T52" fmla="*/ 122 w 171"/>
                <a:gd name="T53" fmla="*/ 108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1" h="225">
                  <a:moveTo>
                    <a:pt x="170" y="26"/>
                  </a:moveTo>
                  <a:cubicBezTo>
                    <a:pt x="171" y="20"/>
                    <a:pt x="171" y="19"/>
                    <a:pt x="171" y="18"/>
                  </a:cubicBezTo>
                  <a:cubicBezTo>
                    <a:pt x="171" y="11"/>
                    <a:pt x="165" y="7"/>
                    <a:pt x="160" y="7"/>
                  </a:cubicBezTo>
                  <a:cubicBezTo>
                    <a:pt x="152" y="7"/>
                    <a:pt x="145" y="14"/>
                    <a:pt x="144" y="20"/>
                  </a:cubicBezTo>
                  <a:cubicBezTo>
                    <a:pt x="138" y="11"/>
                    <a:pt x="126" y="0"/>
                    <a:pt x="108" y="0"/>
                  </a:cubicBezTo>
                  <a:cubicBezTo>
                    <a:pt x="64" y="0"/>
                    <a:pt x="18" y="47"/>
                    <a:pt x="18" y="97"/>
                  </a:cubicBezTo>
                  <a:cubicBezTo>
                    <a:pt x="18" y="133"/>
                    <a:pt x="43" y="154"/>
                    <a:pt x="71" y="154"/>
                  </a:cubicBezTo>
                  <a:cubicBezTo>
                    <a:pt x="87" y="154"/>
                    <a:pt x="103" y="146"/>
                    <a:pt x="115" y="135"/>
                  </a:cubicBezTo>
                  <a:lnTo>
                    <a:pt x="107" y="167"/>
                  </a:lnTo>
                  <a:cubicBezTo>
                    <a:pt x="103" y="181"/>
                    <a:pt x="101" y="191"/>
                    <a:pt x="88" y="203"/>
                  </a:cubicBezTo>
                  <a:cubicBezTo>
                    <a:pt x="72" y="216"/>
                    <a:pt x="57" y="216"/>
                    <a:pt x="49" y="216"/>
                  </a:cubicBezTo>
                  <a:cubicBezTo>
                    <a:pt x="33" y="216"/>
                    <a:pt x="28" y="215"/>
                    <a:pt x="22" y="213"/>
                  </a:cubicBezTo>
                  <a:cubicBezTo>
                    <a:pt x="31" y="209"/>
                    <a:pt x="33" y="201"/>
                    <a:pt x="33" y="196"/>
                  </a:cubicBezTo>
                  <a:cubicBezTo>
                    <a:pt x="33" y="187"/>
                    <a:pt x="26" y="183"/>
                    <a:pt x="19" y="183"/>
                  </a:cubicBezTo>
                  <a:cubicBezTo>
                    <a:pt x="10" y="183"/>
                    <a:pt x="0" y="191"/>
                    <a:pt x="0" y="204"/>
                  </a:cubicBezTo>
                  <a:cubicBezTo>
                    <a:pt x="0" y="225"/>
                    <a:pt x="30" y="225"/>
                    <a:pt x="49" y="225"/>
                  </a:cubicBezTo>
                  <a:cubicBezTo>
                    <a:pt x="104" y="225"/>
                    <a:pt x="127" y="198"/>
                    <a:pt x="132" y="178"/>
                  </a:cubicBezTo>
                  <a:lnTo>
                    <a:pt x="170" y="26"/>
                  </a:lnTo>
                  <a:close/>
                  <a:moveTo>
                    <a:pt x="122" y="108"/>
                  </a:moveTo>
                  <a:cubicBezTo>
                    <a:pt x="121" y="113"/>
                    <a:pt x="121" y="114"/>
                    <a:pt x="115" y="121"/>
                  </a:cubicBezTo>
                  <a:cubicBezTo>
                    <a:pt x="102" y="135"/>
                    <a:pt x="86" y="144"/>
                    <a:pt x="72" y="144"/>
                  </a:cubicBezTo>
                  <a:cubicBezTo>
                    <a:pt x="55" y="144"/>
                    <a:pt x="46" y="129"/>
                    <a:pt x="46" y="111"/>
                  </a:cubicBezTo>
                  <a:cubicBezTo>
                    <a:pt x="46" y="96"/>
                    <a:pt x="56" y="57"/>
                    <a:pt x="65" y="42"/>
                  </a:cubicBezTo>
                  <a:cubicBezTo>
                    <a:pt x="79" y="17"/>
                    <a:pt x="96" y="10"/>
                    <a:pt x="108" y="10"/>
                  </a:cubicBezTo>
                  <a:cubicBezTo>
                    <a:pt x="132" y="10"/>
                    <a:pt x="139" y="36"/>
                    <a:pt x="139" y="40"/>
                  </a:cubicBezTo>
                  <a:cubicBezTo>
                    <a:pt x="139" y="41"/>
                    <a:pt x="139" y="41"/>
                    <a:pt x="138" y="45"/>
                  </a:cubicBezTo>
                  <a:lnTo>
                    <a:pt x="122" y="10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0" name="Freeform 214"/>
            <p:cNvSpPr>
              <a:spLocks noEditPoints="1"/>
            </p:cNvSpPr>
            <p:nvPr>
              <p:custDataLst>
                <p:tags r:id="rId29"/>
              </p:custDataLst>
            </p:nvPr>
          </p:nvSpPr>
          <p:spPr bwMode="auto">
            <a:xfrm>
              <a:off x="6324600" y="1295400"/>
              <a:ext cx="157162" cy="269875"/>
            </a:xfrm>
            <a:custGeom>
              <a:avLst/>
              <a:gdLst>
                <a:gd name="T0" fmla="*/ 193 w 261"/>
                <a:gd name="T1" fmla="*/ 12 h 449"/>
                <a:gd name="T2" fmla="*/ 195 w 261"/>
                <a:gd name="T3" fmla="*/ 5 h 449"/>
                <a:gd name="T4" fmla="*/ 189 w 261"/>
                <a:gd name="T5" fmla="*/ 0 h 449"/>
                <a:gd name="T6" fmla="*/ 181 w 261"/>
                <a:gd name="T7" fmla="*/ 10 h 449"/>
                <a:gd name="T8" fmla="*/ 152 w 261"/>
                <a:gd name="T9" fmla="*/ 126 h 449"/>
                <a:gd name="T10" fmla="*/ 0 w 261"/>
                <a:gd name="T11" fmla="*/ 262 h 449"/>
                <a:gd name="T12" fmla="*/ 96 w 261"/>
                <a:gd name="T13" fmla="*/ 352 h 449"/>
                <a:gd name="T14" fmla="*/ 84 w 261"/>
                <a:gd name="T15" fmla="*/ 399 h 449"/>
                <a:gd name="T16" fmla="*/ 73 w 261"/>
                <a:gd name="T17" fmla="*/ 443 h 449"/>
                <a:gd name="T18" fmla="*/ 79 w 261"/>
                <a:gd name="T19" fmla="*/ 449 h 449"/>
                <a:gd name="T20" fmla="*/ 84 w 261"/>
                <a:gd name="T21" fmla="*/ 447 h 449"/>
                <a:gd name="T22" fmla="*/ 90 w 261"/>
                <a:gd name="T23" fmla="*/ 427 h 449"/>
                <a:gd name="T24" fmla="*/ 109 w 261"/>
                <a:gd name="T25" fmla="*/ 352 h 449"/>
                <a:gd name="T26" fmla="*/ 261 w 261"/>
                <a:gd name="T27" fmla="*/ 216 h 449"/>
                <a:gd name="T28" fmla="*/ 165 w 261"/>
                <a:gd name="T29" fmla="*/ 126 h 449"/>
                <a:gd name="T30" fmla="*/ 193 w 261"/>
                <a:gd name="T31" fmla="*/ 12 h 449"/>
                <a:gd name="T32" fmla="*/ 98 w 261"/>
                <a:gd name="T33" fmla="*/ 341 h 449"/>
                <a:gd name="T34" fmla="*/ 32 w 261"/>
                <a:gd name="T35" fmla="*/ 273 h 449"/>
                <a:gd name="T36" fmla="*/ 149 w 261"/>
                <a:gd name="T37" fmla="*/ 136 h 449"/>
                <a:gd name="T38" fmla="*/ 98 w 261"/>
                <a:gd name="T39" fmla="*/ 341 h 449"/>
                <a:gd name="T40" fmla="*/ 162 w 261"/>
                <a:gd name="T41" fmla="*/ 136 h 449"/>
                <a:gd name="T42" fmla="*/ 229 w 261"/>
                <a:gd name="T43" fmla="*/ 205 h 449"/>
                <a:gd name="T44" fmla="*/ 111 w 261"/>
                <a:gd name="T45" fmla="*/ 341 h 449"/>
                <a:gd name="T46" fmla="*/ 162 w 261"/>
                <a:gd name="T47" fmla="*/ 136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1" h="449">
                  <a:moveTo>
                    <a:pt x="193" y="12"/>
                  </a:moveTo>
                  <a:cubicBezTo>
                    <a:pt x="193" y="11"/>
                    <a:pt x="195" y="6"/>
                    <a:pt x="195" y="5"/>
                  </a:cubicBezTo>
                  <a:cubicBezTo>
                    <a:pt x="195" y="5"/>
                    <a:pt x="195" y="0"/>
                    <a:pt x="189" y="0"/>
                  </a:cubicBezTo>
                  <a:cubicBezTo>
                    <a:pt x="184" y="0"/>
                    <a:pt x="183" y="2"/>
                    <a:pt x="181" y="10"/>
                  </a:cubicBezTo>
                  <a:lnTo>
                    <a:pt x="152" y="126"/>
                  </a:lnTo>
                  <a:cubicBezTo>
                    <a:pt x="73" y="128"/>
                    <a:pt x="0" y="194"/>
                    <a:pt x="0" y="262"/>
                  </a:cubicBezTo>
                  <a:cubicBezTo>
                    <a:pt x="0" y="310"/>
                    <a:pt x="35" y="349"/>
                    <a:pt x="96" y="352"/>
                  </a:cubicBezTo>
                  <a:cubicBezTo>
                    <a:pt x="92" y="368"/>
                    <a:pt x="88" y="384"/>
                    <a:pt x="84" y="399"/>
                  </a:cubicBezTo>
                  <a:cubicBezTo>
                    <a:pt x="78" y="423"/>
                    <a:pt x="73" y="442"/>
                    <a:pt x="73" y="443"/>
                  </a:cubicBezTo>
                  <a:cubicBezTo>
                    <a:pt x="73" y="448"/>
                    <a:pt x="77" y="449"/>
                    <a:pt x="79" y="449"/>
                  </a:cubicBezTo>
                  <a:cubicBezTo>
                    <a:pt x="82" y="449"/>
                    <a:pt x="83" y="448"/>
                    <a:pt x="84" y="447"/>
                  </a:cubicBezTo>
                  <a:cubicBezTo>
                    <a:pt x="85" y="446"/>
                    <a:pt x="88" y="434"/>
                    <a:pt x="90" y="427"/>
                  </a:cubicBezTo>
                  <a:lnTo>
                    <a:pt x="109" y="352"/>
                  </a:lnTo>
                  <a:cubicBezTo>
                    <a:pt x="189" y="350"/>
                    <a:pt x="261" y="283"/>
                    <a:pt x="261" y="216"/>
                  </a:cubicBezTo>
                  <a:cubicBezTo>
                    <a:pt x="261" y="176"/>
                    <a:pt x="235" y="130"/>
                    <a:pt x="165" y="126"/>
                  </a:cubicBezTo>
                  <a:lnTo>
                    <a:pt x="193" y="12"/>
                  </a:lnTo>
                  <a:close/>
                  <a:moveTo>
                    <a:pt x="98" y="341"/>
                  </a:moveTo>
                  <a:cubicBezTo>
                    <a:pt x="68" y="340"/>
                    <a:pt x="32" y="322"/>
                    <a:pt x="32" y="273"/>
                  </a:cubicBezTo>
                  <a:cubicBezTo>
                    <a:pt x="32" y="213"/>
                    <a:pt x="75" y="143"/>
                    <a:pt x="149" y="136"/>
                  </a:cubicBezTo>
                  <a:lnTo>
                    <a:pt x="98" y="341"/>
                  </a:lnTo>
                  <a:close/>
                  <a:moveTo>
                    <a:pt x="162" y="136"/>
                  </a:moveTo>
                  <a:cubicBezTo>
                    <a:pt x="200" y="138"/>
                    <a:pt x="229" y="161"/>
                    <a:pt x="229" y="205"/>
                  </a:cubicBezTo>
                  <a:cubicBezTo>
                    <a:pt x="229" y="264"/>
                    <a:pt x="186" y="335"/>
                    <a:pt x="111" y="341"/>
                  </a:cubicBezTo>
                  <a:lnTo>
                    <a:pt x="162" y="13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1" name="Freeform 215"/>
            <p:cNvSpPr>
              <a:spLocks noEditPoints="1"/>
            </p:cNvSpPr>
            <p:nvPr>
              <p:custDataLst>
                <p:tags r:id="rId30"/>
              </p:custDataLst>
            </p:nvPr>
          </p:nvSpPr>
          <p:spPr bwMode="auto">
            <a:xfrm>
              <a:off x="6500812" y="1401762"/>
              <a:ext cx="109537" cy="149225"/>
            </a:xfrm>
            <a:custGeom>
              <a:avLst/>
              <a:gdLst>
                <a:gd name="T0" fmla="*/ 178 w 180"/>
                <a:gd name="T1" fmla="*/ 11 h 246"/>
                <a:gd name="T2" fmla="*/ 180 w 180"/>
                <a:gd name="T3" fmla="*/ 5 h 246"/>
                <a:gd name="T4" fmla="*/ 174 w 180"/>
                <a:gd name="T5" fmla="*/ 0 h 246"/>
                <a:gd name="T6" fmla="*/ 129 w 180"/>
                <a:gd name="T7" fmla="*/ 4 h 246"/>
                <a:gd name="T8" fmla="*/ 122 w 180"/>
                <a:gd name="T9" fmla="*/ 12 h 246"/>
                <a:gd name="T10" fmla="*/ 131 w 180"/>
                <a:gd name="T11" fmla="*/ 17 h 246"/>
                <a:gd name="T12" fmla="*/ 148 w 180"/>
                <a:gd name="T13" fmla="*/ 22 h 246"/>
                <a:gd name="T14" fmla="*/ 146 w 180"/>
                <a:gd name="T15" fmla="*/ 30 h 246"/>
                <a:gd name="T16" fmla="*/ 126 w 180"/>
                <a:gd name="T17" fmla="*/ 109 h 246"/>
                <a:gd name="T18" fmla="*/ 90 w 180"/>
                <a:gd name="T19" fmla="*/ 88 h 246"/>
                <a:gd name="T20" fmla="*/ 0 w 180"/>
                <a:gd name="T21" fmla="*/ 188 h 246"/>
                <a:gd name="T22" fmla="*/ 53 w 180"/>
                <a:gd name="T23" fmla="*/ 246 h 246"/>
                <a:gd name="T24" fmla="*/ 103 w 180"/>
                <a:gd name="T25" fmla="*/ 221 h 246"/>
                <a:gd name="T26" fmla="*/ 139 w 180"/>
                <a:gd name="T27" fmla="*/ 246 h 246"/>
                <a:gd name="T28" fmla="*/ 166 w 180"/>
                <a:gd name="T29" fmla="*/ 227 h 246"/>
                <a:gd name="T30" fmla="*/ 178 w 180"/>
                <a:gd name="T31" fmla="*/ 192 h 246"/>
                <a:gd name="T32" fmla="*/ 173 w 180"/>
                <a:gd name="T33" fmla="*/ 188 h 246"/>
                <a:gd name="T34" fmla="*/ 165 w 180"/>
                <a:gd name="T35" fmla="*/ 199 h 246"/>
                <a:gd name="T36" fmla="*/ 140 w 180"/>
                <a:gd name="T37" fmla="*/ 236 h 246"/>
                <a:gd name="T38" fmla="*/ 128 w 180"/>
                <a:gd name="T39" fmla="*/ 219 h 246"/>
                <a:gd name="T40" fmla="*/ 130 w 180"/>
                <a:gd name="T41" fmla="*/ 205 h 246"/>
                <a:gd name="T42" fmla="*/ 178 w 180"/>
                <a:gd name="T43" fmla="*/ 11 h 246"/>
                <a:gd name="T44" fmla="*/ 104 w 180"/>
                <a:gd name="T45" fmla="*/ 199 h 246"/>
                <a:gd name="T46" fmla="*/ 86 w 180"/>
                <a:gd name="T47" fmla="*/ 222 h 246"/>
                <a:gd name="T48" fmla="*/ 54 w 180"/>
                <a:gd name="T49" fmla="*/ 236 h 246"/>
                <a:gd name="T50" fmla="*/ 29 w 180"/>
                <a:gd name="T51" fmla="*/ 202 h 246"/>
                <a:gd name="T52" fmla="*/ 47 w 180"/>
                <a:gd name="T53" fmla="*/ 131 h 246"/>
                <a:gd name="T54" fmla="*/ 90 w 180"/>
                <a:gd name="T55" fmla="*/ 98 h 246"/>
                <a:gd name="T56" fmla="*/ 121 w 180"/>
                <a:gd name="T57" fmla="*/ 129 h 246"/>
                <a:gd name="T58" fmla="*/ 120 w 180"/>
                <a:gd name="T59" fmla="*/ 133 h 246"/>
                <a:gd name="T60" fmla="*/ 104 w 180"/>
                <a:gd name="T61" fmla="*/ 19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80" h="246">
                  <a:moveTo>
                    <a:pt x="178" y="11"/>
                  </a:moveTo>
                  <a:cubicBezTo>
                    <a:pt x="179" y="10"/>
                    <a:pt x="180" y="6"/>
                    <a:pt x="180" y="5"/>
                  </a:cubicBezTo>
                  <a:cubicBezTo>
                    <a:pt x="180" y="3"/>
                    <a:pt x="178" y="0"/>
                    <a:pt x="174" y="0"/>
                  </a:cubicBezTo>
                  <a:cubicBezTo>
                    <a:pt x="167" y="0"/>
                    <a:pt x="138" y="3"/>
                    <a:pt x="129" y="4"/>
                  </a:cubicBezTo>
                  <a:cubicBezTo>
                    <a:pt x="127" y="4"/>
                    <a:pt x="122" y="4"/>
                    <a:pt x="122" y="12"/>
                  </a:cubicBezTo>
                  <a:cubicBezTo>
                    <a:pt x="122" y="17"/>
                    <a:pt x="127" y="17"/>
                    <a:pt x="131" y="17"/>
                  </a:cubicBezTo>
                  <a:cubicBezTo>
                    <a:pt x="148" y="17"/>
                    <a:pt x="148" y="19"/>
                    <a:pt x="148" y="22"/>
                  </a:cubicBezTo>
                  <a:cubicBezTo>
                    <a:pt x="148" y="24"/>
                    <a:pt x="147" y="26"/>
                    <a:pt x="146" y="30"/>
                  </a:cubicBezTo>
                  <a:lnTo>
                    <a:pt x="126" y="109"/>
                  </a:lnTo>
                  <a:cubicBezTo>
                    <a:pt x="119" y="98"/>
                    <a:pt x="107" y="88"/>
                    <a:pt x="90" y="88"/>
                  </a:cubicBezTo>
                  <a:cubicBezTo>
                    <a:pt x="46" y="88"/>
                    <a:pt x="0" y="138"/>
                    <a:pt x="0" y="188"/>
                  </a:cubicBezTo>
                  <a:cubicBezTo>
                    <a:pt x="0" y="222"/>
                    <a:pt x="23" y="246"/>
                    <a:pt x="53" y="246"/>
                  </a:cubicBezTo>
                  <a:cubicBezTo>
                    <a:pt x="72" y="246"/>
                    <a:pt x="89" y="235"/>
                    <a:pt x="103" y="221"/>
                  </a:cubicBezTo>
                  <a:cubicBezTo>
                    <a:pt x="109" y="242"/>
                    <a:pt x="129" y="246"/>
                    <a:pt x="139" y="246"/>
                  </a:cubicBezTo>
                  <a:cubicBezTo>
                    <a:pt x="151" y="246"/>
                    <a:pt x="160" y="238"/>
                    <a:pt x="166" y="227"/>
                  </a:cubicBezTo>
                  <a:cubicBezTo>
                    <a:pt x="174" y="214"/>
                    <a:pt x="178" y="194"/>
                    <a:pt x="178" y="192"/>
                  </a:cubicBezTo>
                  <a:cubicBezTo>
                    <a:pt x="178" y="188"/>
                    <a:pt x="174" y="188"/>
                    <a:pt x="173" y="188"/>
                  </a:cubicBezTo>
                  <a:cubicBezTo>
                    <a:pt x="168" y="188"/>
                    <a:pt x="167" y="189"/>
                    <a:pt x="165" y="199"/>
                  </a:cubicBezTo>
                  <a:cubicBezTo>
                    <a:pt x="161" y="215"/>
                    <a:pt x="154" y="236"/>
                    <a:pt x="140" y="236"/>
                  </a:cubicBezTo>
                  <a:cubicBezTo>
                    <a:pt x="130" y="236"/>
                    <a:pt x="128" y="228"/>
                    <a:pt x="128" y="219"/>
                  </a:cubicBezTo>
                  <a:cubicBezTo>
                    <a:pt x="128" y="212"/>
                    <a:pt x="129" y="209"/>
                    <a:pt x="130" y="205"/>
                  </a:cubicBezTo>
                  <a:lnTo>
                    <a:pt x="178" y="11"/>
                  </a:lnTo>
                  <a:close/>
                  <a:moveTo>
                    <a:pt x="104" y="199"/>
                  </a:moveTo>
                  <a:cubicBezTo>
                    <a:pt x="102" y="208"/>
                    <a:pt x="94" y="215"/>
                    <a:pt x="86" y="222"/>
                  </a:cubicBezTo>
                  <a:cubicBezTo>
                    <a:pt x="83" y="225"/>
                    <a:pt x="69" y="236"/>
                    <a:pt x="54" y="236"/>
                  </a:cubicBezTo>
                  <a:cubicBezTo>
                    <a:pt x="41" y="236"/>
                    <a:pt x="29" y="227"/>
                    <a:pt x="29" y="202"/>
                  </a:cubicBezTo>
                  <a:cubicBezTo>
                    <a:pt x="29" y="184"/>
                    <a:pt x="39" y="145"/>
                    <a:pt x="47" y="131"/>
                  </a:cubicBezTo>
                  <a:cubicBezTo>
                    <a:pt x="63" y="103"/>
                    <a:pt x="81" y="98"/>
                    <a:pt x="90" y="98"/>
                  </a:cubicBezTo>
                  <a:cubicBezTo>
                    <a:pt x="115" y="98"/>
                    <a:pt x="121" y="125"/>
                    <a:pt x="121" y="129"/>
                  </a:cubicBezTo>
                  <a:cubicBezTo>
                    <a:pt x="121" y="130"/>
                    <a:pt x="121" y="132"/>
                    <a:pt x="120" y="133"/>
                  </a:cubicBezTo>
                  <a:lnTo>
                    <a:pt x="104" y="19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2" name="Freeform 216"/>
            <p:cNvSpPr>
              <a:spLocks/>
            </p:cNvSpPr>
            <p:nvPr>
              <p:custDataLst>
                <p:tags r:id="rId31"/>
              </p:custDataLst>
            </p:nvPr>
          </p:nvSpPr>
          <p:spPr bwMode="auto">
            <a:xfrm>
              <a:off x="6657975" y="1277937"/>
              <a:ext cx="69850" cy="300038"/>
            </a:xfrm>
            <a:custGeom>
              <a:avLst/>
              <a:gdLst>
                <a:gd name="T0" fmla="*/ 115 w 115"/>
                <a:gd name="T1" fmla="*/ 494 h 499"/>
                <a:gd name="T2" fmla="*/ 107 w 115"/>
                <a:gd name="T3" fmla="*/ 483 h 499"/>
                <a:gd name="T4" fmla="*/ 29 w 115"/>
                <a:gd name="T5" fmla="*/ 250 h 499"/>
                <a:gd name="T6" fmla="*/ 109 w 115"/>
                <a:gd name="T7" fmla="*/ 14 h 499"/>
                <a:gd name="T8" fmla="*/ 115 w 115"/>
                <a:gd name="T9" fmla="*/ 5 h 499"/>
                <a:gd name="T10" fmla="*/ 110 w 115"/>
                <a:gd name="T11" fmla="*/ 0 h 499"/>
                <a:gd name="T12" fmla="*/ 31 w 115"/>
                <a:gd name="T13" fmla="*/ 98 h 499"/>
                <a:gd name="T14" fmla="*/ 0 w 115"/>
                <a:gd name="T15" fmla="*/ 250 h 499"/>
                <a:gd name="T16" fmla="*/ 33 w 115"/>
                <a:gd name="T17" fmla="*/ 405 h 499"/>
                <a:gd name="T18" fmla="*/ 110 w 115"/>
                <a:gd name="T19" fmla="*/ 499 h 499"/>
                <a:gd name="T20" fmla="*/ 115 w 115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9">
                  <a:moveTo>
                    <a:pt x="115" y="494"/>
                  </a:moveTo>
                  <a:cubicBezTo>
                    <a:pt x="115" y="493"/>
                    <a:pt x="115" y="492"/>
                    <a:pt x="107" y="483"/>
                  </a:cubicBezTo>
                  <a:cubicBezTo>
                    <a:pt x="45" y="420"/>
                    <a:pt x="29" y="326"/>
                    <a:pt x="29" y="250"/>
                  </a:cubicBezTo>
                  <a:cubicBezTo>
                    <a:pt x="29" y="163"/>
                    <a:pt x="48" y="76"/>
                    <a:pt x="109" y="14"/>
                  </a:cubicBezTo>
                  <a:cubicBezTo>
                    <a:pt x="115" y="8"/>
                    <a:pt x="115" y="7"/>
                    <a:pt x="115" y="5"/>
                  </a:cubicBezTo>
                  <a:cubicBezTo>
                    <a:pt x="115" y="2"/>
                    <a:pt x="113" y="0"/>
                    <a:pt x="110" y="0"/>
                  </a:cubicBezTo>
                  <a:cubicBezTo>
                    <a:pt x="105" y="0"/>
                    <a:pt x="61" y="34"/>
                    <a:pt x="31" y="98"/>
                  </a:cubicBezTo>
                  <a:cubicBezTo>
                    <a:pt x="6" y="153"/>
                    <a:pt x="0" y="208"/>
                    <a:pt x="0" y="250"/>
                  </a:cubicBezTo>
                  <a:cubicBezTo>
                    <a:pt x="0" y="289"/>
                    <a:pt x="5" y="349"/>
                    <a:pt x="33" y="405"/>
                  </a:cubicBezTo>
                  <a:cubicBezTo>
                    <a:pt x="63" y="467"/>
                    <a:pt x="105" y="499"/>
                    <a:pt x="110" y="499"/>
                  </a:cubicBezTo>
                  <a:cubicBezTo>
                    <a:pt x="113" y="499"/>
                    <a:pt x="115" y="498"/>
                    <a:pt x="115" y="4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3" name="Freeform 217"/>
            <p:cNvSpPr>
              <a:spLocks/>
            </p:cNvSpPr>
            <p:nvPr>
              <p:custDataLst>
                <p:tags r:id="rId32"/>
              </p:custDataLst>
            </p:nvPr>
          </p:nvSpPr>
          <p:spPr bwMode="auto">
            <a:xfrm>
              <a:off x="6754812" y="1370012"/>
              <a:ext cx="149225" cy="136525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7 h 226"/>
                <a:gd name="T6" fmla="*/ 202 w 248"/>
                <a:gd name="T7" fmla="*/ 44 h 226"/>
                <a:gd name="T8" fmla="*/ 221 w 248"/>
                <a:gd name="T9" fmla="*/ 62 h 226"/>
                <a:gd name="T10" fmla="*/ 248 w 248"/>
                <a:gd name="T11" fmla="*/ 33 h 226"/>
                <a:gd name="T12" fmla="*/ 201 w 248"/>
                <a:gd name="T13" fmla="*/ 0 h 226"/>
                <a:gd name="T14" fmla="*/ 149 w 248"/>
                <a:gd name="T15" fmla="*/ 38 h 226"/>
                <a:gd name="T16" fmla="*/ 95 w 248"/>
                <a:gd name="T17" fmla="*/ 0 h 226"/>
                <a:gd name="T18" fmla="*/ 15 w 248"/>
                <a:gd name="T19" fmla="*/ 77 h 226"/>
                <a:gd name="T20" fmla="*/ 21 w 248"/>
                <a:gd name="T21" fmla="*/ 82 h 226"/>
                <a:gd name="T22" fmla="*/ 27 w 248"/>
                <a:gd name="T23" fmla="*/ 76 h 226"/>
                <a:gd name="T24" fmla="*/ 94 w 248"/>
                <a:gd name="T25" fmla="*/ 11 h 226"/>
                <a:gd name="T26" fmla="*/ 121 w 248"/>
                <a:gd name="T27" fmla="*/ 44 h 226"/>
                <a:gd name="T28" fmla="*/ 94 w 248"/>
                <a:gd name="T29" fmla="*/ 163 h 226"/>
                <a:gd name="T30" fmla="*/ 47 w 248"/>
                <a:gd name="T31" fmla="*/ 215 h 226"/>
                <a:gd name="T32" fmla="*/ 22 w 248"/>
                <a:gd name="T33" fmla="*/ 208 h 226"/>
                <a:gd name="T34" fmla="*/ 45 w 248"/>
                <a:gd name="T35" fmla="*/ 182 h 226"/>
                <a:gd name="T36" fmla="*/ 27 w 248"/>
                <a:gd name="T37" fmla="*/ 164 h 226"/>
                <a:gd name="T38" fmla="*/ 0 w 248"/>
                <a:gd name="T39" fmla="*/ 193 h 226"/>
                <a:gd name="T40" fmla="*/ 46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2 w 248"/>
                <a:gd name="T47" fmla="*/ 149 h 226"/>
                <a:gd name="T48" fmla="*/ 226 w 248"/>
                <a:gd name="T49" fmla="*/ 144 h 226"/>
                <a:gd name="T50" fmla="*/ 220 w 248"/>
                <a:gd name="T51" fmla="*/ 150 h 226"/>
                <a:gd name="T52" fmla="*/ 154 w 248"/>
                <a:gd name="T53" fmla="*/ 215 h 226"/>
                <a:gd name="T54" fmla="*/ 126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6" y="11"/>
                    <a:pt x="201" y="11"/>
                  </a:cubicBezTo>
                  <a:cubicBezTo>
                    <a:pt x="203" y="11"/>
                    <a:pt x="215" y="11"/>
                    <a:pt x="226" y="17"/>
                  </a:cubicBezTo>
                  <a:cubicBezTo>
                    <a:pt x="212" y="20"/>
                    <a:pt x="202" y="32"/>
                    <a:pt x="202" y="44"/>
                  </a:cubicBezTo>
                  <a:cubicBezTo>
                    <a:pt x="202" y="52"/>
                    <a:pt x="207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8" y="0"/>
                    <a:pt x="201" y="0"/>
                  </a:cubicBezTo>
                  <a:cubicBezTo>
                    <a:pt x="173" y="0"/>
                    <a:pt x="155" y="26"/>
                    <a:pt x="149" y="38"/>
                  </a:cubicBezTo>
                  <a:cubicBezTo>
                    <a:pt x="137" y="5"/>
                    <a:pt x="110" y="0"/>
                    <a:pt x="95" y="0"/>
                  </a:cubicBezTo>
                  <a:cubicBezTo>
                    <a:pt x="43" y="0"/>
                    <a:pt x="15" y="64"/>
                    <a:pt x="15" y="77"/>
                  </a:cubicBezTo>
                  <a:cubicBezTo>
                    <a:pt x="15" y="82"/>
                    <a:pt x="20" y="82"/>
                    <a:pt x="21" y="82"/>
                  </a:cubicBezTo>
                  <a:cubicBezTo>
                    <a:pt x="25" y="82"/>
                    <a:pt x="26" y="81"/>
                    <a:pt x="27" y="76"/>
                  </a:cubicBezTo>
                  <a:cubicBezTo>
                    <a:pt x="44" y="23"/>
                    <a:pt x="77" y="11"/>
                    <a:pt x="94" y="11"/>
                  </a:cubicBezTo>
                  <a:cubicBezTo>
                    <a:pt x="104" y="11"/>
                    <a:pt x="121" y="15"/>
                    <a:pt x="121" y="44"/>
                  </a:cubicBezTo>
                  <a:cubicBezTo>
                    <a:pt x="121" y="60"/>
                    <a:pt x="113" y="93"/>
                    <a:pt x="94" y="163"/>
                  </a:cubicBezTo>
                  <a:cubicBezTo>
                    <a:pt x="86" y="194"/>
                    <a:pt x="69" y="215"/>
                    <a:pt x="47" y="215"/>
                  </a:cubicBezTo>
                  <a:cubicBezTo>
                    <a:pt x="44" y="215"/>
                    <a:pt x="32" y="215"/>
                    <a:pt x="22" y="208"/>
                  </a:cubicBezTo>
                  <a:cubicBezTo>
                    <a:pt x="34" y="206"/>
                    <a:pt x="45" y="195"/>
                    <a:pt x="45" y="182"/>
                  </a:cubicBezTo>
                  <a:cubicBezTo>
                    <a:pt x="45" y="168"/>
                    <a:pt x="34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4" y="226"/>
                    <a:pt x="46" y="226"/>
                  </a:cubicBezTo>
                  <a:cubicBezTo>
                    <a:pt x="79" y="226"/>
                    <a:pt x="97" y="191"/>
                    <a:pt x="99" y="188"/>
                  </a:cubicBezTo>
                  <a:cubicBezTo>
                    <a:pt x="105" y="206"/>
                    <a:pt x="123" y="226"/>
                    <a:pt x="153" y="226"/>
                  </a:cubicBezTo>
                  <a:cubicBezTo>
                    <a:pt x="204" y="226"/>
                    <a:pt x="232" y="162"/>
                    <a:pt x="232" y="149"/>
                  </a:cubicBezTo>
                  <a:cubicBezTo>
                    <a:pt x="232" y="144"/>
                    <a:pt x="228" y="144"/>
                    <a:pt x="226" y="144"/>
                  </a:cubicBezTo>
                  <a:cubicBezTo>
                    <a:pt x="222" y="144"/>
                    <a:pt x="221" y="146"/>
                    <a:pt x="220" y="150"/>
                  </a:cubicBezTo>
                  <a:cubicBezTo>
                    <a:pt x="203" y="203"/>
                    <a:pt x="170" y="215"/>
                    <a:pt x="154" y="215"/>
                  </a:cubicBezTo>
                  <a:cubicBezTo>
                    <a:pt x="134" y="215"/>
                    <a:pt x="126" y="199"/>
                    <a:pt x="126" y="182"/>
                  </a:cubicBezTo>
                  <a:cubicBezTo>
                    <a:pt x="126" y="171"/>
                    <a:pt x="129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4" name="Freeform 218"/>
            <p:cNvSpPr>
              <a:spLocks/>
            </p:cNvSpPr>
            <p:nvPr>
              <p:custDataLst>
                <p:tags r:id="rId33"/>
              </p:custDataLst>
            </p:nvPr>
          </p:nvSpPr>
          <p:spPr bwMode="auto">
            <a:xfrm>
              <a:off x="6926262" y="1455737"/>
              <a:ext cx="128587" cy="95250"/>
            </a:xfrm>
            <a:custGeom>
              <a:avLst/>
              <a:gdLst>
                <a:gd name="T0" fmla="*/ 26 w 213"/>
                <a:gd name="T1" fmla="*/ 132 h 158"/>
                <a:gd name="T2" fmla="*/ 23 w 213"/>
                <a:gd name="T3" fmla="*/ 147 h 158"/>
                <a:gd name="T4" fmla="*/ 35 w 213"/>
                <a:gd name="T5" fmla="*/ 158 h 158"/>
                <a:gd name="T6" fmla="*/ 48 w 213"/>
                <a:gd name="T7" fmla="*/ 150 h 158"/>
                <a:gd name="T8" fmla="*/ 55 w 213"/>
                <a:gd name="T9" fmla="*/ 128 h 158"/>
                <a:gd name="T10" fmla="*/ 62 w 213"/>
                <a:gd name="T11" fmla="*/ 97 h 158"/>
                <a:gd name="T12" fmla="*/ 68 w 213"/>
                <a:gd name="T13" fmla="*/ 74 h 158"/>
                <a:gd name="T14" fmla="*/ 83 w 213"/>
                <a:gd name="T15" fmla="*/ 42 h 158"/>
                <a:gd name="T16" fmla="*/ 135 w 213"/>
                <a:gd name="T17" fmla="*/ 10 h 158"/>
                <a:gd name="T18" fmla="*/ 156 w 213"/>
                <a:gd name="T19" fmla="*/ 35 h 158"/>
                <a:gd name="T20" fmla="*/ 135 w 213"/>
                <a:gd name="T21" fmla="*/ 109 h 158"/>
                <a:gd name="T22" fmla="*/ 130 w 213"/>
                <a:gd name="T23" fmla="*/ 128 h 158"/>
                <a:gd name="T24" fmla="*/ 163 w 213"/>
                <a:gd name="T25" fmla="*/ 158 h 158"/>
                <a:gd name="T26" fmla="*/ 213 w 213"/>
                <a:gd name="T27" fmla="*/ 104 h 158"/>
                <a:gd name="T28" fmla="*/ 208 w 213"/>
                <a:gd name="T29" fmla="*/ 100 h 158"/>
                <a:gd name="T30" fmla="*/ 201 w 213"/>
                <a:gd name="T31" fmla="*/ 106 h 158"/>
                <a:gd name="T32" fmla="*/ 164 w 213"/>
                <a:gd name="T33" fmla="*/ 148 h 158"/>
                <a:gd name="T34" fmla="*/ 155 w 213"/>
                <a:gd name="T35" fmla="*/ 136 h 158"/>
                <a:gd name="T36" fmla="*/ 163 w 213"/>
                <a:gd name="T37" fmla="*/ 108 h 158"/>
                <a:gd name="T38" fmla="*/ 182 w 213"/>
                <a:gd name="T39" fmla="*/ 40 h 158"/>
                <a:gd name="T40" fmla="*/ 137 w 213"/>
                <a:gd name="T41" fmla="*/ 0 h 158"/>
                <a:gd name="T42" fmla="*/ 78 w 213"/>
                <a:gd name="T43" fmla="*/ 32 h 158"/>
                <a:gd name="T44" fmla="*/ 40 w 213"/>
                <a:gd name="T45" fmla="*/ 0 h 158"/>
                <a:gd name="T46" fmla="*/ 13 w 213"/>
                <a:gd name="T47" fmla="*/ 19 h 158"/>
                <a:gd name="T48" fmla="*/ 0 w 213"/>
                <a:gd name="T49" fmla="*/ 54 h 158"/>
                <a:gd name="T50" fmla="*/ 6 w 213"/>
                <a:gd name="T51" fmla="*/ 58 h 158"/>
                <a:gd name="T52" fmla="*/ 14 w 213"/>
                <a:gd name="T53" fmla="*/ 48 h 158"/>
                <a:gd name="T54" fmla="*/ 39 w 213"/>
                <a:gd name="T55" fmla="*/ 10 h 158"/>
                <a:gd name="T56" fmla="*/ 51 w 213"/>
                <a:gd name="T57" fmla="*/ 27 h 158"/>
                <a:gd name="T58" fmla="*/ 45 w 213"/>
                <a:gd name="T59" fmla="*/ 56 h 158"/>
                <a:gd name="T60" fmla="*/ 38 w 213"/>
                <a:gd name="T61" fmla="*/ 88 h 158"/>
                <a:gd name="T62" fmla="*/ 26 w 213"/>
                <a:gd name="T63" fmla="*/ 13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" h="158">
                  <a:moveTo>
                    <a:pt x="26" y="132"/>
                  </a:moveTo>
                  <a:cubicBezTo>
                    <a:pt x="25" y="137"/>
                    <a:pt x="23" y="146"/>
                    <a:pt x="23" y="147"/>
                  </a:cubicBezTo>
                  <a:cubicBezTo>
                    <a:pt x="23" y="154"/>
                    <a:pt x="29" y="158"/>
                    <a:pt x="35" y="158"/>
                  </a:cubicBezTo>
                  <a:cubicBezTo>
                    <a:pt x="41" y="158"/>
                    <a:pt x="47" y="153"/>
                    <a:pt x="48" y="150"/>
                  </a:cubicBezTo>
                  <a:cubicBezTo>
                    <a:pt x="50" y="147"/>
                    <a:pt x="53" y="136"/>
                    <a:pt x="55" y="128"/>
                  </a:cubicBezTo>
                  <a:cubicBezTo>
                    <a:pt x="56" y="122"/>
                    <a:pt x="60" y="106"/>
                    <a:pt x="62" y="97"/>
                  </a:cubicBezTo>
                  <a:cubicBezTo>
                    <a:pt x="64" y="89"/>
                    <a:pt x="66" y="82"/>
                    <a:pt x="68" y="74"/>
                  </a:cubicBezTo>
                  <a:cubicBezTo>
                    <a:pt x="72" y="59"/>
                    <a:pt x="73" y="57"/>
                    <a:pt x="83" y="42"/>
                  </a:cubicBezTo>
                  <a:cubicBezTo>
                    <a:pt x="93" y="28"/>
                    <a:pt x="109" y="10"/>
                    <a:pt x="135" y="10"/>
                  </a:cubicBezTo>
                  <a:cubicBezTo>
                    <a:pt x="155" y="10"/>
                    <a:pt x="156" y="28"/>
                    <a:pt x="156" y="35"/>
                  </a:cubicBezTo>
                  <a:cubicBezTo>
                    <a:pt x="156" y="56"/>
                    <a:pt x="141" y="94"/>
                    <a:pt x="135" y="109"/>
                  </a:cubicBezTo>
                  <a:cubicBezTo>
                    <a:pt x="131" y="119"/>
                    <a:pt x="130" y="122"/>
                    <a:pt x="130" y="128"/>
                  </a:cubicBezTo>
                  <a:cubicBezTo>
                    <a:pt x="130" y="146"/>
                    <a:pt x="145" y="158"/>
                    <a:pt x="163" y="158"/>
                  </a:cubicBezTo>
                  <a:cubicBezTo>
                    <a:pt x="198" y="158"/>
                    <a:pt x="213" y="110"/>
                    <a:pt x="213" y="104"/>
                  </a:cubicBezTo>
                  <a:cubicBezTo>
                    <a:pt x="213" y="100"/>
                    <a:pt x="209" y="100"/>
                    <a:pt x="208" y="100"/>
                  </a:cubicBezTo>
                  <a:cubicBezTo>
                    <a:pt x="203" y="100"/>
                    <a:pt x="202" y="102"/>
                    <a:pt x="201" y="106"/>
                  </a:cubicBezTo>
                  <a:cubicBezTo>
                    <a:pt x="193" y="134"/>
                    <a:pt x="178" y="148"/>
                    <a:pt x="164" y="148"/>
                  </a:cubicBezTo>
                  <a:cubicBezTo>
                    <a:pt x="157" y="148"/>
                    <a:pt x="155" y="143"/>
                    <a:pt x="155" y="136"/>
                  </a:cubicBezTo>
                  <a:cubicBezTo>
                    <a:pt x="155" y="128"/>
                    <a:pt x="157" y="123"/>
                    <a:pt x="163" y="108"/>
                  </a:cubicBezTo>
                  <a:cubicBezTo>
                    <a:pt x="168" y="97"/>
                    <a:pt x="182" y="60"/>
                    <a:pt x="182" y="40"/>
                  </a:cubicBezTo>
                  <a:cubicBezTo>
                    <a:pt x="182" y="6"/>
                    <a:pt x="155" y="0"/>
                    <a:pt x="137" y="0"/>
                  </a:cubicBezTo>
                  <a:cubicBezTo>
                    <a:pt x="108" y="0"/>
                    <a:pt x="88" y="18"/>
                    <a:pt x="78" y="32"/>
                  </a:cubicBezTo>
                  <a:cubicBezTo>
                    <a:pt x="75" y="8"/>
                    <a:pt x="55" y="0"/>
                    <a:pt x="40" y="0"/>
                  </a:cubicBezTo>
                  <a:cubicBezTo>
                    <a:pt x="25" y="0"/>
                    <a:pt x="17" y="11"/>
                    <a:pt x="13" y="19"/>
                  </a:cubicBezTo>
                  <a:cubicBezTo>
                    <a:pt x="5" y="32"/>
                    <a:pt x="0" y="52"/>
                    <a:pt x="0" y="54"/>
                  </a:cubicBezTo>
                  <a:cubicBezTo>
                    <a:pt x="0" y="58"/>
                    <a:pt x="5" y="58"/>
                    <a:pt x="6" y="58"/>
                  </a:cubicBezTo>
                  <a:cubicBezTo>
                    <a:pt x="11" y="58"/>
                    <a:pt x="11" y="57"/>
                    <a:pt x="14" y="48"/>
                  </a:cubicBezTo>
                  <a:cubicBezTo>
                    <a:pt x="19" y="27"/>
                    <a:pt x="26" y="10"/>
                    <a:pt x="39" y="10"/>
                  </a:cubicBezTo>
                  <a:cubicBezTo>
                    <a:pt x="48" y="10"/>
                    <a:pt x="51" y="18"/>
                    <a:pt x="51" y="27"/>
                  </a:cubicBezTo>
                  <a:cubicBezTo>
                    <a:pt x="51" y="34"/>
                    <a:pt x="48" y="47"/>
                    <a:pt x="45" y="56"/>
                  </a:cubicBezTo>
                  <a:cubicBezTo>
                    <a:pt x="43" y="66"/>
                    <a:pt x="39" y="80"/>
                    <a:pt x="38" y="88"/>
                  </a:cubicBezTo>
                  <a:lnTo>
                    <a:pt x="26" y="13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5" name="Freeform 219"/>
            <p:cNvSpPr>
              <a:spLocks noEditPoints="1"/>
            </p:cNvSpPr>
            <p:nvPr>
              <p:custDataLst>
                <p:tags r:id="rId34"/>
              </p:custDataLst>
            </p:nvPr>
          </p:nvSpPr>
          <p:spPr bwMode="auto">
            <a:xfrm>
              <a:off x="7105650" y="1374775"/>
              <a:ext cx="31750" cy="185738"/>
            </a:xfrm>
            <a:custGeom>
              <a:avLst/>
              <a:gdLst>
                <a:gd name="T0" fmla="*/ 53 w 54"/>
                <a:gd name="T1" fmla="*/ 26 h 311"/>
                <a:gd name="T2" fmla="*/ 26 w 54"/>
                <a:gd name="T3" fmla="*/ 0 h 311"/>
                <a:gd name="T4" fmla="*/ 0 w 54"/>
                <a:gd name="T5" fmla="*/ 26 h 311"/>
                <a:gd name="T6" fmla="*/ 26 w 54"/>
                <a:gd name="T7" fmla="*/ 52 h 311"/>
                <a:gd name="T8" fmla="*/ 53 w 54"/>
                <a:gd name="T9" fmla="*/ 26 h 311"/>
                <a:gd name="T10" fmla="*/ 43 w 54"/>
                <a:gd name="T11" fmla="*/ 209 h 311"/>
                <a:gd name="T12" fmla="*/ 11 w 54"/>
                <a:gd name="T13" fmla="*/ 299 h 311"/>
                <a:gd name="T14" fmla="*/ 8 w 54"/>
                <a:gd name="T15" fmla="*/ 305 h 311"/>
                <a:gd name="T16" fmla="*/ 13 w 54"/>
                <a:gd name="T17" fmla="*/ 311 h 311"/>
                <a:gd name="T18" fmla="*/ 54 w 54"/>
                <a:gd name="T19" fmla="*/ 213 h 311"/>
                <a:gd name="T20" fmla="*/ 26 w 54"/>
                <a:gd name="T21" fmla="*/ 162 h 311"/>
                <a:gd name="T22" fmla="*/ 0 w 54"/>
                <a:gd name="T23" fmla="*/ 188 h 311"/>
                <a:gd name="T24" fmla="*/ 26 w 54"/>
                <a:gd name="T25" fmla="*/ 214 h 311"/>
                <a:gd name="T26" fmla="*/ 30 w 54"/>
                <a:gd name="T27" fmla="*/ 214 h 311"/>
                <a:gd name="T28" fmla="*/ 43 w 54"/>
                <a:gd name="T29" fmla="*/ 209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311">
                  <a:moveTo>
                    <a:pt x="53" y="26"/>
                  </a:moveTo>
                  <a:cubicBezTo>
                    <a:pt x="53" y="11"/>
                    <a:pt x="41" y="0"/>
                    <a:pt x="26" y="0"/>
                  </a:cubicBezTo>
                  <a:cubicBezTo>
                    <a:pt x="12" y="0"/>
                    <a:pt x="0" y="11"/>
                    <a:pt x="0" y="26"/>
                  </a:cubicBezTo>
                  <a:cubicBezTo>
                    <a:pt x="0" y="40"/>
                    <a:pt x="12" y="52"/>
                    <a:pt x="26" y="52"/>
                  </a:cubicBezTo>
                  <a:cubicBezTo>
                    <a:pt x="41" y="52"/>
                    <a:pt x="53" y="40"/>
                    <a:pt x="53" y="26"/>
                  </a:cubicBezTo>
                  <a:close/>
                  <a:moveTo>
                    <a:pt x="43" y="209"/>
                  </a:moveTo>
                  <a:cubicBezTo>
                    <a:pt x="43" y="223"/>
                    <a:pt x="43" y="262"/>
                    <a:pt x="11" y="299"/>
                  </a:cubicBezTo>
                  <a:cubicBezTo>
                    <a:pt x="8" y="303"/>
                    <a:pt x="8" y="304"/>
                    <a:pt x="8" y="305"/>
                  </a:cubicBezTo>
                  <a:cubicBezTo>
                    <a:pt x="8" y="309"/>
                    <a:pt x="10" y="311"/>
                    <a:pt x="13" y="311"/>
                  </a:cubicBezTo>
                  <a:cubicBezTo>
                    <a:pt x="18" y="311"/>
                    <a:pt x="54" y="271"/>
                    <a:pt x="54" y="213"/>
                  </a:cubicBezTo>
                  <a:cubicBezTo>
                    <a:pt x="54" y="198"/>
                    <a:pt x="53" y="162"/>
                    <a:pt x="26" y="162"/>
                  </a:cubicBezTo>
                  <a:cubicBezTo>
                    <a:pt x="9" y="162"/>
                    <a:pt x="0" y="175"/>
                    <a:pt x="0" y="188"/>
                  </a:cubicBezTo>
                  <a:cubicBezTo>
                    <a:pt x="0" y="201"/>
                    <a:pt x="8" y="214"/>
                    <a:pt x="26" y="214"/>
                  </a:cubicBezTo>
                  <a:cubicBezTo>
                    <a:pt x="29" y="214"/>
                    <a:pt x="30" y="214"/>
                    <a:pt x="30" y="214"/>
                  </a:cubicBezTo>
                  <a:cubicBezTo>
                    <a:pt x="34" y="213"/>
                    <a:pt x="39" y="212"/>
                    <a:pt x="43" y="20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6" name="Freeform 220"/>
            <p:cNvSpPr>
              <a:spLocks/>
            </p:cNvSpPr>
            <p:nvPr>
              <p:custDataLst>
                <p:tags r:id="rId35"/>
              </p:custDataLst>
            </p:nvPr>
          </p:nvSpPr>
          <p:spPr bwMode="auto">
            <a:xfrm>
              <a:off x="7221537" y="1370012"/>
              <a:ext cx="163512" cy="198438"/>
            </a:xfrm>
            <a:custGeom>
              <a:avLst/>
              <a:gdLst>
                <a:gd name="T0" fmla="*/ 101 w 271"/>
                <a:gd name="T1" fmla="*/ 45 h 328"/>
                <a:gd name="T2" fmla="*/ 108 w 271"/>
                <a:gd name="T3" fmla="*/ 13 h 328"/>
                <a:gd name="T4" fmla="*/ 94 w 271"/>
                <a:gd name="T5" fmla="*/ 0 h 328"/>
                <a:gd name="T6" fmla="*/ 74 w 271"/>
                <a:gd name="T7" fmla="*/ 18 h 328"/>
                <a:gd name="T8" fmla="*/ 2 w 271"/>
                <a:gd name="T9" fmla="*/ 307 h 328"/>
                <a:gd name="T10" fmla="*/ 0 w 271"/>
                <a:gd name="T11" fmla="*/ 315 h 328"/>
                <a:gd name="T12" fmla="*/ 14 w 271"/>
                <a:gd name="T13" fmla="*/ 328 h 328"/>
                <a:gd name="T14" fmla="*/ 32 w 271"/>
                <a:gd name="T15" fmla="*/ 318 h 328"/>
                <a:gd name="T16" fmla="*/ 59 w 271"/>
                <a:gd name="T17" fmla="*/ 210 h 328"/>
                <a:gd name="T18" fmla="*/ 108 w 271"/>
                <a:gd name="T19" fmla="*/ 226 h 328"/>
                <a:gd name="T20" fmla="*/ 174 w 271"/>
                <a:gd name="T21" fmla="*/ 189 h 328"/>
                <a:gd name="T22" fmla="*/ 219 w 271"/>
                <a:gd name="T23" fmla="*/ 226 h 328"/>
                <a:gd name="T24" fmla="*/ 256 w 271"/>
                <a:gd name="T25" fmla="*/ 198 h 328"/>
                <a:gd name="T26" fmla="*/ 271 w 271"/>
                <a:gd name="T27" fmla="*/ 149 h 328"/>
                <a:gd name="T28" fmla="*/ 265 w 271"/>
                <a:gd name="T29" fmla="*/ 144 h 328"/>
                <a:gd name="T30" fmla="*/ 258 w 271"/>
                <a:gd name="T31" fmla="*/ 153 h 328"/>
                <a:gd name="T32" fmla="*/ 220 w 271"/>
                <a:gd name="T33" fmla="*/ 215 h 328"/>
                <a:gd name="T34" fmla="*/ 205 w 271"/>
                <a:gd name="T35" fmla="*/ 192 h 328"/>
                <a:gd name="T36" fmla="*/ 215 w 271"/>
                <a:gd name="T37" fmla="*/ 140 h 328"/>
                <a:gd name="T38" fmla="*/ 229 w 271"/>
                <a:gd name="T39" fmla="*/ 86 h 328"/>
                <a:gd name="T40" fmla="*/ 237 w 271"/>
                <a:gd name="T41" fmla="*/ 52 h 328"/>
                <a:gd name="T42" fmla="*/ 245 w 271"/>
                <a:gd name="T43" fmla="*/ 19 h 328"/>
                <a:gd name="T44" fmla="*/ 230 w 271"/>
                <a:gd name="T45" fmla="*/ 6 h 328"/>
                <a:gd name="T46" fmla="*/ 211 w 271"/>
                <a:gd name="T47" fmla="*/ 23 h 328"/>
                <a:gd name="T48" fmla="*/ 187 w 271"/>
                <a:gd name="T49" fmla="*/ 116 h 328"/>
                <a:gd name="T50" fmla="*/ 174 w 271"/>
                <a:gd name="T51" fmla="*/ 167 h 328"/>
                <a:gd name="T52" fmla="*/ 110 w 271"/>
                <a:gd name="T53" fmla="*/ 215 h 328"/>
                <a:gd name="T54" fmla="*/ 73 w 271"/>
                <a:gd name="T55" fmla="*/ 172 h 328"/>
                <a:gd name="T56" fmla="*/ 80 w 271"/>
                <a:gd name="T57" fmla="*/ 129 h 328"/>
                <a:gd name="T58" fmla="*/ 101 w 271"/>
                <a:gd name="T59" fmla="*/ 45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71" h="328">
                  <a:moveTo>
                    <a:pt x="101" y="45"/>
                  </a:moveTo>
                  <a:cubicBezTo>
                    <a:pt x="103" y="35"/>
                    <a:pt x="108" y="16"/>
                    <a:pt x="108" y="13"/>
                  </a:cubicBezTo>
                  <a:cubicBezTo>
                    <a:pt x="108" y="5"/>
                    <a:pt x="102" y="0"/>
                    <a:pt x="94" y="0"/>
                  </a:cubicBezTo>
                  <a:cubicBezTo>
                    <a:pt x="92" y="0"/>
                    <a:pt x="78" y="1"/>
                    <a:pt x="74" y="18"/>
                  </a:cubicBezTo>
                  <a:lnTo>
                    <a:pt x="2" y="307"/>
                  </a:lnTo>
                  <a:cubicBezTo>
                    <a:pt x="0" y="313"/>
                    <a:pt x="0" y="314"/>
                    <a:pt x="0" y="315"/>
                  </a:cubicBezTo>
                  <a:cubicBezTo>
                    <a:pt x="0" y="322"/>
                    <a:pt x="6" y="328"/>
                    <a:pt x="14" y="328"/>
                  </a:cubicBezTo>
                  <a:cubicBezTo>
                    <a:pt x="25" y="328"/>
                    <a:pt x="31" y="319"/>
                    <a:pt x="32" y="318"/>
                  </a:cubicBezTo>
                  <a:cubicBezTo>
                    <a:pt x="34" y="313"/>
                    <a:pt x="40" y="287"/>
                    <a:pt x="59" y="210"/>
                  </a:cubicBezTo>
                  <a:cubicBezTo>
                    <a:pt x="75" y="224"/>
                    <a:pt x="98" y="226"/>
                    <a:pt x="108" y="226"/>
                  </a:cubicBezTo>
                  <a:cubicBezTo>
                    <a:pt x="143" y="226"/>
                    <a:pt x="162" y="203"/>
                    <a:pt x="174" y="189"/>
                  </a:cubicBezTo>
                  <a:cubicBezTo>
                    <a:pt x="178" y="212"/>
                    <a:pt x="197" y="226"/>
                    <a:pt x="219" y="226"/>
                  </a:cubicBezTo>
                  <a:cubicBezTo>
                    <a:pt x="236" y="226"/>
                    <a:pt x="248" y="214"/>
                    <a:pt x="256" y="198"/>
                  </a:cubicBezTo>
                  <a:cubicBezTo>
                    <a:pt x="264" y="181"/>
                    <a:pt x="271" y="150"/>
                    <a:pt x="271" y="149"/>
                  </a:cubicBezTo>
                  <a:cubicBezTo>
                    <a:pt x="271" y="144"/>
                    <a:pt x="266" y="144"/>
                    <a:pt x="265" y="144"/>
                  </a:cubicBezTo>
                  <a:cubicBezTo>
                    <a:pt x="260" y="144"/>
                    <a:pt x="259" y="146"/>
                    <a:pt x="258" y="153"/>
                  </a:cubicBezTo>
                  <a:cubicBezTo>
                    <a:pt x="249" y="185"/>
                    <a:pt x="240" y="215"/>
                    <a:pt x="220" y="215"/>
                  </a:cubicBezTo>
                  <a:cubicBezTo>
                    <a:pt x="206" y="215"/>
                    <a:pt x="205" y="202"/>
                    <a:pt x="205" y="192"/>
                  </a:cubicBezTo>
                  <a:cubicBezTo>
                    <a:pt x="205" y="181"/>
                    <a:pt x="211" y="158"/>
                    <a:pt x="215" y="140"/>
                  </a:cubicBezTo>
                  <a:lnTo>
                    <a:pt x="229" y="86"/>
                  </a:lnTo>
                  <a:cubicBezTo>
                    <a:pt x="230" y="79"/>
                    <a:pt x="235" y="60"/>
                    <a:pt x="237" y="52"/>
                  </a:cubicBezTo>
                  <a:cubicBezTo>
                    <a:pt x="240" y="41"/>
                    <a:pt x="245" y="22"/>
                    <a:pt x="245" y="19"/>
                  </a:cubicBezTo>
                  <a:cubicBezTo>
                    <a:pt x="245" y="10"/>
                    <a:pt x="238" y="6"/>
                    <a:pt x="230" y="6"/>
                  </a:cubicBezTo>
                  <a:cubicBezTo>
                    <a:pt x="228" y="6"/>
                    <a:pt x="215" y="6"/>
                    <a:pt x="211" y="23"/>
                  </a:cubicBezTo>
                  <a:lnTo>
                    <a:pt x="187" y="116"/>
                  </a:lnTo>
                  <a:cubicBezTo>
                    <a:pt x="181" y="141"/>
                    <a:pt x="176" y="162"/>
                    <a:pt x="174" y="167"/>
                  </a:cubicBezTo>
                  <a:cubicBezTo>
                    <a:pt x="174" y="170"/>
                    <a:pt x="150" y="215"/>
                    <a:pt x="110" y="215"/>
                  </a:cubicBezTo>
                  <a:cubicBezTo>
                    <a:pt x="85" y="215"/>
                    <a:pt x="73" y="198"/>
                    <a:pt x="73" y="172"/>
                  </a:cubicBezTo>
                  <a:cubicBezTo>
                    <a:pt x="73" y="157"/>
                    <a:pt x="76" y="143"/>
                    <a:pt x="80" y="129"/>
                  </a:cubicBezTo>
                  <a:lnTo>
                    <a:pt x="101" y="4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7" name="Freeform 221"/>
            <p:cNvSpPr>
              <a:spLocks noEditPoints="1"/>
            </p:cNvSpPr>
            <p:nvPr>
              <p:custDataLst>
                <p:tags r:id="rId36"/>
              </p:custDataLst>
            </p:nvPr>
          </p:nvSpPr>
          <p:spPr bwMode="auto">
            <a:xfrm>
              <a:off x="7402512" y="1455737"/>
              <a:ext cx="104775" cy="134938"/>
            </a:xfrm>
            <a:custGeom>
              <a:avLst/>
              <a:gdLst>
                <a:gd name="T0" fmla="*/ 170 w 172"/>
                <a:gd name="T1" fmla="*/ 26 h 225"/>
                <a:gd name="T2" fmla="*/ 172 w 172"/>
                <a:gd name="T3" fmla="*/ 18 h 225"/>
                <a:gd name="T4" fmla="*/ 160 w 172"/>
                <a:gd name="T5" fmla="*/ 7 h 225"/>
                <a:gd name="T6" fmla="*/ 144 w 172"/>
                <a:gd name="T7" fmla="*/ 20 h 225"/>
                <a:gd name="T8" fmla="*/ 108 w 172"/>
                <a:gd name="T9" fmla="*/ 0 h 225"/>
                <a:gd name="T10" fmla="*/ 18 w 172"/>
                <a:gd name="T11" fmla="*/ 97 h 225"/>
                <a:gd name="T12" fmla="*/ 71 w 172"/>
                <a:gd name="T13" fmla="*/ 154 h 225"/>
                <a:gd name="T14" fmla="*/ 115 w 172"/>
                <a:gd name="T15" fmla="*/ 135 h 225"/>
                <a:gd name="T16" fmla="*/ 107 w 172"/>
                <a:gd name="T17" fmla="*/ 167 h 225"/>
                <a:gd name="T18" fmla="*/ 88 w 172"/>
                <a:gd name="T19" fmla="*/ 203 h 225"/>
                <a:gd name="T20" fmla="*/ 49 w 172"/>
                <a:gd name="T21" fmla="*/ 216 h 225"/>
                <a:gd name="T22" fmla="*/ 22 w 172"/>
                <a:gd name="T23" fmla="*/ 213 h 225"/>
                <a:gd name="T24" fmla="*/ 33 w 172"/>
                <a:gd name="T25" fmla="*/ 196 h 225"/>
                <a:gd name="T26" fmla="*/ 20 w 172"/>
                <a:gd name="T27" fmla="*/ 183 h 225"/>
                <a:gd name="T28" fmla="*/ 0 w 172"/>
                <a:gd name="T29" fmla="*/ 204 h 225"/>
                <a:gd name="T30" fmla="*/ 49 w 172"/>
                <a:gd name="T31" fmla="*/ 225 h 225"/>
                <a:gd name="T32" fmla="*/ 132 w 172"/>
                <a:gd name="T33" fmla="*/ 178 h 225"/>
                <a:gd name="T34" fmla="*/ 170 w 172"/>
                <a:gd name="T35" fmla="*/ 26 h 225"/>
                <a:gd name="T36" fmla="*/ 122 w 172"/>
                <a:gd name="T37" fmla="*/ 108 h 225"/>
                <a:gd name="T38" fmla="*/ 115 w 172"/>
                <a:gd name="T39" fmla="*/ 121 h 225"/>
                <a:gd name="T40" fmla="*/ 73 w 172"/>
                <a:gd name="T41" fmla="*/ 144 h 225"/>
                <a:gd name="T42" fmla="*/ 46 w 172"/>
                <a:gd name="T43" fmla="*/ 111 h 225"/>
                <a:gd name="T44" fmla="*/ 65 w 172"/>
                <a:gd name="T45" fmla="*/ 42 h 225"/>
                <a:gd name="T46" fmla="*/ 108 w 172"/>
                <a:gd name="T47" fmla="*/ 10 h 225"/>
                <a:gd name="T48" fmla="*/ 139 w 172"/>
                <a:gd name="T49" fmla="*/ 40 h 225"/>
                <a:gd name="T50" fmla="*/ 138 w 172"/>
                <a:gd name="T51" fmla="*/ 45 h 225"/>
                <a:gd name="T52" fmla="*/ 122 w 172"/>
                <a:gd name="T53" fmla="*/ 108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2" h="225">
                  <a:moveTo>
                    <a:pt x="170" y="26"/>
                  </a:moveTo>
                  <a:cubicBezTo>
                    <a:pt x="172" y="20"/>
                    <a:pt x="172" y="19"/>
                    <a:pt x="172" y="18"/>
                  </a:cubicBezTo>
                  <a:cubicBezTo>
                    <a:pt x="172" y="11"/>
                    <a:pt x="165" y="7"/>
                    <a:pt x="160" y="7"/>
                  </a:cubicBezTo>
                  <a:cubicBezTo>
                    <a:pt x="152" y="7"/>
                    <a:pt x="145" y="14"/>
                    <a:pt x="144" y="20"/>
                  </a:cubicBezTo>
                  <a:cubicBezTo>
                    <a:pt x="138" y="11"/>
                    <a:pt x="126" y="0"/>
                    <a:pt x="108" y="0"/>
                  </a:cubicBezTo>
                  <a:cubicBezTo>
                    <a:pt x="64" y="0"/>
                    <a:pt x="18" y="47"/>
                    <a:pt x="18" y="97"/>
                  </a:cubicBezTo>
                  <a:cubicBezTo>
                    <a:pt x="18" y="133"/>
                    <a:pt x="43" y="154"/>
                    <a:pt x="71" y="154"/>
                  </a:cubicBezTo>
                  <a:cubicBezTo>
                    <a:pt x="88" y="154"/>
                    <a:pt x="103" y="146"/>
                    <a:pt x="115" y="135"/>
                  </a:cubicBezTo>
                  <a:lnTo>
                    <a:pt x="107" y="167"/>
                  </a:lnTo>
                  <a:cubicBezTo>
                    <a:pt x="104" y="181"/>
                    <a:pt x="101" y="191"/>
                    <a:pt x="88" y="203"/>
                  </a:cubicBezTo>
                  <a:cubicBezTo>
                    <a:pt x="73" y="216"/>
                    <a:pt x="58" y="216"/>
                    <a:pt x="49" y="216"/>
                  </a:cubicBezTo>
                  <a:cubicBezTo>
                    <a:pt x="33" y="216"/>
                    <a:pt x="28" y="215"/>
                    <a:pt x="22" y="213"/>
                  </a:cubicBezTo>
                  <a:cubicBezTo>
                    <a:pt x="31" y="209"/>
                    <a:pt x="33" y="201"/>
                    <a:pt x="33" y="196"/>
                  </a:cubicBezTo>
                  <a:cubicBezTo>
                    <a:pt x="33" y="187"/>
                    <a:pt x="27" y="183"/>
                    <a:pt x="20" y="183"/>
                  </a:cubicBezTo>
                  <a:cubicBezTo>
                    <a:pt x="10" y="183"/>
                    <a:pt x="0" y="191"/>
                    <a:pt x="0" y="204"/>
                  </a:cubicBezTo>
                  <a:cubicBezTo>
                    <a:pt x="0" y="225"/>
                    <a:pt x="30" y="225"/>
                    <a:pt x="49" y="225"/>
                  </a:cubicBezTo>
                  <a:cubicBezTo>
                    <a:pt x="104" y="225"/>
                    <a:pt x="127" y="198"/>
                    <a:pt x="132" y="178"/>
                  </a:cubicBezTo>
                  <a:lnTo>
                    <a:pt x="170" y="26"/>
                  </a:lnTo>
                  <a:close/>
                  <a:moveTo>
                    <a:pt x="122" y="108"/>
                  </a:moveTo>
                  <a:cubicBezTo>
                    <a:pt x="121" y="113"/>
                    <a:pt x="121" y="114"/>
                    <a:pt x="115" y="121"/>
                  </a:cubicBezTo>
                  <a:cubicBezTo>
                    <a:pt x="103" y="135"/>
                    <a:pt x="86" y="144"/>
                    <a:pt x="73" y="144"/>
                  </a:cubicBezTo>
                  <a:cubicBezTo>
                    <a:pt x="55" y="144"/>
                    <a:pt x="46" y="129"/>
                    <a:pt x="46" y="111"/>
                  </a:cubicBezTo>
                  <a:cubicBezTo>
                    <a:pt x="46" y="96"/>
                    <a:pt x="56" y="57"/>
                    <a:pt x="65" y="42"/>
                  </a:cubicBezTo>
                  <a:cubicBezTo>
                    <a:pt x="80" y="17"/>
                    <a:pt x="96" y="10"/>
                    <a:pt x="108" y="10"/>
                  </a:cubicBezTo>
                  <a:cubicBezTo>
                    <a:pt x="132" y="10"/>
                    <a:pt x="139" y="36"/>
                    <a:pt x="139" y="40"/>
                  </a:cubicBezTo>
                  <a:cubicBezTo>
                    <a:pt x="139" y="41"/>
                    <a:pt x="139" y="41"/>
                    <a:pt x="138" y="45"/>
                  </a:cubicBezTo>
                  <a:lnTo>
                    <a:pt x="122" y="10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8" name="Freeform 222"/>
            <p:cNvSpPr>
              <a:spLocks/>
            </p:cNvSpPr>
            <p:nvPr>
              <p:custDataLst>
                <p:tags r:id="rId37"/>
              </p:custDataLst>
            </p:nvPr>
          </p:nvSpPr>
          <p:spPr bwMode="auto">
            <a:xfrm>
              <a:off x="7559675" y="1471612"/>
              <a:ext cx="34925" cy="88900"/>
            </a:xfrm>
            <a:custGeom>
              <a:avLst/>
              <a:gdLst>
                <a:gd name="T0" fmla="*/ 59 w 59"/>
                <a:gd name="T1" fmla="*/ 52 h 149"/>
                <a:gd name="T2" fmla="*/ 27 w 59"/>
                <a:gd name="T3" fmla="*/ 0 h 149"/>
                <a:gd name="T4" fmla="*/ 0 w 59"/>
                <a:gd name="T5" fmla="*/ 26 h 149"/>
                <a:gd name="T6" fmla="*/ 27 w 59"/>
                <a:gd name="T7" fmla="*/ 52 h 149"/>
                <a:gd name="T8" fmla="*/ 44 w 59"/>
                <a:gd name="T9" fmla="*/ 46 h 149"/>
                <a:gd name="T10" fmla="*/ 47 w 59"/>
                <a:gd name="T11" fmla="*/ 44 h 149"/>
                <a:gd name="T12" fmla="*/ 48 w 59"/>
                <a:gd name="T13" fmla="*/ 52 h 149"/>
                <a:gd name="T14" fmla="*/ 14 w 59"/>
                <a:gd name="T15" fmla="*/ 135 h 149"/>
                <a:gd name="T16" fmla="*/ 8 w 59"/>
                <a:gd name="T17" fmla="*/ 143 h 149"/>
                <a:gd name="T18" fmla="*/ 13 w 59"/>
                <a:gd name="T19" fmla="*/ 149 h 149"/>
                <a:gd name="T20" fmla="*/ 59 w 59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2"/>
                  </a:moveTo>
                  <a:cubicBezTo>
                    <a:pt x="59" y="19"/>
                    <a:pt x="46" y="0"/>
                    <a:pt x="27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39"/>
                    <a:pt x="10" y="52"/>
                    <a:pt x="27" y="52"/>
                  </a:cubicBezTo>
                  <a:cubicBezTo>
                    <a:pt x="33" y="52"/>
                    <a:pt x="39" y="50"/>
                    <a:pt x="44" y="46"/>
                  </a:cubicBezTo>
                  <a:cubicBezTo>
                    <a:pt x="46" y="45"/>
                    <a:pt x="46" y="44"/>
                    <a:pt x="47" y="44"/>
                  </a:cubicBezTo>
                  <a:cubicBezTo>
                    <a:pt x="47" y="44"/>
                    <a:pt x="48" y="45"/>
                    <a:pt x="48" y="52"/>
                  </a:cubicBezTo>
                  <a:cubicBezTo>
                    <a:pt x="48" y="89"/>
                    <a:pt x="30" y="119"/>
                    <a:pt x="14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0"/>
                    <a:pt x="59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9" name="Freeform 223"/>
            <p:cNvSpPr>
              <a:spLocks/>
            </p:cNvSpPr>
            <p:nvPr>
              <p:custDataLst>
                <p:tags r:id="rId38"/>
              </p:custDataLst>
            </p:nvPr>
          </p:nvSpPr>
          <p:spPr bwMode="auto">
            <a:xfrm>
              <a:off x="7683500" y="1298575"/>
              <a:ext cx="182562" cy="204788"/>
            </a:xfrm>
            <a:custGeom>
              <a:avLst/>
              <a:gdLst>
                <a:gd name="T0" fmla="*/ 157 w 303"/>
                <a:gd name="T1" fmla="*/ 178 h 340"/>
                <a:gd name="T2" fmla="*/ 162 w 303"/>
                <a:gd name="T3" fmla="*/ 170 h 340"/>
                <a:gd name="T4" fmla="*/ 158 w 303"/>
                <a:gd name="T5" fmla="*/ 163 h 340"/>
                <a:gd name="T6" fmla="*/ 56 w 303"/>
                <a:gd name="T7" fmla="*/ 15 h 340"/>
                <a:gd name="T8" fmla="*/ 171 w 303"/>
                <a:gd name="T9" fmla="*/ 15 h 340"/>
                <a:gd name="T10" fmla="*/ 291 w 303"/>
                <a:gd name="T11" fmla="*/ 112 h 340"/>
                <a:gd name="T12" fmla="*/ 303 w 303"/>
                <a:gd name="T13" fmla="*/ 112 h 340"/>
                <a:gd name="T14" fmla="*/ 289 w 303"/>
                <a:gd name="T15" fmla="*/ 0 h 340"/>
                <a:gd name="T16" fmla="*/ 13 w 303"/>
                <a:gd name="T17" fmla="*/ 0 h 340"/>
                <a:gd name="T18" fmla="*/ 0 w 303"/>
                <a:gd name="T19" fmla="*/ 11 h 340"/>
                <a:gd name="T20" fmla="*/ 124 w 303"/>
                <a:gd name="T21" fmla="*/ 192 h 340"/>
                <a:gd name="T22" fmla="*/ 5 w 303"/>
                <a:gd name="T23" fmla="*/ 327 h 340"/>
                <a:gd name="T24" fmla="*/ 0 w 303"/>
                <a:gd name="T25" fmla="*/ 335 h 340"/>
                <a:gd name="T26" fmla="*/ 13 w 303"/>
                <a:gd name="T27" fmla="*/ 340 h 340"/>
                <a:gd name="T28" fmla="*/ 289 w 303"/>
                <a:gd name="T29" fmla="*/ 340 h 340"/>
                <a:gd name="T30" fmla="*/ 303 w 303"/>
                <a:gd name="T31" fmla="*/ 223 h 340"/>
                <a:gd name="T32" fmla="*/ 291 w 303"/>
                <a:gd name="T33" fmla="*/ 223 h 340"/>
                <a:gd name="T34" fmla="*/ 170 w 303"/>
                <a:gd name="T35" fmla="*/ 319 h 340"/>
                <a:gd name="T36" fmla="*/ 32 w 303"/>
                <a:gd name="T37" fmla="*/ 319 h 340"/>
                <a:gd name="T38" fmla="*/ 157 w 303"/>
                <a:gd name="T39" fmla="*/ 178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03" h="340">
                  <a:moveTo>
                    <a:pt x="157" y="178"/>
                  </a:moveTo>
                  <a:cubicBezTo>
                    <a:pt x="162" y="173"/>
                    <a:pt x="162" y="171"/>
                    <a:pt x="162" y="170"/>
                  </a:cubicBezTo>
                  <a:cubicBezTo>
                    <a:pt x="162" y="167"/>
                    <a:pt x="160" y="165"/>
                    <a:pt x="158" y="163"/>
                  </a:cubicBezTo>
                  <a:lnTo>
                    <a:pt x="56" y="15"/>
                  </a:lnTo>
                  <a:lnTo>
                    <a:pt x="171" y="15"/>
                  </a:lnTo>
                  <a:cubicBezTo>
                    <a:pt x="256" y="15"/>
                    <a:pt x="280" y="33"/>
                    <a:pt x="291" y="112"/>
                  </a:cubicBezTo>
                  <a:lnTo>
                    <a:pt x="303" y="112"/>
                  </a:lnTo>
                  <a:lnTo>
                    <a:pt x="289" y="0"/>
                  </a:lnTo>
                  <a:lnTo>
                    <a:pt x="13" y="0"/>
                  </a:lnTo>
                  <a:cubicBezTo>
                    <a:pt x="1" y="0"/>
                    <a:pt x="0" y="0"/>
                    <a:pt x="0" y="11"/>
                  </a:cubicBezTo>
                  <a:lnTo>
                    <a:pt x="124" y="192"/>
                  </a:lnTo>
                  <a:lnTo>
                    <a:pt x="5" y="327"/>
                  </a:lnTo>
                  <a:cubicBezTo>
                    <a:pt x="0" y="332"/>
                    <a:pt x="0" y="333"/>
                    <a:pt x="0" y="335"/>
                  </a:cubicBezTo>
                  <a:cubicBezTo>
                    <a:pt x="0" y="340"/>
                    <a:pt x="5" y="340"/>
                    <a:pt x="13" y="340"/>
                  </a:cubicBezTo>
                  <a:lnTo>
                    <a:pt x="289" y="340"/>
                  </a:lnTo>
                  <a:lnTo>
                    <a:pt x="303" y="223"/>
                  </a:lnTo>
                  <a:lnTo>
                    <a:pt x="291" y="223"/>
                  </a:lnTo>
                  <a:cubicBezTo>
                    <a:pt x="282" y="306"/>
                    <a:pt x="248" y="319"/>
                    <a:pt x="170" y="319"/>
                  </a:cubicBezTo>
                  <a:lnTo>
                    <a:pt x="32" y="319"/>
                  </a:lnTo>
                  <a:lnTo>
                    <a:pt x="157" y="17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0" name="Freeform 224"/>
            <p:cNvSpPr>
              <a:spLocks noEditPoints="1"/>
            </p:cNvSpPr>
            <p:nvPr>
              <p:custDataLst>
                <p:tags r:id="rId39"/>
              </p:custDataLst>
            </p:nvPr>
          </p:nvSpPr>
          <p:spPr bwMode="auto">
            <a:xfrm>
              <a:off x="7893050" y="1455737"/>
              <a:ext cx="101600" cy="134938"/>
            </a:xfrm>
            <a:custGeom>
              <a:avLst/>
              <a:gdLst>
                <a:gd name="T0" fmla="*/ 170 w 171"/>
                <a:gd name="T1" fmla="*/ 26 h 225"/>
                <a:gd name="T2" fmla="*/ 171 w 171"/>
                <a:gd name="T3" fmla="*/ 18 h 225"/>
                <a:gd name="T4" fmla="*/ 160 w 171"/>
                <a:gd name="T5" fmla="*/ 7 h 225"/>
                <a:gd name="T6" fmla="*/ 143 w 171"/>
                <a:gd name="T7" fmla="*/ 20 h 225"/>
                <a:gd name="T8" fmla="*/ 108 w 171"/>
                <a:gd name="T9" fmla="*/ 0 h 225"/>
                <a:gd name="T10" fmla="*/ 18 w 171"/>
                <a:gd name="T11" fmla="*/ 97 h 225"/>
                <a:gd name="T12" fmla="*/ 71 w 171"/>
                <a:gd name="T13" fmla="*/ 154 h 225"/>
                <a:gd name="T14" fmla="*/ 115 w 171"/>
                <a:gd name="T15" fmla="*/ 135 h 225"/>
                <a:gd name="T16" fmla="*/ 107 w 171"/>
                <a:gd name="T17" fmla="*/ 167 h 225"/>
                <a:gd name="T18" fmla="*/ 88 w 171"/>
                <a:gd name="T19" fmla="*/ 203 h 225"/>
                <a:gd name="T20" fmla="*/ 49 w 171"/>
                <a:gd name="T21" fmla="*/ 216 h 225"/>
                <a:gd name="T22" fmla="*/ 22 w 171"/>
                <a:gd name="T23" fmla="*/ 213 h 225"/>
                <a:gd name="T24" fmla="*/ 33 w 171"/>
                <a:gd name="T25" fmla="*/ 196 h 225"/>
                <a:gd name="T26" fmla="*/ 19 w 171"/>
                <a:gd name="T27" fmla="*/ 183 h 225"/>
                <a:gd name="T28" fmla="*/ 0 w 171"/>
                <a:gd name="T29" fmla="*/ 204 h 225"/>
                <a:gd name="T30" fmla="*/ 49 w 171"/>
                <a:gd name="T31" fmla="*/ 225 h 225"/>
                <a:gd name="T32" fmla="*/ 132 w 171"/>
                <a:gd name="T33" fmla="*/ 178 h 225"/>
                <a:gd name="T34" fmla="*/ 170 w 171"/>
                <a:gd name="T35" fmla="*/ 26 h 225"/>
                <a:gd name="T36" fmla="*/ 122 w 171"/>
                <a:gd name="T37" fmla="*/ 108 h 225"/>
                <a:gd name="T38" fmla="*/ 115 w 171"/>
                <a:gd name="T39" fmla="*/ 121 h 225"/>
                <a:gd name="T40" fmla="*/ 72 w 171"/>
                <a:gd name="T41" fmla="*/ 144 h 225"/>
                <a:gd name="T42" fmla="*/ 46 w 171"/>
                <a:gd name="T43" fmla="*/ 111 h 225"/>
                <a:gd name="T44" fmla="*/ 65 w 171"/>
                <a:gd name="T45" fmla="*/ 42 h 225"/>
                <a:gd name="T46" fmla="*/ 108 w 171"/>
                <a:gd name="T47" fmla="*/ 10 h 225"/>
                <a:gd name="T48" fmla="*/ 139 w 171"/>
                <a:gd name="T49" fmla="*/ 40 h 225"/>
                <a:gd name="T50" fmla="*/ 138 w 171"/>
                <a:gd name="T51" fmla="*/ 45 h 225"/>
                <a:gd name="T52" fmla="*/ 122 w 171"/>
                <a:gd name="T53" fmla="*/ 108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1" h="225">
                  <a:moveTo>
                    <a:pt x="170" y="26"/>
                  </a:moveTo>
                  <a:cubicBezTo>
                    <a:pt x="171" y="20"/>
                    <a:pt x="171" y="19"/>
                    <a:pt x="171" y="18"/>
                  </a:cubicBezTo>
                  <a:cubicBezTo>
                    <a:pt x="171" y="11"/>
                    <a:pt x="165" y="7"/>
                    <a:pt x="160" y="7"/>
                  </a:cubicBezTo>
                  <a:cubicBezTo>
                    <a:pt x="151" y="7"/>
                    <a:pt x="145" y="14"/>
                    <a:pt x="143" y="20"/>
                  </a:cubicBezTo>
                  <a:cubicBezTo>
                    <a:pt x="138" y="11"/>
                    <a:pt x="126" y="0"/>
                    <a:pt x="108" y="0"/>
                  </a:cubicBezTo>
                  <a:cubicBezTo>
                    <a:pt x="64" y="0"/>
                    <a:pt x="18" y="47"/>
                    <a:pt x="18" y="97"/>
                  </a:cubicBezTo>
                  <a:cubicBezTo>
                    <a:pt x="18" y="133"/>
                    <a:pt x="43" y="154"/>
                    <a:pt x="71" y="154"/>
                  </a:cubicBezTo>
                  <a:cubicBezTo>
                    <a:pt x="87" y="154"/>
                    <a:pt x="103" y="146"/>
                    <a:pt x="115" y="135"/>
                  </a:cubicBezTo>
                  <a:lnTo>
                    <a:pt x="107" y="167"/>
                  </a:lnTo>
                  <a:cubicBezTo>
                    <a:pt x="103" y="181"/>
                    <a:pt x="101" y="191"/>
                    <a:pt x="88" y="203"/>
                  </a:cubicBezTo>
                  <a:cubicBezTo>
                    <a:pt x="72" y="216"/>
                    <a:pt x="57" y="216"/>
                    <a:pt x="49" y="216"/>
                  </a:cubicBezTo>
                  <a:cubicBezTo>
                    <a:pt x="33" y="216"/>
                    <a:pt x="28" y="215"/>
                    <a:pt x="22" y="213"/>
                  </a:cubicBezTo>
                  <a:cubicBezTo>
                    <a:pt x="31" y="209"/>
                    <a:pt x="33" y="201"/>
                    <a:pt x="33" y="196"/>
                  </a:cubicBezTo>
                  <a:cubicBezTo>
                    <a:pt x="33" y="187"/>
                    <a:pt x="26" y="183"/>
                    <a:pt x="19" y="183"/>
                  </a:cubicBezTo>
                  <a:cubicBezTo>
                    <a:pt x="10" y="183"/>
                    <a:pt x="0" y="191"/>
                    <a:pt x="0" y="204"/>
                  </a:cubicBezTo>
                  <a:cubicBezTo>
                    <a:pt x="0" y="225"/>
                    <a:pt x="29" y="225"/>
                    <a:pt x="49" y="225"/>
                  </a:cubicBezTo>
                  <a:cubicBezTo>
                    <a:pt x="104" y="225"/>
                    <a:pt x="127" y="198"/>
                    <a:pt x="132" y="178"/>
                  </a:cubicBezTo>
                  <a:lnTo>
                    <a:pt x="170" y="26"/>
                  </a:lnTo>
                  <a:close/>
                  <a:moveTo>
                    <a:pt x="122" y="108"/>
                  </a:moveTo>
                  <a:cubicBezTo>
                    <a:pt x="120" y="113"/>
                    <a:pt x="120" y="114"/>
                    <a:pt x="115" y="121"/>
                  </a:cubicBezTo>
                  <a:cubicBezTo>
                    <a:pt x="102" y="135"/>
                    <a:pt x="86" y="144"/>
                    <a:pt x="72" y="144"/>
                  </a:cubicBezTo>
                  <a:cubicBezTo>
                    <a:pt x="55" y="144"/>
                    <a:pt x="46" y="129"/>
                    <a:pt x="46" y="111"/>
                  </a:cubicBezTo>
                  <a:cubicBezTo>
                    <a:pt x="46" y="96"/>
                    <a:pt x="56" y="57"/>
                    <a:pt x="65" y="42"/>
                  </a:cubicBezTo>
                  <a:cubicBezTo>
                    <a:pt x="79" y="17"/>
                    <a:pt x="96" y="10"/>
                    <a:pt x="108" y="10"/>
                  </a:cubicBezTo>
                  <a:cubicBezTo>
                    <a:pt x="132" y="10"/>
                    <a:pt x="139" y="36"/>
                    <a:pt x="139" y="40"/>
                  </a:cubicBezTo>
                  <a:cubicBezTo>
                    <a:pt x="139" y="41"/>
                    <a:pt x="139" y="41"/>
                    <a:pt x="138" y="45"/>
                  </a:cubicBezTo>
                  <a:lnTo>
                    <a:pt x="122" y="10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1" name="Freeform 225"/>
            <p:cNvSpPr>
              <a:spLocks/>
            </p:cNvSpPr>
            <p:nvPr>
              <p:custDataLst>
                <p:tags r:id="rId40"/>
              </p:custDataLst>
            </p:nvPr>
          </p:nvSpPr>
          <p:spPr bwMode="auto">
            <a:xfrm>
              <a:off x="8039100" y="1277937"/>
              <a:ext cx="69850" cy="300038"/>
            </a:xfrm>
            <a:custGeom>
              <a:avLst/>
              <a:gdLst>
                <a:gd name="T0" fmla="*/ 115 w 115"/>
                <a:gd name="T1" fmla="*/ 250 h 499"/>
                <a:gd name="T2" fmla="*/ 83 w 115"/>
                <a:gd name="T3" fmla="*/ 94 h 499"/>
                <a:gd name="T4" fmla="*/ 5 w 115"/>
                <a:gd name="T5" fmla="*/ 0 h 499"/>
                <a:gd name="T6" fmla="*/ 0 w 115"/>
                <a:gd name="T7" fmla="*/ 5 h 499"/>
                <a:gd name="T8" fmla="*/ 9 w 115"/>
                <a:gd name="T9" fmla="*/ 17 h 499"/>
                <a:gd name="T10" fmla="*/ 87 w 115"/>
                <a:gd name="T11" fmla="*/ 250 h 499"/>
                <a:gd name="T12" fmla="*/ 6 w 115"/>
                <a:gd name="T13" fmla="*/ 486 h 499"/>
                <a:gd name="T14" fmla="*/ 0 w 115"/>
                <a:gd name="T15" fmla="*/ 494 h 499"/>
                <a:gd name="T16" fmla="*/ 5 w 115"/>
                <a:gd name="T17" fmla="*/ 499 h 499"/>
                <a:gd name="T18" fmla="*/ 84 w 115"/>
                <a:gd name="T19" fmla="*/ 402 h 499"/>
                <a:gd name="T20" fmla="*/ 115 w 115"/>
                <a:gd name="T21" fmla="*/ 25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9">
                  <a:moveTo>
                    <a:pt x="115" y="250"/>
                  </a:moveTo>
                  <a:cubicBezTo>
                    <a:pt x="115" y="211"/>
                    <a:pt x="110" y="151"/>
                    <a:pt x="83" y="94"/>
                  </a:cubicBezTo>
                  <a:cubicBezTo>
                    <a:pt x="53" y="33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9" y="17"/>
                  </a:cubicBezTo>
                  <a:cubicBezTo>
                    <a:pt x="58" y="66"/>
                    <a:pt x="87" y="146"/>
                    <a:pt x="87" y="250"/>
                  </a:cubicBezTo>
                  <a:cubicBezTo>
                    <a:pt x="87" y="335"/>
                    <a:pt x="68" y="423"/>
                    <a:pt x="6" y="486"/>
                  </a:cubicBezTo>
                  <a:cubicBezTo>
                    <a:pt x="0" y="492"/>
                    <a:pt x="0" y="493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4" y="402"/>
                  </a:cubicBezTo>
                  <a:cubicBezTo>
                    <a:pt x="109" y="347"/>
                    <a:pt x="115" y="292"/>
                    <a:pt x="115" y="25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" name="Freeform 226"/>
            <p:cNvSpPr>
              <a:spLocks/>
            </p:cNvSpPr>
            <p:nvPr>
              <p:custDataLst>
                <p:tags r:id="rId41"/>
              </p:custDataLst>
            </p:nvPr>
          </p:nvSpPr>
          <p:spPr bwMode="auto">
            <a:xfrm>
              <a:off x="4451350" y="2125662"/>
              <a:ext cx="163512" cy="131763"/>
            </a:xfrm>
            <a:custGeom>
              <a:avLst/>
              <a:gdLst>
                <a:gd name="T0" fmla="*/ 119 w 270"/>
                <a:gd name="T1" fmla="*/ 29 h 220"/>
                <a:gd name="T2" fmla="*/ 175 w 270"/>
                <a:gd name="T3" fmla="*/ 29 h 220"/>
                <a:gd name="T4" fmla="*/ 154 w 270"/>
                <a:gd name="T5" fmla="*/ 157 h 220"/>
                <a:gd name="T6" fmla="*/ 158 w 270"/>
                <a:gd name="T7" fmla="*/ 195 h 220"/>
                <a:gd name="T8" fmla="*/ 176 w 270"/>
                <a:gd name="T9" fmla="*/ 220 h 220"/>
                <a:gd name="T10" fmla="*/ 197 w 270"/>
                <a:gd name="T11" fmla="*/ 201 h 220"/>
                <a:gd name="T12" fmla="*/ 194 w 270"/>
                <a:gd name="T13" fmla="*/ 190 h 220"/>
                <a:gd name="T14" fmla="*/ 179 w 270"/>
                <a:gd name="T15" fmla="*/ 108 h 220"/>
                <a:gd name="T16" fmla="*/ 188 w 270"/>
                <a:gd name="T17" fmla="*/ 29 h 220"/>
                <a:gd name="T18" fmla="*/ 245 w 270"/>
                <a:gd name="T19" fmla="*/ 29 h 220"/>
                <a:gd name="T20" fmla="*/ 270 w 270"/>
                <a:gd name="T21" fmla="*/ 12 h 220"/>
                <a:gd name="T22" fmla="*/ 250 w 270"/>
                <a:gd name="T23" fmla="*/ 0 h 220"/>
                <a:gd name="T24" fmla="*/ 83 w 270"/>
                <a:gd name="T25" fmla="*/ 0 h 220"/>
                <a:gd name="T26" fmla="*/ 31 w 270"/>
                <a:gd name="T27" fmla="*/ 23 h 220"/>
                <a:gd name="T28" fmla="*/ 0 w 270"/>
                <a:gd name="T29" fmla="*/ 68 h 220"/>
                <a:gd name="T30" fmla="*/ 6 w 270"/>
                <a:gd name="T31" fmla="*/ 73 h 220"/>
                <a:gd name="T32" fmla="*/ 14 w 270"/>
                <a:gd name="T33" fmla="*/ 67 h 220"/>
                <a:gd name="T34" fmla="*/ 78 w 270"/>
                <a:gd name="T35" fmla="*/ 29 h 220"/>
                <a:gd name="T36" fmla="*/ 106 w 270"/>
                <a:gd name="T37" fmla="*/ 29 h 220"/>
                <a:gd name="T38" fmla="*/ 42 w 270"/>
                <a:gd name="T39" fmla="*/ 195 h 220"/>
                <a:gd name="T40" fmla="*/ 38 w 270"/>
                <a:gd name="T41" fmla="*/ 207 h 220"/>
                <a:gd name="T42" fmla="*/ 53 w 270"/>
                <a:gd name="T43" fmla="*/ 220 h 220"/>
                <a:gd name="T44" fmla="*/ 78 w 270"/>
                <a:gd name="T45" fmla="*/ 188 h 220"/>
                <a:gd name="T46" fmla="*/ 91 w 270"/>
                <a:gd name="T47" fmla="*/ 139 h 220"/>
                <a:gd name="T48" fmla="*/ 119 w 270"/>
                <a:gd name="T49" fmla="*/ 2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70" h="220">
                  <a:moveTo>
                    <a:pt x="119" y="29"/>
                  </a:moveTo>
                  <a:lnTo>
                    <a:pt x="175" y="29"/>
                  </a:lnTo>
                  <a:cubicBezTo>
                    <a:pt x="159" y="102"/>
                    <a:pt x="154" y="124"/>
                    <a:pt x="154" y="157"/>
                  </a:cubicBezTo>
                  <a:cubicBezTo>
                    <a:pt x="154" y="165"/>
                    <a:pt x="154" y="178"/>
                    <a:pt x="158" y="195"/>
                  </a:cubicBezTo>
                  <a:cubicBezTo>
                    <a:pt x="163" y="217"/>
                    <a:pt x="169" y="220"/>
                    <a:pt x="176" y="220"/>
                  </a:cubicBezTo>
                  <a:cubicBezTo>
                    <a:pt x="186" y="220"/>
                    <a:pt x="197" y="211"/>
                    <a:pt x="197" y="201"/>
                  </a:cubicBezTo>
                  <a:cubicBezTo>
                    <a:pt x="197" y="198"/>
                    <a:pt x="197" y="197"/>
                    <a:pt x="194" y="190"/>
                  </a:cubicBezTo>
                  <a:cubicBezTo>
                    <a:pt x="179" y="154"/>
                    <a:pt x="179" y="122"/>
                    <a:pt x="179" y="108"/>
                  </a:cubicBezTo>
                  <a:cubicBezTo>
                    <a:pt x="179" y="81"/>
                    <a:pt x="183" y="55"/>
                    <a:pt x="188" y="29"/>
                  </a:cubicBezTo>
                  <a:lnTo>
                    <a:pt x="245" y="29"/>
                  </a:lnTo>
                  <a:cubicBezTo>
                    <a:pt x="252" y="29"/>
                    <a:pt x="270" y="29"/>
                    <a:pt x="270" y="12"/>
                  </a:cubicBezTo>
                  <a:cubicBezTo>
                    <a:pt x="270" y="0"/>
                    <a:pt x="259" y="0"/>
                    <a:pt x="250" y="0"/>
                  </a:cubicBezTo>
                  <a:lnTo>
                    <a:pt x="83" y="0"/>
                  </a:lnTo>
                  <a:cubicBezTo>
                    <a:pt x="72" y="0"/>
                    <a:pt x="53" y="0"/>
                    <a:pt x="31" y="23"/>
                  </a:cubicBezTo>
                  <a:cubicBezTo>
                    <a:pt x="13" y="43"/>
                    <a:pt x="0" y="66"/>
                    <a:pt x="0" y="68"/>
                  </a:cubicBezTo>
                  <a:cubicBezTo>
                    <a:pt x="0" y="69"/>
                    <a:pt x="0" y="73"/>
                    <a:pt x="6" y="73"/>
                  </a:cubicBezTo>
                  <a:cubicBezTo>
                    <a:pt x="10" y="73"/>
                    <a:pt x="11" y="71"/>
                    <a:pt x="14" y="67"/>
                  </a:cubicBezTo>
                  <a:cubicBezTo>
                    <a:pt x="39" y="29"/>
                    <a:pt x="68" y="29"/>
                    <a:pt x="78" y="29"/>
                  </a:cubicBezTo>
                  <a:lnTo>
                    <a:pt x="106" y="29"/>
                  </a:lnTo>
                  <a:cubicBezTo>
                    <a:pt x="90" y="89"/>
                    <a:pt x="63" y="149"/>
                    <a:pt x="42" y="195"/>
                  </a:cubicBezTo>
                  <a:cubicBezTo>
                    <a:pt x="38" y="202"/>
                    <a:pt x="38" y="203"/>
                    <a:pt x="38" y="207"/>
                  </a:cubicBezTo>
                  <a:cubicBezTo>
                    <a:pt x="38" y="216"/>
                    <a:pt x="46" y="220"/>
                    <a:pt x="53" y="220"/>
                  </a:cubicBezTo>
                  <a:cubicBezTo>
                    <a:pt x="68" y="220"/>
                    <a:pt x="72" y="206"/>
                    <a:pt x="78" y="188"/>
                  </a:cubicBezTo>
                  <a:cubicBezTo>
                    <a:pt x="85" y="165"/>
                    <a:pt x="85" y="164"/>
                    <a:pt x="91" y="139"/>
                  </a:cubicBezTo>
                  <a:lnTo>
                    <a:pt x="119" y="2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" name="Freeform 227"/>
            <p:cNvSpPr>
              <a:spLocks noEditPoints="1"/>
            </p:cNvSpPr>
            <p:nvPr>
              <p:custDataLst>
                <p:tags r:id="rId42"/>
              </p:custDataLst>
            </p:nvPr>
          </p:nvSpPr>
          <p:spPr bwMode="auto">
            <a:xfrm>
              <a:off x="4624387" y="2206625"/>
              <a:ext cx="103187" cy="134938"/>
            </a:xfrm>
            <a:custGeom>
              <a:avLst/>
              <a:gdLst>
                <a:gd name="T0" fmla="*/ 170 w 172"/>
                <a:gd name="T1" fmla="*/ 25 h 224"/>
                <a:gd name="T2" fmla="*/ 172 w 172"/>
                <a:gd name="T3" fmla="*/ 17 h 224"/>
                <a:gd name="T4" fmla="*/ 160 w 172"/>
                <a:gd name="T5" fmla="*/ 6 h 224"/>
                <a:gd name="T6" fmla="*/ 144 w 172"/>
                <a:gd name="T7" fmla="*/ 19 h 224"/>
                <a:gd name="T8" fmla="*/ 108 w 172"/>
                <a:gd name="T9" fmla="*/ 0 h 224"/>
                <a:gd name="T10" fmla="*/ 19 w 172"/>
                <a:gd name="T11" fmla="*/ 96 h 224"/>
                <a:gd name="T12" fmla="*/ 72 w 172"/>
                <a:gd name="T13" fmla="*/ 153 h 224"/>
                <a:gd name="T14" fmla="*/ 115 w 172"/>
                <a:gd name="T15" fmla="*/ 134 h 224"/>
                <a:gd name="T16" fmla="*/ 108 w 172"/>
                <a:gd name="T17" fmla="*/ 166 h 224"/>
                <a:gd name="T18" fmla="*/ 88 w 172"/>
                <a:gd name="T19" fmla="*/ 202 h 224"/>
                <a:gd name="T20" fmla="*/ 49 w 172"/>
                <a:gd name="T21" fmla="*/ 215 h 224"/>
                <a:gd name="T22" fmla="*/ 22 w 172"/>
                <a:gd name="T23" fmla="*/ 212 h 224"/>
                <a:gd name="T24" fmla="*/ 33 w 172"/>
                <a:gd name="T25" fmla="*/ 195 h 224"/>
                <a:gd name="T26" fmla="*/ 20 w 172"/>
                <a:gd name="T27" fmla="*/ 182 h 224"/>
                <a:gd name="T28" fmla="*/ 0 w 172"/>
                <a:gd name="T29" fmla="*/ 203 h 224"/>
                <a:gd name="T30" fmla="*/ 49 w 172"/>
                <a:gd name="T31" fmla="*/ 224 h 224"/>
                <a:gd name="T32" fmla="*/ 132 w 172"/>
                <a:gd name="T33" fmla="*/ 177 h 224"/>
                <a:gd name="T34" fmla="*/ 170 w 172"/>
                <a:gd name="T35" fmla="*/ 25 h 224"/>
                <a:gd name="T36" fmla="*/ 122 w 172"/>
                <a:gd name="T37" fmla="*/ 107 h 224"/>
                <a:gd name="T38" fmla="*/ 115 w 172"/>
                <a:gd name="T39" fmla="*/ 120 h 224"/>
                <a:gd name="T40" fmla="*/ 73 w 172"/>
                <a:gd name="T41" fmla="*/ 144 h 224"/>
                <a:gd name="T42" fmla="*/ 47 w 172"/>
                <a:gd name="T43" fmla="*/ 110 h 224"/>
                <a:gd name="T44" fmla="*/ 65 w 172"/>
                <a:gd name="T45" fmla="*/ 41 h 224"/>
                <a:gd name="T46" fmla="*/ 108 w 172"/>
                <a:gd name="T47" fmla="*/ 9 h 224"/>
                <a:gd name="T48" fmla="*/ 139 w 172"/>
                <a:gd name="T49" fmla="*/ 39 h 224"/>
                <a:gd name="T50" fmla="*/ 138 w 172"/>
                <a:gd name="T51" fmla="*/ 44 h 224"/>
                <a:gd name="T52" fmla="*/ 122 w 172"/>
                <a:gd name="T53" fmla="*/ 107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2" h="224">
                  <a:moveTo>
                    <a:pt x="170" y="25"/>
                  </a:moveTo>
                  <a:cubicBezTo>
                    <a:pt x="172" y="19"/>
                    <a:pt x="172" y="18"/>
                    <a:pt x="172" y="17"/>
                  </a:cubicBezTo>
                  <a:cubicBezTo>
                    <a:pt x="172" y="10"/>
                    <a:pt x="165" y="6"/>
                    <a:pt x="160" y="6"/>
                  </a:cubicBezTo>
                  <a:cubicBezTo>
                    <a:pt x="152" y="6"/>
                    <a:pt x="145" y="13"/>
                    <a:pt x="144" y="19"/>
                  </a:cubicBezTo>
                  <a:cubicBezTo>
                    <a:pt x="138" y="10"/>
                    <a:pt x="126" y="0"/>
                    <a:pt x="108" y="0"/>
                  </a:cubicBezTo>
                  <a:cubicBezTo>
                    <a:pt x="64" y="0"/>
                    <a:pt x="19" y="46"/>
                    <a:pt x="19" y="96"/>
                  </a:cubicBezTo>
                  <a:cubicBezTo>
                    <a:pt x="19" y="132"/>
                    <a:pt x="43" y="153"/>
                    <a:pt x="72" y="153"/>
                  </a:cubicBezTo>
                  <a:cubicBezTo>
                    <a:pt x="88" y="153"/>
                    <a:pt x="103" y="145"/>
                    <a:pt x="115" y="134"/>
                  </a:cubicBezTo>
                  <a:lnTo>
                    <a:pt x="108" y="166"/>
                  </a:lnTo>
                  <a:cubicBezTo>
                    <a:pt x="104" y="180"/>
                    <a:pt x="101" y="190"/>
                    <a:pt x="88" y="202"/>
                  </a:cubicBezTo>
                  <a:cubicBezTo>
                    <a:pt x="73" y="215"/>
                    <a:pt x="58" y="215"/>
                    <a:pt x="49" y="215"/>
                  </a:cubicBezTo>
                  <a:cubicBezTo>
                    <a:pt x="33" y="215"/>
                    <a:pt x="28" y="214"/>
                    <a:pt x="22" y="212"/>
                  </a:cubicBezTo>
                  <a:cubicBezTo>
                    <a:pt x="31" y="208"/>
                    <a:pt x="33" y="200"/>
                    <a:pt x="33" y="195"/>
                  </a:cubicBezTo>
                  <a:cubicBezTo>
                    <a:pt x="33" y="186"/>
                    <a:pt x="27" y="182"/>
                    <a:pt x="20" y="182"/>
                  </a:cubicBezTo>
                  <a:cubicBezTo>
                    <a:pt x="10" y="182"/>
                    <a:pt x="0" y="190"/>
                    <a:pt x="0" y="203"/>
                  </a:cubicBezTo>
                  <a:cubicBezTo>
                    <a:pt x="0" y="224"/>
                    <a:pt x="30" y="224"/>
                    <a:pt x="49" y="224"/>
                  </a:cubicBezTo>
                  <a:cubicBezTo>
                    <a:pt x="104" y="224"/>
                    <a:pt x="127" y="197"/>
                    <a:pt x="132" y="177"/>
                  </a:cubicBezTo>
                  <a:lnTo>
                    <a:pt x="170" y="25"/>
                  </a:lnTo>
                  <a:close/>
                  <a:moveTo>
                    <a:pt x="122" y="107"/>
                  </a:moveTo>
                  <a:cubicBezTo>
                    <a:pt x="121" y="112"/>
                    <a:pt x="121" y="113"/>
                    <a:pt x="115" y="120"/>
                  </a:cubicBezTo>
                  <a:cubicBezTo>
                    <a:pt x="103" y="134"/>
                    <a:pt x="86" y="144"/>
                    <a:pt x="73" y="144"/>
                  </a:cubicBezTo>
                  <a:cubicBezTo>
                    <a:pt x="55" y="144"/>
                    <a:pt x="47" y="129"/>
                    <a:pt x="47" y="110"/>
                  </a:cubicBezTo>
                  <a:cubicBezTo>
                    <a:pt x="47" y="95"/>
                    <a:pt x="56" y="56"/>
                    <a:pt x="65" y="41"/>
                  </a:cubicBezTo>
                  <a:cubicBezTo>
                    <a:pt x="80" y="16"/>
                    <a:pt x="96" y="9"/>
                    <a:pt x="108" y="9"/>
                  </a:cubicBezTo>
                  <a:cubicBezTo>
                    <a:pt x="132" y="9"/>
                    <a:pt x="139" y="35"/>
                    <a:pt x="139" y="39"/>
                  </a:cubicBezTo>
                  <a:cubicBezTo>
                    <a:pt x="139" y="40"/>
                    <a:pt x="139" y="40"/>
                    <a:pt x="138" y="44"/>
                  </a:cubicBezTo>
                  <a:lnTo>
                    <a:pt x="122" y="10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" name="Freeform 228"/>
            <p:cNvSpPr>
              <a:spLocks noEditPoints="1"/>
            </p:cNvSpPr>
            <p:nvPr>
              <p:custDataLst>
                <p:tags r:id="rId43"/>
              </p:custDataLst>
            </p:nvPr>
          </p:nvSpPr>
          <p:spPr bwMode="auto">
            <a:xfrm>
              <a:off x="4854575" y="2144712"/>
              <a:ext cx="200025" cy="69850"/>
            </a:xfrm>
            <a:custGeom>
              <a:avLst/>
              <a:gdLst>
                <a:gd name="T0" fmla="*/ 315 w 332"/>
                <a:gd name="T1" fmla="*/ 20 h 116"/>
                <a:gd name="T2" fmla="*/ 332 w 332"/>
                <a:gd name="T3" fmla="*/ 10 h 116"/>
                <a:gd name="T4" fmla="*/ 315 w 332"/>
                <a:gd name="T5" fmla="*/ 0 h 116"/>
                <a:gd name="T6" fmla="*/ 16 w 332"/>
                <a:gd name="T7" fmla="*/ 0 h 116"/>
                <a:gd name="T8" fmla="*/ 0 w 332"/>
                <a:gd name="T9" fmla="*/ 10 h 116"/>
                <a:gd name="T10" fmla="*/ 17 w 332"/>
                <a:gd name="T11" fmla="*/ 20 h 116"/>
                <a:gd name="T12" fmla="*/ 315 w 332"/>
                <a:gd name="T13" fmla="*/ 20 h 116"/>
                <a:gd name="T14" fmla="*/ 315 w 332"/>
                <a:gd name="T15" fmla="*/ 116 h 116"/>
                <a:gd name="T16" fmla="*/ 332 w 332"/>
                <a:gd name="T17" fmla="*/ 106 h 116"/>
                <a:gd name="T18" fmla="*/ 315 w 332"/>
                <a:gd name="T19" fmla="*/ 96 h 116"/>
                <a:gd name="T20" fmla="*/ 17 w 332"/>
                <a:gd name="T21" fmla="*/ 96 h 116"/>
                <a:gd name="T22" fmla="*/ 0 w 332"/>
                <a:gd name="T23" fmla="*/ 106 h 116"/>
                <a:gd name="T24" fmla="*/ 16 w 332"/>
                <a:gd name="T25" fmla="*/ 116 h 116"/>
                <a:gd name="T26" fmla="*/ 315 w 332"/>
                <a:gd name="T2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" h="116">
                  <a:moveTo>
                    <a:pt x="315" y="20"/>
                  </a:moveTo>
                  <a:cubicBezTo>
                    <a:pt x="322" y="20"/>
                    <a:pt x="332" y="20"/>
                    <a:pt x="332" y="10"/>
                  </a:cubicBezTo>
                  <a:cubicBezTo>
                    <a:pt x="332" y="0"/>
                    <a:pt x="322" y="0"/>
                    <a:pt x="315" y="0"/>
                  </a:cubicBezTo>
                  <a:lnTo>
                    <a:pt x="16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315" y="20"/>
                  </a:lnTo>
                  <a:close/>
                  <a:moveTo>
                    <a:pt x="315" y="116"/>
                  </a:moveTo>
                  <a:cubicBezTo>
                    <a:pt x="322" y="116"/>
                    <a:pt x="332" y="116"/>
                    <a:pt x="332" y="106"/>
                  </a:cubicBezTo>
                  <a:cubicBezTo>
                    <a:pt x="332" y="96"/>
                    <a:pt x="322" y="96"/>
                    <a:pt x="315" y="96"/>
                  </a:cubicBezTo>
                  <a:lnTo>
                    <a:pt x="17" y="96"/>
                  </a:lnTo>
                  <a:cubicBezTo>
                    <a:pt x="9" y="96"/>
                    <a:pt x="0" y="96"/>
                    <a:pt x="0" y="106"/>
                  </a:cubicBezTo>
                  <a:cubicBezTo>
                    <a:pt x="0" y="116"/>
                    <a:pt x="9" y="116"/>
                    <a:pt x="16" y="116"/>
                  </a:cubicBezTo>
                  <a:lnTo>
                    <a:pt x="315" y="11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5" name="Freeform 229"/>
            <p:cNvSpPr>
              <a:spLocks/>
            </p:cNvSpPr>
            <p:nvPr>
              <p:custDataLst>
                <p:tags r:id="rId44"/>
              </p:custDataLst>
            </p:nvPr>
          </p:nvSpPr>
          <p:spPr bwMode="auto">
            <a:xfrm>
              <a:off x="5445125" y="1822450"/>
              <a:ext cx="282575" cy="300038"/>
            </a:xfrm>
            <a:custGeom>
              <a:avLst/>
              <a:gdLst>
                <a:gd name="T0" fmla="*/ 182 w 470"/>
                <a:gd name="T1" fmla="*/ 266 h 499"/>
                <a:gd name="T2" fmla="*/ 5 w 470"/>
                <a:gd name="T3" fmla="*/ 485 h 499"/>
                <a:gd name="T4" fmla="*/ 1 w 470"/>
                <a:gd name="T5" fmla="*/ 493 h 499"/>
                <a:gd name="T6" fmla="*/ 14 w 470"/>
                <a:gd name="T7" fmla="*/ 499 h 499"/>
                <a:gd name="T8" fmla="*/ 427 w 470"/>
                <a:gd name="T9" fmla="*/ 499 h 499"/>
                <a:gd name="T10" fmla="*/ 470 w 470"/>
                <a:gd name="T11" fmla="*/ 375 h 499"/>
                <a:gd name="T12" fmla="*/ 458 w 470"/>
                <a:gd name="T13" fmla="*/ 375 h 499"/>
                <a:gd name="T14" fmla="*/ 370 w 470"/>
                <a:gd name="T15" fmla="*/ 457 h 499"/>
                <a:gd name="T16" fmla="*/ 254 w 470"/>
                <a:gd name="T17" fmla="*/ 471 h 499"/>
                <a:gd name="T18" fmla="*/ 42 w 470"/>
                <a:gd name="T19" fmla="*/ 471 h 499"/>
                <a:gd name="T20" fmla="*/ 215 w 470"/>
                <a:gd name="T21" fmla="*/ 257 h 499"/>
                <a:gd name="T22" fmla="*/ 219 w 470"/>
                <a:gd name="T23" fmla="*/ 249 h 499"/>
                <a:gd name="T24" fmla="*/ 216 w 470"/>
                <a:gd name="T25" fmla="*/ 242 h 499"/>
                <a:gd name="T26" fmla="*/ 54 w 470"/>
                <a:gd name="T27" fmla="*/ 20 h 499"/>
                <a:gd name="T28" fmla="*/ 251 w 470"/>
                <a:gd name="T29" fmla="*/ 20 h 499"/>
                <a:gd name="T30" fmla="*/ 458 w 470"/>
                <a:gd name="T31" fmla="*/ 117 h 499"/>
                <a:gd name="T32" fmla="*/ 470 w 470"/>
                <a:gd name="T33" fmla="*/ 117 h 499"/>
                <a:gd name="T34" fmla="*/ 427 w 470"/>
                <a:gd name="T35" fmla="*/ 0 h 499"/>
                <a:gd name="T36" fmla="*/ 14 w 470"/>
                <a:gd name="T37" fmla="*/ 0 h 499"/>
                <a:gd name="T38" fmla="*/ 0 w 470"/>
                <a:gd name="T39" fmla="*/ 16 h 499"/>
                <a:gd name="T40" fmla="*/ 182 w 470"/>
                <a:gd name="T41" fmla="*/ 266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499">
                  <a:moveTo>
                    <a:pt x="182" y="266"/>
                  </a:moveTo>
                  <a:lnTo>
                    <a:pt x="5" y="485"/>
                  </a:lnTo>
                  <a:cubicBezTo>
                    <a:pt x="1" y="490"/>
                    <a:pt x="1" y="491"/>
                    <a:pt x="1" y="493"/>
                  </a:cubicBezTo>
                  <a:cubicBezTo>
                    <a:pt x="1" y="499"/>
                    <a:pt x="5" y="499"/>
                    <a:pt x="14" y="499"/>
                  </a:cubicBezTo>
                  <a:lnTo>
                    <a:pt x="427" y="499"/>
                  </a:lnTo>
                  <a:lnTo>
                    <a:pt x="470" y="375"/>
                  </a:lnTo>
                  <a:lnTo>
                    <a:pt x="458" y="375"/>
                  </a:lnTo>
                  <a:cubicBezTo>
                    <a:pt x="445" y="412"/>
                    <a:pt x="412" y="442"/>
                    <a:pt x="370" y="457"/>
                  </a:cubicBezTo>
                  <a:cubicBezTo>
                    <a:pt x="362" y="459"/>
                    <a:pt x="327" y="471"/>
                    <a:pt x="254" y="471"/>
                  </a:cubicBezTo>
                  <a:lnTo>
                    <a:pt x="42" y="471"/>
                  </a:lnTo>
                  <a:lnTo>
                    <a:pt x="215" y="257"/>
                  </a:lnTo>
                  <a:cubicBezTo>
                    <a:pt x="218" y="253"/>
                    <a:pt x="219" y="251"/>
                    <a:pt x="219" y="249"/>
                  </a:cubicBezTo>
                  <a:cubicBezTo>
                    <a:pt x="219" y="247"/>
                    <a:pt x="219" y="247"/>
                    <a:pt x="216" y="242"/>
                  </a:cubicBezTo>
                  <a:lnTo>
                    <a:pt x="54" y="20"/>
                  </a:lnTo>
                  <a:lnTo>
                    <a:pt x="251" y="20"/>
                  </a:lnTo>
                  <a:cubicBezTo>
                    <a:pt x="308" y="20"/>
                    <a:pt x="423" y="24"/>
                    <a:pt x="458" y="117"/>
                  </a:cubicBezTo>
                  <a:lnTo>
                    <a:pt x="470" y="117"/>
                  </a:lnTo>
                  <a:lnTo>
                    <a:pt x="427" y="0"/>
                  </a:lnTo>
                  <a:lnTo>
                    <a:pt x="14" y="0"/>
                  </a:lnTo>
                  <a:cubicBezTo>
                    <a:pt x="1" y="0"/>
                    <a:pt x="0" y="1"/>
                    <a:pt x="0" y="16"/>
                  </a:cubicBezTo>
                  <a:lnTo>
                    <a:pt x="182" y="26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6" name="Freeform 230"/>
            <p:cNvSpPr>
              <a:spLocks/>
            </p:cNvSpPr>
            <p:nvPr>
              <p:custDataLst>
                <p:tags r:id="rId45"/>
              </p:custDataLst>
            </p:nvPr>
          </p:nvSpPr>
          <p:spPr bwMode="auto">
            <a:xfrm>
              <a:off x="5757862" y="1754187"/>
              <a:ext cx="187325" cy="142875"/>
            </a:xfrm>
            <a:custGeom>
              <a:avLst/>
              <a:gdLst>
                <a:gd name="T0" fmla="*/ 267 w 311"/>
                <a:gd name="T1" fmla="*/ 38 h 238"/>
                <a:gd name="T2" fmla="*/ 304 w 311"/>
                <a:gd name="T3" fmla="*/ 13 h 238"/>
                <a:gd name="T4" fmla="*/ 311 w 311"/>
                <a:gd name="T5" fmla="*/ 5 h 238"/>
                <a:gd name="T6" fmla="*/ 306 w 311"/>
                <a:gd name="T7" fmla="*/ 0 h 238"/>
                <a:gd name="T8" fmla="*/ 269 w 311"/>
                <a:gd name="T9" fmla="*/ 2 h 238"/>
                <a:gd name="T10" fmla="*/ 232 w 311"/>
                <a:gd name="T11" fmla="*/ 0 h 238"/>
                <a:gd name="T12" fmla="*/ 225 w 311"/>
                <a:gd name="T13" fmla="*/ 8 h 238"/>
                <a:gd name="T14" fmla="*/ 233 w 311"/>
                <a:gd name="T15" fmla="*/ 13 h 238"/>
                <a:gd name="T16" fmla="*/ 255 w 311"/>
                <a:gd name="T17" fmla="*/ 27 h 238"/>
                <a:gd name="T18" fmla="*/ 254 w 311"/>
                <a:gd name="T19" fmla="*/ 35 h 238"/>
                <a:gd name="T20" fmla="*/ 216 w 311"/>
                <a:gd name="T21" fmla="*/ 187 h 238"/>
                <a:gd name="T22" fmla="*/ 127 w 311"/>
                <a:gd name="T23" fmla="*/ 6 h 238"/>
                <a:gd name="T24" fmla="*/ 116 w 311"/>
                <a:gd name="T25" fmla="*/ 0 h 238"/>
                <a:gd name="T26" fmla="*/ 68 w 311"/>
                <a:gd name="T27" fmla="*/ 0 h 238"/>
                <a:gd name="T28" fmla="*/ 57 w 311"/>
                <a:gd name="T29" fmla="*/ 8 h 238"/>
                <a:gd name="T30" fmla="*/ 68 w 311"/>
                <a:gd name="T31" fmla="*/ 13 h 238"/>
                <a:gd name="T32" fmla="*/ 90 w 311"/>
                <a:gd name="T33" fmla="*/ 14 h 238"/>
                <a:gd name="T34" fmla="*/ 44 w 311"/>
                <a:gd name="T35" fmla="*/ 201 h 238"/>
                <a:gd name="T36" fmla="*/ 7 w 311"/>
                <a:gd name="T37" fmla="*/ 226 h 238"/>
                <a:gd name="T38" fmla="*/ 0 w 311"/>
                <a:gd name="T39" fmla="*/ 233 h 238"/>
                <a:gd name="T40" fmla="*/ 5 w 311"/>
                <a:gd name="T41" fmla="*/ 238 h 238"/>
                <a:gd name="T42" fmla="*/ 42 w 311"/>
                <a:gd name="T43" fmla="*/ 237 h 238"/>
                <a:gd name="T44" fmla="*/ 79 w 311"/>
                <a:gd name="T45" fmla="*/ 238 h 238"/>
                <a:gd name="T46" fmla="*/ 86 w 311"/>
                <a:gd name="T47" fmla="*/ 231 h 238"/>
                <a:gd name="T48" fmla="*/ 78 w 311"/>
                <a:gd name="T49" fmla="*/ 226 h 238"/>
                <a:gd name="T50" fmla="*/ 56 w 311"/>
                <a:gd name="T51" fmla="*/ 211 h 238"/>
                <a:gd name="T52" fmla="*/ 57 w 311"/>
                <a:gd name="T53" fmla="*/ 202 h 238"/>
                <a:gd name="T54" fmla="*/ 102 w 311"/>
                <a:gd name="T55" fmla="*/ 24 h 238"/>
                <a:gd name="T56" fmla="*/ 203 w 311"/>
                <a:gd name="T57" fmla="*/ 232 h 238"/>
                <a:gd name="T58" fmla="*/ 211 w 311"/>
                <a:gd name="T59" fmla="*/ 238 h 238"/>
                <a:gd name="T60" fmla="*/ 218 w 311"/>
                <a:gd name="T61" fmla="*/ 231 h 238"/>
                <a:gd name="T62" fmla="*/ 267 w 311"/>
                <a:gd name="T63" fmla="*/ 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11" h="238">
                  <a:moveTo>
                    <a:pt x="267" y="38"/>
                  </a:moveTo>
                  <a:cubicBezTo>
                    <a:pt x="270" y="25"/>
                    <a:pt x="276" y="13"/>
                    <a:pt x="304" y="13"/>
                  </a:cubicBezTo>
                  <a:cubicBezTo>
                    <a:pt x="306" y="13"/>
                    <a:pt x="311" y="12"/>
                    <a:pt x="311" y="5"/>
                  </a:cubicBezTo>
                  <a:cubicBezTo>
                    <a:pt x="311" y="3"/>
                    <a:pt x="309" y="0"/>
                    <a:pt x="306" y="0"/>
                  </a:cubicBezTo>
                  <a:cubicBezTo>
                    <a:pt x="294" y="0"/>
                    <a:pt x="281" y="2"/>
                    <a:pt x="269" y="2"/>
                  </a:cubicBezTo>
                  <a:cubicBezTo>
                    <a:pt x="261" y="2"/>
                    <a:pt x="241" y="0"/>
                    <a:pt x="232" y="0"/>
                  </a:cubicBezTo>
                  <a:cubicBezTo>
                    <a:pt x="231" y="0"/>
                    <a:pt x="225" y="0"/>
                    <a:pt x="225" y="8"/>
                  </a:cubicBezTo>
                  <a:cubicBezTo>
                    <a:pt x="225" y="12"/>
                    <a:pt x="230" y="13"/>
                    <a:pt x="233" y="13"/>
                  </a:cubicBezTo>
                  <a:cubicBezTo>
                    <a:pt x="249" y="13"/>
                    <a:pt x="255" y="18"/>
                    <a:pt x="255" y="27"/>
                  </a:cubicBezTo>
                  <a:cubicBezTo>
                    <a:pt x="255" y="30"/>
                    <a:pt x="255" y="32"/>
                    <a:pt x="254" y="35"/>
                  </a:cubicBezTo>
                  <a:lnTo>
                    <a:pt x="216" y="187"/>
                  </a:lnTo>
                  <a:lnTo>
                    <a:pt x="127" y="6"/>
                  </a:lnTo>
                  <a:cubicBezTo>
                    <a:pt x="125" y="0"/>
                    <a:pt x="124" y="0"/>
                    <a:pt x="116" y="0"/>
                  </a:cubicBezTo>
                  <a:lnTo>
                    <a:pt x="68" y="0"/>
                  </a:lnTo>
                  <a:cubicBezTo>
                    <a:pt x="61" y="0"/>
                    <a:pt x="57" y="0"/>
                    <a:pt x="57" y="8"/>
                  </a:cubicBezTo>
                  <a:cubicBezTo>
                    <a:pt x="57" y="13"/>
                    <a:pt x="61" y="13"/>
                    <a:pt x="68" y="13"/>
                  </a:cubicBezTo>
                  <a:cubicBezTo>
                    <a:pt x="75" y="13"/>
                    <a:pt x="83" y="13"/>
                    <a:pt x="90" y="14"/>
                  </a:cubicBezTo>
                  <a:lnTo>
                    <a:pt x="44" y="201"/>
                  </a:lnTo>
                  <a:cubicBezTo>
                    <a:pt x="41" y="214"/>
                    <a:pt x="35" y="225"/>
                    <a:pt x="7" y="226"/>
                  </a:cubicBezTo>
                  <a:cubicBezTo>
                    <a:pt x="5" y="226"/>
                    <a:pt x="0" y="226"/>
                    <a:pt x="0" y="233"/>
                  </a:cubicBezTo>
                  <a:cubicBezTo>
                    <a:pt x="0" y="237"/>
                    <a:pt x="3" y="238"/>
                    <a:pt x="5" y="238"/>
                  </a:cubicBezTo>
                  <a:cubicBezTo>
                    <a:pt x="17" y="238"/>
                    <a:pt x="30" y="237"/>
                    <a:pt x="42" y="237"/>
                  </a:cubicBezTo>
                  <a:cubicBezTo>
                    <a:pt x="50" y="237"/>
                    <a:pt x="70" y="238"/>
                    <a:pt x="79" y="238"/>
                  </a:cubicBezTo>
                  <a:cubicBezTo>
                    <a:pt x="82" y="238"/>
                    <a:pt x="86" y="237"/>
                    <a:pt x="86" y="231"/>
                  </a:cubicBezTo>
                  <a:cubicBezTo>
                    <a:pt x="86" y="226"/>
                    <a:pt x="81" y="226"/>
                    <a:pt x="78" y="226"/>
                  </a:cubicBezTo>
                  <a:cubicBezTo>
                    <a:pt x="56" y="225"/>
                    <a:pt x="56" y="216"/>
                    <a:pt x="56" y="211"/>
                  </a:cubicBezTo>
                  <a:cubicBezTo>
                    <a:pt x="56" y="210"/>
                    <a:pt x="56" y="208"/>
                    <a:pt x="57" y="202"/>
                  </a:cubicBezTo>
                  <a:lnTo>
                    <a:pt x="102" y="24"/>
                  </a:lnTo>
                  <a:lnTo>
                    <a:pt x="203" y="232"/>
                  </a:lnTo>
                  <a:cubicBezTo>
                    <a:pt x="206" y="238"/>
                    <a:pt x="208" y="238"/>
                    <a:pt x="211" y="238"/>
                  </a:cubicBezTo>
                  <a:cubicBezTo>
                    <a:pt x="217" y="238"/>
                    <a:pt x="217" y="237"/>
                    <a:pt x="218" y="231"/>
                  </a:cubicBezTo>
                  <a:lnTo>
                    <a:pt x="267" y="3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7" name="Freeform 231"/>
            <p:cNvSpPr>
              <a:spLocks/>
            </p:cNvSpPr>
            <p:nvPr>
              <p:custDataLst>
                <p:tags r:id="rId46"/>
              </p:custDataLst>
            </p:nvPr>
          </p:nvSpPr>
          <p:spPr bwMode="auto">
            <a:xfrm>
              <a:off x="5753100" y="2044700"/>
              <a:ext cx="128587" cy="95250"/>
            </a:xfrm>
            <a:custGeom>
              <a:avLst/>
              <a:gdLst>
                <a:gd name="T0" fmla="*/ 27 w 213"/>
                <a:gd name="T1" fmla="*/ 132 h 158"/>
                <a:gd name="T2" fmla="*/ 23 w 213"/>
                <a:gd name="T3" fmla="*/ 147 h 158"/>
                <a:gd name="T4" fmla="*/ 35 w 213"/>
                <a:gd name="T5" fmla="*/ 158 h 158"/>
                <a:gd name="T6" fmla="*/ 49 w 213"/>
                <a:gd name="T7" fmla="*/ 150 h 158"/>
                <a:gd name="T8" fmla="*/ 55 w 213"/>
                <a:gd name="T9" fmla="*/ 128 h 158"/>
                <a:gd name="T10" fmla="*/ 62 w 213"/>
                <a:gd name="T11" fmla="*/ 97 h 158"/>
                <a:gd name="T12" fmla="*/ 68 w 213"/>
                <a:gd name="T13" fmla="*/ 74 h 158"/>
                <a:gd name="T14" fmla="*/ 83 w 213"/>
                <a:gd name="T15" fmla="*/ 42 h 158"/>
                <a:gd name="T16" fmla="*/ 135 w 213"/>
                <a:gd name="T17" fmla="*/ 10 h 158"/>
                <a:gd name="T18" fmla="*/ 156 w 213"/>
                <a:gd name="T19" fmla="*/ 35 h 158"/>
                <a:gd name="T20" fmla="*/ 135 w 213"/>
                <a:gd name="T21" fmla="*/ 109 h 158"/>
                <a:gd name="T22" fmla="*/ 130 w 213"/>
                <a:gd name="T23" fmla="*/ 128 h 158"/>
                <a:gd name="T24" fmla="*/ 163 w 213"/>
                <a:gd name="T25" fmla="*/ 158 h 158"/>
                <a:gd name="T26" fmla="*/ 213 w 213"/>
                <a:gd name="T27" fmla="*/ 104 h 158"/>
                <a:gd name="T28" fmla="*/ 208 w 213"/>
                <a:gd name="T29" fmla="*/ 100 h 158"/>
                <a:gd name="T30" fmla="*/ 201 w 213"/>
                <a:gd name="T31" fmla="*/ 106 h 158"/>
                <a:gd name="T32" fmla="*/ 164 w 213"/>
                <a:gd name="T33" fmla="*/ 148 h 158"/>
                <a:gd name="T34" fmla="*/ 156 w 213"/>
                <a:gd name="T35" fmla="*/ 136 h 158"/>
                <a:gd name="T36" fmla="*/ 164 w 213"/>
                <a:gd name="T37" fmla="*/ 107 h 158"/>
                <a:gd name="T38" fmla="*/ 182 w 213"/>
                <a:gd name="T39" fmla="*/ 40 h 158"/>
                <a:gd name="T40" fmla="*/ 137 w 213"/>
                <a:gd name="T41" fmla="*/ 0 h 158"/>
                <a:gd name="T42" fmla="*/ 78 w 213"/>
                <a:gd name="T43" fmla="*/ 32 h 158"/>
                <a:gd name="T44" fmla="*/ 41 w 213"/>
                <a:gd name="T45" fmla="*/ 0 h 158"/>
                <a:gd name="T46" fmla="*/ 13 w 213"/>
                <a:gd name="T47" fmla="*/ 19 h 158"/>
                <a:gd name="T48" fmla="*/ 0 w 213"/>
                <a:gd name="T49" fmla="*/ 54 h 158"/>
                <a:gd name="T50" fmla="*/ 6 w 213"/>
                <a:gd name="T51" fmla="*/ 58 h 158"/>
                <a:gd name="T52" fmla="*/ 14 w 213"/>
                <a:gd name="T53" fmla="*/ 48 h 158"/>
                <a:gd name="T54" fmla="*/ 39 w 213"/>
                <a:gd name="T55" fmla="*/ 10 h 158"/>
                <a:gd name="T56" fmla="*/ 51 w 213"/>
                <a:gd name="T57" fmla="*/ 27 h 158"/>
                <a:gd name="T58" fmla="*/ 45 w 213"/>
                <a:gd name="T59" fmla="*/ 56 h 158"/>
                <a:gd name="T60" fmla="*/ 38 w 213"/>
                <a:gd name="T61" fmla="*/ 88 h 158"/>
                <a:gd name="T62" fmla="*/ 27 w 213"/>
                <a:gd name="T63" fmla="*/ 13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" h="158">
                  <a:moveTo>
                    <a:pt x="27" y="132"/>
                  </a:moveTo>
                  <a:cubicBezTo>
                    <a:pt x="25" y="137"/>
                    <a:pt x="23" y="145"/>
                    <a:pt x="23" y="147"/>
                  </a:cubicBezTo>
                  <a:cubicBezTo>
                    <a:pt x="23" y="154"/>
                    <a:pt x="29" y="158"/>
                    <a:pt x="35" y="158"/>
                  </a:cubicBezTo>
                  <a:cubicBezTo>
                    <a:pt x="41" y="158"/>
                    <a:pt x="47" y="153"/>
                    <a:pt x="49" y="150"/>
                  </a:cubicBezTo>
                  <a:cubicBezTo>
                    <a:pt x="50" y="147"/>
                    <a:pt x="53" y="136"/>
                    <a:pt x="55" y="128"/>
                  </a:cubicBezTo>
                  <a:cubicBezTo>
                    <a:pt x="57" y="122"/>
                    <a:pt x="60" y="106"/>
                    <a:pt x="62" y="97"/>
                  </a:cubicBezTo>
                  <a:cubicBezTo>
                    <a:pt x="65" y="89"/>
                    <a:pt x="67" y="82"/>
                    <a:pt x="68" y="74"/>
                  </a:cubicBezTo>
                  <a:cubicBezTo>
                    <a:pt x="72" y="59"/>
                    <a:pt x="73" y="57"/>
                    <a:pt x="83" y="42"/>
                  </a:cubicBezTo>
                  <a:cubicBezTo>
                    <a:pt x="93" y="28"/>
                    <a:pt x="109" y="10"/>
                    <a:pt x="135" y="10"/>
                  </a:cubicBezTo>
                  <a:cubicBezTo>
                    <a:pt x="156" y="10"/>
                    <a:pt x="156" y="28"/>
                    <a:pt x="156" y="35"/>
                  </a:cubicBezTo>
                  <a:cubicBezTo>
                    <a:pt x="156" y="56"/>
                    <a:pt x="141" y="94"/>
                    <a:pt x="135" y="109"/>
                  </a:cubicBezTo>
                  <a:cubicBezTo>
                    <a:pt x="132" y="119"/>
                    <a:pt x="130" y="122"/>
                    <a:pt x="130" y="128"/>
                  </a:cubicBezTo>
                  <a:cubicBezTo>
                    <a:pt x="130" y="146"/>
                    <a:pt x="145" y="158"/>
                    <a:pt x="163" y="158"/>
                  </a:cubicBezTo>
                  <a:cubicBezTo>
                    <a:pt x="198" y="158"/>
                    <a:pt x="213" y="110"/>
                    <a:pt x="213" y="104"/>
                  </a:cubicBezTo>
                  <a:cubicBezTo>
                    <a:pt x="213" y="100"/>
                    <a:pt x="209" y="100"/>
                    <a:pt x="208" y="100"/>
                  </a:cubicBezTo>
                  <a:cubicBezTo>
                    <a:pt x="203" y="100"/>
                    <a:pt x="203" y="102"/>
                    <a:pt x="201" y="106"/>
                  </a:cubicBezTo>
                  <a:cubicBezTo>
                    <a:pt x="193" y="134"/>
                    <a:pt x="178" y="148"/>
                    <a:pt x="164" y="148"/>
                  </a:cubicBezTo>
                  <a:cubicBezTo>
                    <a:pt x="157" y="148"/>
                    <a:pt x="156" y="143"/>
                    <a:pt x="156" y="136"/>
                  </a:cubicBezTo>
                  <a:cubicBezTo>
                    <a:pt x="156" y="128"/>
                    <a:pt x="157" y="123"/>
                    <a:pt x="164" y="107"/>
                  </a:cubicBezTo>
                  <a:cubicBezTo>
                    <a:pt x="168" y="97"/>
                    <a:pt x="182" y="60"/>
                    <a:pt x="182" y="40"/>
                  </a:cubicBezTo>
                  <a:cubicBezTo>
                    <a:pt x="182" y="6"/>
                    <a:pt x="155" y="0"/>
                    <a:pt x="137" y="0"/>
                  </a:cubicBezTo>
                  <a:cubicBezTo>
                    <a:pt x="108" y="0"/>
                    <a:pt x="88" y="18"/>
                    <a:pt x="78" y="32"/>
                  </a:cubicBezTo>
                  <a:cubicBezTo>
                    <a:pt x="75" y="8"/>
                    <a:pt x="55" y="0"/>
                    <a:pt x="41" y="0"/>
                  </a:cubicBezTo>
                  <a:cubicBezTo>
                    <a:pt x="26" y="0"/>
                    <a:pt x="18" y="11"/>
                    <a:pt x="13" y="19"/>
                  </a:cubicBezTo>
                  <a:cubicBezTo>
                    <a:pt x="5" y="32"/>
                    <a:pt x="0" y="52"/>
                    <a:pt x="0" y="54"/>
                  </a:cubicBezTo>
                  <a:cubicBezTo>
                    <a:pt x="0" y="58"/>
                    <a:pt x="5" y="58"/>
                    <a:pt x="6" y="58"/>
                  </a:cubicBezTo>
                  <a:cubicBezTo>
                    <a:pt x="11" y="58"/>
                    <a:pt x="12" y="57"/>
                    <a:pt x="14" y="48"/>
                  </a:cubicBezTo>
                  <a:cubicBezTo>
                    <a:pt x="19" y="27"/>
                    <a:pt x="26" y="10"/>
                    <a:pt x="39" y="10"/>
                  </a:cubicBezTo>
                  <a:cubicBezTo>
                    <a:pt x="49" y="10"/>
                    <a:pt x="51" y="18"/>
                    <a:pt x="51" y="27"/>
                  </a:cubicBezTo>
                  <a:cubicBezTo>
                    <a:pt x="51" y="34"/>
                    <a:pt x="48" y="47"/>
                    <a:pt x="45" y="56"/>
                  </a:cubicBezTo>
                  <a:cubicBezTo>
                    <a:pt x="43" y="66"/>
                    <a:pt x="39" y="80"/>
                    <a:pt x="38" y="88"/>
                  </a:cubicBezTo>
                  <a:lnTo>
                    <a:pt x="27" y="13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8" name="Freeform 232"/>
            <p:cNvSpPr>
              <a:spLocks noEditPoints="1"/>
            </p:cNvSpPr>
            <p:nvPr>
              <p:custDataLst>
                <p:tags r:id="rId47"/>
              </p:custDataLst>
            </p:nvPr>
          </p:nvSpPr>
          <p:spPr bwMode="auto">
            <a:xfrm>
              <a:off x="5907087" y="2055812"/>
              <a:ext cx="153987" cy="57150"/>
            </a:xfrm>
            <a:custGeom>
              <a:avLst/>
              <a:gdLst>
                <a:gd name="T0" fmla="*/ 243 w 256"/>
                <a:gd name="T1" fmla="*/ 17 h 94"/>
                <a:gd name="T2" fmla="*/ 256 w 256"/>
                <a:gd name="T3" fmla="*/ 8 h 94"/>
                <a:gd name="T4" fmla="*/ 243 w 256"/>
                <a:gd name="T5" fmla="*/ 0 h 94"/>
                <a:gd name="T6" fmla="*/ 13 w 256"/>
                <a:gd name="T7" fmla="*/ 0 h 94"/>
                <a:gd name="T8" fmla="*/ 0 w 256"/>
                <a:gd name="T9" fmla="*/ 8 h 94"/>
                <a:gd name="T10" fmla="*/ 13 w 256"/>
                <a:gd name="T11" fmla="*/ 17 h 94"/>
                <a:gd name="T12" fmla="*/ 243 w 256"/>
                <a:gd name="T13" fmla="*/ 17 h 94"/>
                <a:gd name="T14" fmla="*/ 243 w 256"/>
                <a:gd name="T15" fmla="*/ 94 h 94"/>
                <a:gd name="T16" fmla="*/ 256 w 256"/>
                <a:gd name="T17" fmla="*/ 85 h 94"/>
                <a:gd name="T18" fmla="*/ 243 w 256"/>
                <a:gd name="T19" fmla="*/ 77 h 94"/>
                <a:gd name="T20" fmla="*/ 13 w 256"/>
                <a:gd name="T21" fmla="*/ 77 h 94"/>
                <a:gd name="T22" fmla="*/ 0 w 256"/>
                <a:gd name="T23" fmla="*/ 85 h 94"/>
                <a:gd name="T24" fmla="*/ 13 w 256"/>
                <a:gd name="T25" fmla="*/ 94 h 94"/>
                <a:gd name="T26" fmla="*/ 243 w 256"/>
                <a:gd name="T27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6" h="94">
                  <a:moveTo>
                    <a:pt x="243" y="17"/>
                  </a:moveTo>
                  <a:cubicBezTo>
                    <a:pt x="248" y="17"/>
                    <a:pt x="256" y="17"/>
                    <a:pt x="256" y="8"/>
                  </a:cubicBezTo>
                  <a:cubicBezTo>
                    <a:pt x="256" y="0"/>
                    <a:pt x="248" y="0"/>
                    <a:pt x="243" y="0"/>
                  </a:cubicBezTo>
                  <a:lnTo>
                    <a:pt x="13" y="0"/>
                  </a:lnTo>
                  <a:cubicBezTo>
                    <a:pt x="8" y="0"/>
                    <a:pt x="0" y="0"/>
                    <a:pt x="0" y="8"/>
                  </a:cubicBezTo>
                  <a:cubicBezTo>
                    <a:pt x="0" y="17"/>
                    <a:pt x="8" y="17"/>
                    <a:pt x="13" y="17"/>
                  </a:cubicBezTo>
                  <a:lnTo>
                    <a:pt x="243" y="17"/>
                  </a:lnTo>
                  <a:close/>
                  <a:moveTo>
                    <a:pt x="243" y="94"/>
                  </a:moveTo>
                  <a:cubicBezTo>
                    <a:pt x="248" y="94"/>
                    <a:pt x="256" y="94"/>
                    <a:pt x="256" y="85"/>
                  </a:cubicBezTo>
                  <a:cubicBezTo>
                    <a:pt x="256" y="77"/>
                    <a:pt x="248" y="77"/>
                    <a:pt x="243" y="77"/>
                  </a:cubicBezTo>
                  <a:lnTo>
                    <a:pt x="13" y="77"/>
                  </a:lnTo>
                  <a:cubicBezTo>
                    <a:pt x="8" y="77"/>
                    <a:pt x="0" y="77"/>
                    <a:pt x="0" y="85"/>
                  </a:cubicBezTo>
                  <a:cubicBezTo>
                    <a:pt x="0" y="94"/>
                    <a:pt x="8" y="94"/>
                    <a:pt x="13" y="94"/>
                  </a:cubicBezTo>
                  <a:lnTo>
                    <a:pt x="243" y="9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9" name="Freeform 233"/>
            <p:cNvSpPr>
              <a:spLocks/>
            </p:cNvSpPr>
            <p:nvPr>
              <p:custDataLst>
                <p:tags r:id="rId48"/>
              </p:custDataLst>
            </p:nvPr>
          </p:nvSpPr>
          <p:spPr bwMode="auto">
            <a:xfrm>
              <a:off x="6099175" y="1998662"/>
              <a:ext cx="76200" cy="138113"/>
            </a:xfrm>
            <a:custGeom>
              <a:avLst/>
              <a:gdLst>
                <a:gd name="T0" fmla="*/ 79 w 127"/>
                <a:gd name="T1" fmla="*/ 9 h 231"/>
                <a:gd name="T2" fmla="*/ 68 w 127"/>
                <a:gd name="T3" fmla="*/ 0 h 231"/>
                <a:gd name="T4" fmla="*/ 0 w 127"/>
                <a:gd name="T5" fmla="*/ 22 h 231"/>
                <a:gd name="T6" fmla="*/ 0 w 127"/>
                <a:gd name="T7" fmla="*/ 35 h 231"/>
                <a:gd name="T8" fmla="*/ 51 w 127"/>
                <a:gd name="T9" fmla="*/ 25 h 231"/>
                <a:gd name="T10" fmla="*/ 51 w 127"/>
                <a:gd name="T11" fmla="*/ 203 h 231"/>
                <a:gd name="T12" fmla="*/ 16 w 127"/>
                <a:gd name="T13" fmla="*/ 219 h 231"/>
                <a:gd name="T14" fmla="*/ 3 w 127"/>
                <a:gd name="T15" fmla="*/ 219 h 231"/>
                <a:gd name="T16" fmla="*/ 3 w 127"/>
                <a:gd name="T17" fmla="*/ 231 h 231"/>
                <a:gd name="T18" fmla="*/ 65 w 127"/>
                <a:gd name="T19" fmla="*/ 230 h 231"/>
                <a:gd name="T20" fmla="*/ 127 w 127"/>
                <a:gd name="T21" fmla="*/ 231 h 231"/>
                <a:gd name="T22" fmla="*/ 127 w 127"/>
                <a:gd name="T23" fmla="*/ 219 h 231"/>
                <a:gd name="T24" fmla="*/ 114 w 127"/>
                <a:gd name="T25" fmla="*/ 219 h 231"/>
                <a:gd name="T26" fmla="*/ 79 w 127"/>
                <a:gd name="T27" fmla="*/ 203 h 231"/>
                <a:gd name="T28" fmla="*/ 79 w 127"/>
                <a:gd name="T29" fmla="*/ 9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1">
                  <a:moveTo>
                    <a:pt x="79" y="9"/>
                  </a:moveTo>
                  <a:cubicBezTo>
                    <a:pt x="79" y="0"/>
                    <a:pt x="78" y="0"/>
                    <a:pt x="68" y="0"/>
                  </a:cubicBezTo>
                  <a:cubicBezTo>
                    <a:pt x="46" y="22"/>
                    <a:pt x="14" y="22"/>
                    <a:pt x="0" y="22"/>
                  </a:cubicBezTo>
                  <a:lnTo>
                    <a:pt x="0" y="35"/>
                  </a:lnTo>
                  <a:cubicBezTo>
                    <a:pt x="8" y="35"/>
                    <a:pt x="31" y="35"/>
                    <a:pt x="51" y="25"/>
                  </a:cubicBezTo>
                  <a:lnTo>
                    <a:pt x="51" y="203"/>
                  </a:lnTo>
                  <a:cubicBezTo>
                    <a:pt x="51" y="214"/>
                    <a:pt x="51" y="219"/>
                    <a:pt x="16" y="219"/>
                  </a:cubicBezTo>
                  <a:lnTo>
                    <a:pt x="3" y="219"/>
                  </a:lnTo>
                  <a:lnTo>
                    <a:pt x="3" y="231"/>
                  </a:lnTo>
                  <a:cubicBezTo>
                    <a:pt x="9" y="231"/>
                    <a:pt x="52" y="230"/>
                    <a:pt x="65" y="230"/>
                  </a:cubicBezTo>
                  <a:cubicBezTo>
                    <a:pt x="75" y="230"/>
                    <a:pt x="119" y="231"/>
                    <a:pt x="127" y="231"/>
                  </a:cubicBezTo>
                  <a:lnTo>
                    <a:pt x="127" y="219"/>
                  </a:lnTo>
                  <a:lnTo>
                    <a:pt x="114" y="219"/>
                  </a:lnTo>
                  <a:cubicBezTo>
                    <a:pt x="79" y="219"/>
                    <a:pt x="79" y="214"/>
                    <a:pt x="79" y="203"/>
                  </a:cubicBezTo>
                  <a:lnTo>
                    <a:pt x="79" y="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0" name="Freeform 234"/>
            <p:cNvSpPr>
              <a:spLocks/>
            </p:cNvSpPr>
            <p:nvPr>
              <p:custDataLst>
                <p:tags r:id="rId49"/>
              </p:custDataLst>
            </p:nvPr>
          </p:nvSpPr>
          <p:spPr bwMode="auto">
            <a:xfrm>
              <a:off x="6313487" y="1839912"/>
              <a:ext cx="80962" cy="44450"/>
            </a:xfrm>
            <a:custGeom>
              <a:avLst/>
              <a:gdLst>
                <a:gd name="T0" fmla="*/ 67 w 134"/>
                <a:gd name="T1" fmla="*/ 0 h 76"/>
                <a:gd name="T2" fmla="*/ 0 w 134"/>
                <a:gd name="T3" fmla="*/ 67 h 76"/>
                <a:gd name="T4" fmla="*/ 9 w 134"/>
                <a:gd name="T5" fmla="*/ 76 h 76"/>
                <a:gd name="T6" fmla="*/ 67 w 134"/>
                <a:gd name="T7" fmla="*/ 26 h 76"/>
                <a:gd name="T8" fmla="*/ 125 w 134"/>
                <a:gd name="T9" fmla="*/ 76 h 76"/>
                <a:gd name="T10" fmla="*/ 134 w 134"/>
                <a:gd name="T11" fmla="*/ 67 h 76"/>
                <a:gd name="T12" fmla="*/ 67 w 134"/>
                <a:gd name="T1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76">
                  <a:moveTo>
                    <a:pt x="67" y="0"/>
                  </a:moveTo>
                  <a:lnTo>
                    <a:pt x="0" y="67"/>
                  </a:lnTo>
                  <a:lnTo>
                    <a:pt x="9" y="76"/>
                  </a:lnTo>
                  <a:lnTo>
                    <a:pt x="67" y="26"/>
                  </a:lnTo>
                  <a:lnTo>
                    <a:pt x="125" y="76"/>
                  </a:lnTo>
                  <a:lnTo>
                    <a:pt x="134" y="67"/>
                  </a:lnTo>
                  <a:lnTo>
                    <a:pt x="67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1" name="Freeform 235"/>
            <p:cNvSpPr>
              <a:spLocks/>
            </p:cNvSpPr>
            <p:nvPr>
              <p:custDataLst>
                <p:tags r:id="rId50"/>
              </p:custDataLst>
            </p:nvPr>
          </p:nvSpPr>
          <p:spPr bwMode="auto">
            <a:xfrm>
              <a:off x="6273800" y="1914525"/>
              <a:ext cx="127000" cy="136525"/>
            </a:xfrm>
            <a:custGeom>
              <a:avLst/>
              <a:gdLst>
                <a:gd name="T0" fmla="*/ 45 w 211"/>
                <a:gd name="T1" fmla="*/ 179 h 226"/>
                <a:gd name="T2" fmla="*/ 104 w 211"/>
                <a:gd name="T3" fmla="*/ 122 h 226"/>
                <a:gd name="T4" fmla="*/ 153 w 211"/>
                <a:gd name="T5" fmla="*/ 78 h 226"/>
                <a:gd name="T6" fmla="*/ 211 w 211"/>
                <a:gd name="T7" fmla="*/ 5 h 226"/>
                <a:gd name="T8" fmla="*/ 206 w 211"/>
                <a:gd name="T9" fmla="*/ 0 h 226"/>
                <a:gd name="T10" fmla="*/ 198 w 211"/>
                <a:gd name="T11" fmla="*/ 6 h 226"/>
                <a:gd name="T12" fmla="*/ 161 w 211"/>
                <a:gd name="T13" fmla="*/ 38 h 226"/>
                <a:gd name="T14" fmla="*/ 136 w 211"/>
                <a:gd name="T15" fmla="*/ 22 h 226"/>
                <a:gd name="T16" fmla="*/ 101 w 211"/>
                <a:gd name="T17" fmla="*/ 0 h 226"/>
                <a:gd name="T18" fmla="*/ 41 w 211"/>
                <a:gd name="T19" fmla="*/ 57 h 226"/>
                <a:gd name="T20" fmla="*/ 47 w 211"/>
                <a:gd name="T21" fmla="*/ 63 h 226"/>
                <a:gd name="T22" fmla="*/ 53 w 211"/>
                <a:gd name="T23" fmla="*/ 57 h 226"/>
                <a:gd name="T24" fmla="*/ 96 w 211"/>
                <a:gd name="T25" fmla="*/ 34 h 226"/>
                <a:gd name="T26" fmla="*/ 127 w 211"/>
                <a:gd name="T27" fmla="*/ 41 h 226"/>
                <a:gd name="T28" fmla="*/ 166 w 211"/>
                <a:gd name="T29" fmla="*/ 49 h 226"/>
                <a:gd name="T30" fmla="*/ 96 w 211"/>
                <a:gd name="T31" fmla="*/ 114 h 226"/>
                <a:gd name="T32" fmla="*/ 51 w 211"/>
                <a:gd name="T33" fmla="*/ 156 h 226"/>
                <a:gd name="T34" fmla="*/ 0 w 211"/>
                <a:gd name="T35" fmla="*/ 221 h 226"/>
                <a:gd name="T36" fmla="*/ 6 w 211"/>
                <a:gd name="T37" fmla="*/ 226 h 226"/>
                <a:gd name="T38" fmla="*/ 14 w 211"/>
                <a:gd name="T39" fmla="*/ 220 h 226"/>
                <a:gd name="T40" fmla="*/ 56 w 211"/>
                <a:gd name="T41" fmla="*/ 189 h 226"/>
                <a:gd name="T42" fmla="*/ 85 w 211"/>
                <a:gd name="T43" fmla="*/ 208 h 226"/>
                <a:gd name="T44" fmla="*/ 117 w 211"/>
                <a:gd name="T45" fmla="*/ 226 h 226"/>
                <a:gd name="T46" fmla="*/ 195 w 211"/>
                <a:gd name="T47" fmla="*/ 149 h 226"/>
                <a:gd name="T48" fmla="*/ 189 w 211"/>
                <a:gd name="T49" fmla="*/ 144 h 226"/>
                <a:gd name="T50" fmla="*/ 182 w 211"/>
                <a:gd name="T51" fmla="*/ 151 h 226"/>
                <a:gd name="T52" fmla="*/ 123 w 211"/>
                <a:gd name="T53" fmla="*/ 193 h 226"/>
                <a:gd name="T54" fmla="*/ 93 w 211"/>
                <a:gd name="T55" fmla="*/ 186 h 226"/>
                <a:gd name="T56" fmla="*/ 58 w 211"/>
                <a:gd name="T57" fmla="*/ 178 h 226"/>
                <a:gd name="T58" fmla="*/ 45 w 211"/>
                <a:gd name="T59" fmla="*/ 179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11" h="226">
                  <a:moveTo>
                    <a:pt x="45" y="179"/>
                  </a:moveTo>
                  <a:cubicBezTo>
                    <a:pt x="72" y="150"/>
                    <a:pt x="86" y="138"/>
                    <a:pt x="104" y="122"/>
                  </a:cubicBezTo>
                  <a:cubicBezTo>
                    <a:pt x="104" y="122"/>
                    <a:pt x="135" y="96"/>
                    <a:pt x="153" y="78"/>
                  </a:cubicBezTo>
                  <a:cubicBezTo>
                    <a:pt x="200" y="31"/>
                    <a:pt x="211" y="7"/>
                    <a:pt x="211" y="5"/>
                  </a:cubicBezTo>
                  <a:cubicBezTo>
                    <a:pt x="211" y="0"/>
                    <a:pt x="207" y="0"/>
                    <a:pt x="206" y="0"/>
                  </a:cubicBezTo>
                  <a:cubicBezTo>
                    <a:pt x="202" y="0"/>
                    <a:pt x="201" y="1"/>
                    <a:pt x="198" y="6"/>
                  </a:cubicBezTo>
                  <a:cubicBezTo>
                    <a:pt x="183" y="30"/>
                    <a:pt x="173" y="38"/>
                    <a:pt x="161" y="38"/>
                  </a:cubicBezTo>
                  <a:cubicBezTo>
                    <a:pt x="149" y="38"/>
                    <a:pt x="143" y="30"/>
                    <a:pt x="136" y="22"/>
                  </a:cubicBezTo>
                  <a:cubicBezTo>
                    <a:pt x="126" y="10"/>
                    <a:pt x="118" y="0"/>
                    <a:pt x="101" y="0"/>
                  </a:cubicBezTo>
                  <a:cubicBezTo>
                    <a:pt x="64" y="0"/>
                    <a:pt x="41" y="47"/>
                    <a:pt x="41" y="57"/>
                  </a:cubicBezTo>
                  <a:cubicBezTo>
                    <a:pt x="41" y="60"/>
                    <a:pt x="42" y="63"/>
                    <a:pt x="47" y="63"/>
                  </a:cubicBezTo>
                  <a:cubicBezTo>
                    <a:pt x="51" y="63"/>
                    <a:pt x="52" y="60"/>
                    <a:pt x="53" y="57"/>
                  </a:cubicBezTo>
                  <a:cubicBezTo>
                    <a:pt x="63" y="34"/>
                    <a:pt x="92" y="34"/>
                    <a:pt x="96" y="34"/>
                  </a:cubicBezTo>
                  <a:cubicBezTo>
                    <a:pt x="106" y="34"/>
                    <a:pt x="116" y="37"/>
                    <a:pt x="127" y="41"/>
                  </a:cubicBezTo>
                  <a:cubicBezTo>
                    <a:pt x="147" y="49"/>
                    <a:pt x="153" y="49"/>
                    <a:pt x="166" y="49"/>
                  </a:cubicBezTo>
                  <a:cubicBezTo>
                    <a:pt x="148" y="70"/>
                    <a:pt x="106" y="106"/>
                    <a:pt x="96" y="114"/>
                  </a:cubicBezTo>
                  <a:lnTo>
                    <a:pt x="51" y="156"/>
                  </a:lnTo>
                  <a:cubicBezTo>
                    <a:pt x="17" y="189"/>
                    <a:pt x="0" y="218"/>
                    <a:pt x="0" y="221"/>
                  </a:cubicBezTo>
                  <a:cubicBezTo>
                    <a:pt x="0" y="226"/>
                    <a:pt x="5" y="226"/>
                    <a:pt x="6" y="226"/>
                  </a:cubicBezTo>
                  <a:cubicBezTo>
                    <a:pt x="10" y="226"/>
                    <a:pt x="11" y="225"/>
                    <a:pt x="14" y="220"/>
                  </a:cubicBezTo>
                  <a:cubicBezTo>
                    <a:pt x="25" y="202"/>
                    <a:pt x="40" y="189"/>
                    <a:pt x="56" y="189"/>
                  </a:cubicBezTo>
                  <a:cubicBezTo>
                    <a:pt x="68" y="189"/>
                    <a:pt x="73" y="193"/>
                    <a:pt x="85" y="208"/>
                  </a:cubicBezTo>
                  <a:cubicBezTo>
                    <a:pt x="94" y="218"/>
                    <a:pt x="103" y="226"/>
                    <a:pt x="117" y="226"/>
                  </a:cubicBezTo>
                  <a:cubicBezTo>
                    <a:pt x="167" y="226"/>
                    <a:pt x="195" y="163"/>
                    <a:pt x="195" y="149"/>
                  </a:cubicBezTo>
                  <a:cubicBezTo>
                    <a:pt x="195" y="147"/>
                    <a:pt x="193" y="144"/>
                    <a:pt x="189" y="144"/>
                  </a:cubicBezTo>
                  <a:cubicBezTo>
                    <a:pt x="185" y="144"/>
                    <a:pt x="184" y="147"/>
                    <a:pt x="182" y="151"/>
                  </a:cubicBezTo>
                  <a:cubicBezTo>
                    <a:pt x="171" y="183"/>
                    <a:pt x="139" y="193"/>
                    <a:pt x="123" y="193"/>
                  </a:cubicBezTo>
                  <a:cubicBezTo>
                    <a:pt x="113" y="193"/>
                    <a:pt x="104" y="190"/>
                    <a:pt x="93" y="186"/>
                  </a:cubicBezTo>
                  <a:cubicBezTo>
                    <a:pt x="76" y="180"/>
                    <a:pt x="69" y="178"/>
                    <a:pt x="58" y="178"/>
                  </a:cubicBezTo>
                  <a:cubicBezTo>
                    <a:pt x="57" y="178"/>
                    <a:pt x="49" y="178"/>
                    <a:pt x="45" y="17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2" name="Freeform 236"/>
            <p:cNvSpPr>
              <a:spLocks/>
            </p:cNvSpPr>
            <p:nvPr>
              <p:custDataLst>
                <p:tags r:id="rId51"/>
              </p:custDataLst>
            </p:nvPr>
          </p:nvSpPr>
          <p:spPr bwMode="auto">
            <a:xfrm>
              <a:off x="6410325" y="2000250"/>
              <a:ext cx="128587" cy="93663"/>
            </a:xfrm>
            <a:custGeom>
              <a:avLst/>
              <a:gdLst>
                <a:gd name="T0" fmla="*/ 26 w 213"/>
                <a:gd name="T1" fmla="*/ 132 h 157"/>
                <a:gd name="T2" fmla="*/ 22 w 213"/>
                <a:gd name="T3" fmla="*/ 146 h 157"/>
                <a:gd name="T4" fmla="*/ 34 w 213"/>
                <a:gd name="T5" fmla="*/ 157 h 157"/>
                <a:gd name="T6" fmla="*/ 48 w 213"/>
                <a:gd name="T7" fmla="*/ 149 h 157"/>
                <a:gd name="T8" fmla="*/ 54 w 213"/>
                <a:gd name="T9" fmla="*/ 128 h 157"/>
                <a:gd name="T10" fmla="*/ 62 w 213"/>
                <a:gd name="T11" fmla="*/ 96 h 157"/>
                <a:gd name="T12" fmla="*/ 68 w 213"/>
                <a:gd name="T13" fmla="*/ 73 h 157"/>
                <a:gd name="T14" fmla="*/ 82 w 213"/>
                <a:gd name="T15" fmla="*/ 42 h 157"/>
                <a:gd name="T16" fmla="*/ 135 w 213"/>
                <a:gd name="T17" fmla="*/ 10 h 157"/>
                <a:gd name="T18" fmla="*/ 155 w 213"/>
                <a:gd name="T19" fmla="*/ 34 h 157"/>
                <a:gd name="T20" fmla="*/ 135 w 213"/>
                <a:gd name="T21" fmla="*/ 108 h 157"/>
                <a:gd name="T22" fmla="*/ 129 w 213"/>
                <a:gd name="T23" fmla="*/ 127 h 157"/>
                <a:gd name="T24" fmla="*/ 162 w 213"/>
                <a:gd name="T25" fmla="*/ 157 h 157"/>
                <a:gd name="T26" fmla="*/ 213 w 213"/>
                <a:gd name="T27" fmla="*/ 104 h 157"/>
                <a:gd name="T28" fmla="*/ 207 w 213"/>
                <a:gd name="T29" fmla="*/ 99 h 157"/>
                <a:gd name="T30" fmla="*/ 200 w 213"/>
                <a:gd name="T31" fmla="*/ 105 h 157"/>
                <a:gd name="T32" fmla="*/ 163 w 213"/>
                <a:gd name="T33" fmla="*/ 147 h 157"/>
                <a:gd name="T34" fmla="*/ 155 w 213"/>
                <a:gd name="T35" fmla="*/ 135 h 157"/>
                <a:gd name="T36" fmla="*/ 163 w 213"/>
                <a:gd name="T37" fmla="*/ 107 h 157"/>
                <a:gd name="T38" fmla="*/ 181 w 213"/>
                <a:gd name="T39" fmla="*/ 40 h 157"/>
                <a:gd name="T40" fmla="*/ 136 w 213"/>
                <a:gd name="T41" fmla="*/ 0 h 157"/>
                <a:gd name="T42" fmla="*/ 77 w 213"/>
                <a:gd name="T43" fmla="*/ 31 h 157"/>
                <a:gd name="T44" fmla="*/ 40 w 213"/>
                <a:gd name="T45" fmla="*/ 0 h 157"/>
                <a:gd name="T46" fmla="*/ 12 w 213"/>
                <a:gd name="T47" fmla="*/ 19 h 157"/>
                <a:gd name="T48" fmla="*/ 0 w 213"/>
                <a:gd name="T49" fmla="*/ 53 h 157"/>
                <a:gd name="T50" fmla="*/ 6 w 213"/>
                <a:gd name="T51" fmla="*/ 58 h 157"/>
                <a:gd name="T52" fmla="*/ 13 w 213"/>
                <a:gd name="T53" fmla="*/ 47 h 157"/>
                <a:gd name="T54" fmla="*/ 39 w 213"/>
                <a:gd name="T55" fmla="*/ 10 h 157"/>
                <a:gd name="T56" fmla="*/ 50 w 213"/>
                <a:gd name="T57" fmla="*/ 27 h 157"/>
                <a:gd name="T58" fmla="*/ 45 w 213"/>
                <a:gd name="T59" fmla="*/ 56 h 157"/>
                <a:gd name="T60" fmla="*/ 37 w 213"/>
                <a:gd name="T61" fmla="*/ 87 h 157"/>
                <a:gd name="T62" fmla="*/ 26 w 213"/>
                <a:gd name="T63" fmla="*/ 13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" h="157">
                  <a:moveTo>
                    <a:pt x="26" y="132"/>
                  </a:moveTo>
                  <a:cubicBezTo>
                    <a:pt x="24" y="136"/>
                    <a:pt x="22" y="145"/>
                    <a:pt x="22" y="146"/>
                  </a:cubicBezTo>
                  <a:cubicBezTo>
                    <a:pt x="22" y="154"/>
                    <a:pt x="29" y="157"/>
                    <a:pt x="34" y="157"/>
                  </a:cubicBezTo>
                  <a:cubicBezTo>
                    <a:pt x="40" y="157"/>
                    <a:pt x="46" y="152"/>
                    <a:pt x="48" y="149"/>
                  </a:cubicBezTo>
                  <a:cubicBezTo>
                    <a:pt x="49" y="146"/>
                    <a:pt x="52" y="135"/>
                    <a:pt x="54" y="128"/>
                  </a:cubicBezTo>
                  <a:cubicBezTo>
                    <a:pt x="56" y="121"/>
                    <a:pt x="60" y="105"/>
                    <a:pt x="62" y="96"/>
                  </a:cubicBezTo>
                  <a:cubicBezTo>
                    <a:pt x="64" y="89"/>
                    <a:pt x="66" y="81"/>
                    <a:pt x="68" y="73"/>
                  </a:cubicBezTo>
                  <a:cubicBezTo>
                    <a:pt x="71" y="59"/>
                    <a:pt x="72" y="56"/>
                    <a:pt x="82" y="42"/>
                  </a:cubicBezTo>
                  <a:cubicBezTo>
                    <a:pt x="92" y="28"/>
                    <a:pt x="108" y="10"/>
                    <a:pt x="135" y="10"/>
                  </a:cubicBezTo>
                  <a:cubicBezTo>
                    <a:pt x="155" y="10"/>
                    <a:pt x="155" y="27"/>
                    <a:pt x="155" y="34"/>
                  </a:cubicBezTo>
                  <a:cubicBezTo>
                    <a:pt x="155" y="55"/>
                    <a:pt x="140" y="94"/>
                    <a:pt x="135" y="108"/>
                  </a:cubicBezTo>
                  <a:cubicBezTo>
                    <a:pt x="131" y="118"/>
                    <a:pt x="129" y="121"/>
                    <a:pt x="129" y="127"/>
                  </a:cubicBezTo>
                  <a:cubicBezTo>
                    <a:pt x="129" y="146"/>
                    <a:pt x="145" y="157"/>
                    <a:pt x="162" y="157"/>
                  </a:cubicBezTo>
                  <a:cubicBezTo>
                    <a:pt x="197" y="157"/>
                    <a:pt x="213" y="109"/>
                    <a:pt x="213" y="104"/>
                  </a:cubicBezTo>
                  <a:cubicBezTo>
                    <a:pt x="213" y="99"/>
                    <a:pt x="208" y="99"/>
                    <a:pt x="207" y="99"/>
                  </a:cubicBezTo>
                  <a:cubicBezTo>
                    <a:pt x="202" y="99"/>
                    <a:pt x="202" y="101"/>
                    <a:pt x="200" y="105"/>
                  </a:cubicBezTo>
                  <a:cubicBezTo>
                    <a:pt x="192" y="133"/>
                    <a:pt x="177" y="147"/>
                    <a:pt x="163" y="147"/>
                  </a:cubicBezTo>
                  <a:cubicBezTo>
                    <a:pt x="156" y="147"/>
                    <a:pt x="155" y="142"/>
                    <a:pt x="155" y="135"/>
                  </a:cubicBezTo>
                  <a:cubicBezTo>
                    <a:pt x="155" y="127"/>
                    <a:pt x="157" y="123"/>
                    <a:pt x="163" y="107"/>
                  </a:cubicBezTo>
                  <a:cubicBezTo>
                    <a:pt x="167" y="96"/>
                    <a:pt x="181" y="59"/>
                    <a:pt x="181" y="40"/>
                  </a:cubicBezTo>
                  <a:cubicBezTo>
                    <a:pt x="181" y="6"/>
                    <a:pt x="154" y="0"/>
                    <a:pt x="136" y="0"/>
                  </a:cubicBezTo>
                  <a:cubicBezTo>
                    <a:pt x="107" y="0"/>
                    <a:pt x="87" y="18"/>
                    <a:pt x="77" y="31"/>
                  </a:cubicBezTo>
                  <a:cubicBezTo>
                    <a:pt x="75" y="7"/>
                    <a:pt x="54" y="0"/>
                    <a:pt x="40" y="0"/>
                  </a:cubicBezTo>
                  <a:cubicBezTo>
                    <a:pt x="25" y="0"/>
                    <a:pt x="17" y="11"/>
                    <a:pt x="12" y="19"/>
                  </a:cubicBezTo>
                  <a:cubicBezTo>
                    <a:pt x="4" y="31"/>
                    <a:pt x="0" y="51"/>
                    <a:pt x="0" y="53"/>
                  </a:cubicBezTo>
                  <a:cubicBezTo>
                    <a:pt x="0" y="58"/>
                    <a:pt x="4" y="58"/>
                    <a:pt x="6" y="58"/>
                  </a:cubicBezTo>
                  <a:cubicBezTo>
                    <a:pt x="10" y="58"/>
                    <a:pt x="11" y="57"/>
                    <a:pt x="13" y="47"/>
                  </a:cubicBezTo>
                  <a:cubicBezTo>
                    <a:pt x="18" y="27"/>
                    <a:pt x="25" y="10"/>
                    <a:pt x="39" y="10"/>
                  </a:cubicBezTo>
                  <a:cubicBezTo>
                    <a:pt x="48" y="10"/>
                    <a:pt x="50" y="17"/>
                    <a:pt x="50" y="27"/>
                  </a:cubicBezTo>
                  <a:cubicBezTo>
                    <a:pt x="50" y="33"/>
                    <a:pt x="47" y="46"/>
                    <a:pt x="45" y="56"/>
                  </a:cubicBezTo>
                  <a:cubicBezTo>
                    <a:pt x="42" y="65"/>
                    <a:pt x="39" y="79"/>
                    <a:pt x="37" y="87"/>
                  </a:cubicBezTo>
                  <a:lnTo>
                    <a:pt x="26" y="13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" name="Freeform 237"/>
            <p:cNvSpPr>
              <a:spLocks noEditPoints="1"/>
            </p:cNvSpPr>
            <p:nvPr>
              <p:custDataLst>
                <p:tags r:id="rId52"/>
              </p:custDataLst>
            </p:nvPr>
          </p:nvSpPr>
          <p:spPr bwMode="auto">
            <a:xfrm>
              <a:off x="6557962" y="2000250"/>
              <a:ext cx="103187" cy="134938"/>
            </a:xfrm>
            <a:custGeom>
              <a:avLst/>
              <a:gdLst>
                <a:gd name="T0" fmla="*/ 171 w 172"/>
                <a:gd name="T1" fmla="*/ 25 h 225"/>
                <a:gd name="T2" fmla="*/ 172 w 172"/>
                <a:gd name="T3" fmla="*/ 18 h 225"/>
                <a:gd name="T4" fmla="*/ 160 w 172"/>
                <a:gd name="T5" fmla="*/ 6 h 225"/>
                <a:gd name="T6" fmla="*/ 144 w 172"/>
                <a:gd name="T7" fmla="*/ 20 h 225"/>
                <a:gd name="T8" fmla="*/ 109 w 172"/>
                <a:gd name="T9" fmla="*/ 0 h 225"/>
                <a:gd name="T10" fmla="*/ 19 w 172"/>
                <a:gd name="T11" fmla="*/ 96 h 225"/>
                <a:gd name="T12" fmla="*/ 72 w 172"/>
                <a:gd name="T13" fmla="*/ 154 h 225"/>
                <a:gd name="T14" fmla="*/ 116 w 172"/>
                <a:gd name="T15" fmla="*/ 135 h 225"/>
                <a:gd name="T16" fmla="*/ 108 w 172"/>
                <a:gd name="T17" fmla="*/ 166 h 225"/>
                <a:gd name="T18" fmla="*/ 89 w 172"/>
                <a:gd name="T19" fmla="*/ 202 h 225"/>
                <a:gd name="T20" fmla="*/ 50 w 172"/>
                <a:gd name="T21" fmla="*/ 215 h 225"/>
                <a:gd name="T22" fmla="*/ 23 w 172"/>
                <a:gd name="T23" fmla="*/ 212 h 225"/>
                <a:gd name="T24" fmla="*/ 34 w 172"/>
                <a:gd name="T25" fmla="*/ 195 h 225"/>
                <a:gd name="T26" fmla="*/ 20 w 172"/>
                <a:gd name="T27" fmla="*/ 182 h 225"/>
                <a:gd name="T28" fmla="*/ 0 w 172"/>
                <a:gd name="T29" fmla="*/ 203 h 225"/>
                <a:gd name="T30" fmla="*/ 50 w 172"/>
                <a:gd name="T31" fmla="*/ 225 h 225"/>
                <a:gd name="T32" fmla="*/ 133 w 172"/>
                <a:gd name="T33" fmla="*/ 177 h 225"/>
                <a:gd name="T34" fmla="*/ 171 w 172"/>
                <a:gd name="T35" fmla="*/ 25 h 225"/>
                <a:gd name="T36" fmla="*/ 123 w 172"/>
                <a:gd name="T37" fmla="*/ 107 h 225"/>
                <a:gd name="T38" fmla="*/ 115 w 172"/>
                <a:gd name="T39" fmla="*/ 120 h 225"/>
                <a:gd name="T40" fmla="*/ 73 w 172"/>
                <a:gd name="T41" fmla="*/ 144 h 225"/>
                <a:gd name="T42" fmla="*/ 47 w 172"/>
                <a:gd name="T43" fmla="*/ 111 h 225"/>
                <a:gd name="T44" fmla="*/ 66 w 172"/>
                <a:gd name="T45" fmla="*/ 41 h 225"/>
                <a:gd name="T46" fmla="*/ 109 w 172"/>
                <a:gd name="T47" fmla="*/ 10 h 225"/>
                <a:gd name="T48" fmla="*/ 140 w 172"/>
                <a:gd name="T49" fmla="*/ 39 h 225"/>
                <a:gd name="T50" fmla="*/ 139 w 172"/>
                <a:gd name="T51" fmla="*/ 44 h 225"/>
                <a:gd name="T52" fmla="*/ 123 w 172"/>
                <a:gd name="T53" fmla="*/ 10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2" h="225">
                  <a:moveTo>
                    <a:pt x="171" y="25"/>
                  </a:moveTo>
                  <a:cubicBezTo>
                    <a:pt x="172" y="20"/>
                    <a:pt x="172" y="18"/>
                    <a:pt x="172" y="18"/>
                  </a:cubicBezTo>
                  <a:cubicBezTo>
                    <a:pt x="172" y="10"/>
                    <a:pt x="166" y="6"/>
                    <a:pt x="160" y="6"/>
                  </a:cubicBezTo>
                  <a:cubicBezTo>
                    <a:pt x="152" y="6"/>
                    <a:pt x="146" y="13"/>
                    <a:pt x="144" y="20"/>
                  </a:cubicBezTo>
                  <a:cubicBezTo>
                    <a:pt x="139" y="10"/>
                    <a:pt x="127" y="0"/>
                    <a:pt x="109" y="0"/>
                  </a:cubicBezTo>
                  <a:cubicBezTo>
                    <a:pt x="65" y="0"/>
                    <a:pt x="19" y="46"/>
                    <a:pt x="19" y="96"/>
                  </a:cubicBezTo>
                  <a:cubicBezTo>
                    <a:pt x="19" y="132"/>
                    <a:pt x="44" y="154"/>
                    <a:pt x="72" y="154"/>
                  </a:cubicBezTo>
                  <a:cubicBezTo>
                    <a:pt x="88" y="154"/>
                    <a:pt x="104" y="146"/>
                    <a:pt x="116" y="135"/>
                  </a:cubicBezTo>
                  <a:lnTo>
                    <a:pt x="108" y="166"/>
                  </a:lnTo>
                  <a:cubicBezTo>
                    <a:pt x="104" y="181"/>
                    <a:pt x="102" y="190"/>
                    <a:pt x="89" y="202"/>
                  </a:cubicBezTo>
                  <a:cubicBezTo>
                    <a:pt x="73" y="215"/>
                    <a:pt x="58" y="215"/>
                    <a:pt x="50" y="215"/>
                  </a:cubicBezTo>
                  <a:cubicBezTo>
                    <a:pt x="34" y="215"/>
                    <a:pt x="29" y="214"/>
                    <a:pt x="23" y="212"/>
                  </a:cubicBezTo>
                  <a:cubicBezTo>
                    <a:pt x="31" y="208"/>
                    <a:pt x="34" y="200"/>
                    <a:pt x="34" y="195"/>
                  </a:cubicBezTo>
                  <a:cubicBezTo>
                    <a:pt x="34" y="187"/>
                    <a:pt x="27" y="182"/>
                    <a:pt x="20" y="182"/>
                  </a:cubicBezTo>
                  <a:cubicBezTo>
                    <a:pt x="11" y="182"/>
                    <a:pt x="0" y="190"/>
                    <a:pt x="0" y="203"/>
                  </a:cubicBezTo>
                  <a:cubicBezTo>
                    <a:pt x="0" y="224"/>
                    <a:pt x="30" y="225"/>
                    <a:pt x="50" y="225"/>
                  </a:cubicBezTo>
                  <a:cubicBezTo>
                    <a:pt x="105" y="225"/>
                    <a:pt x="128" y="197"/>
                    <a:pt x="133" y="177"/>
                  </a:cubicBezTo>
                  <a:lnTo>
                    <a:pt x="171" y="25"/>
                  </a:lnTo>
                  <a:close/>
                  <a:moveTo>
                    <a:pt x="123" y="107"/>
                  </a:moveTo>
                  <a:cubicBezTo>
                    <a:pt x="121" y="112"/>
                    <a:pt x="121" y="113"/>
                    <a:pt x="115" y="120"/>
                  </a:cubicBezTo>
                  <a:cubicBezTo>
                    <a:pt x="103" y="135"/>
                    <a:pt x="87" y="144"/>
                    <a:pt x="73" y="144"/>
                  </a:cubicBezTo>
                  <a:cubicBezTo>
                    <a:pt x="56" y="144"/>
                    <a:pt x="47" y="129"/>
                    <a:pt x="47" y="111"/>
                  </a:cubicBezTo>
                  <a:cubicBezTo>
                    <a:pt x="47" y="95"/>
                    <a:pt x="57" y="56"/>
                    <a:pt x="66" y="41"/>
                  </a:cubicBezTo>
                  <a:cubicBezTo>
                    <a:pt x="80" y="17"/>
                    <a:pt x="97" y="10"/>
                    <a:pt x="109" y="10"/>
                  </a:cubicBezTo>
                  <a:cubicBezTo>
                    <a:pt x="133" y="10"/>
                    <a:pt x="140" y="36"/>
                    <a:pt x="140" y="39"/>
                  </a:cubicBezTo>
                  <a:cubicBezTo>
                    <a:pt x="140" y="40"/>
                    <a:pt x="140" y="41"/>
                    <a:pt x="139" y="44"/>
                  </a:cubicBezTo>
                  <a:lnTo>
                    <a:pt x="123" y="10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4" name="Freeform 238"/>
            <p:cNvSpPr>
              <a:spLocks/>
            </p:cNvSpPr>
            <p:nvPr>
              <p:custDataLst>
                <p:tags r:id="rId53"/>
              </p:custDataLst>
            </p:nvPr>
          </p:nvSpPr>
          <p:spPr bwMode="auto">
            <a:xfrm>
              <a:off x="6697662" y="1914525"/>
              <a:ext cx="149225" cy="136525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8 h 226"/>
                <a:gd name="T6" fmla="*/ 202 w 248"/>
                <a:gd name="T7" fmla="*/ 45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49 w 248"/>
                <a:gd name="T15" fmla="*/ 38 h 226"/>
                <a:gd name="T16" fmla="*/ 96 w 248"/>
                <a:gd name="T17" fmla="*/ 0 h 226"/>
                <a:gd name="T18" fmla="*/ 15 w 248"/>
                <a:gd name="T19" fmla="*/ 77 h 226"/>
                <a:gd name="T20" fmla="*/ 21 w 248"/>
                <a:gd name="T21" fmla="*/ 82 h 226"/>
                <a:gd name="T22" fmla="*/ 28 w 248"/>
                <a:gd name="T23" fmla="*/ 77 h 226"/>
                <a:gd name="T24" fmla="*/ 94 w 248"/>
                <a:gd name="T25" fmla="*/ 11 h 226"/>
                <a:gd name="T26" fmla="*/ 121 w 248"/>
                <a:gd name="T27" fmla="*/ 45 h 226"/>
                <a:gd name="T28" fmla="*/ 94 w 248"/>
                <a:gd name="T29" fmla="*/ 163 h 226"/>
                <a:gd name="T30" fmla="*/ 47 w 248"/>
                <a:gd name="T31" fmla="*/ 215 h 226"/>
                <a:gd name="T32" fmla="*/ 22 w 248"/>
                <a:gd name="T33" fmla="*/ 209 h 226"/>
                <a:gd name="T34" fmla="*/ 46 w 248"/>
                <a:gd name="T35" fmla="*/ 182 h 226"/>
                <a:gd name="T36" fmla="*/ 27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0 w 248"/>
                <a:gd name="T51" fmla="*/ 150 h 226"/>
                <a:gd name="T52" fmla="*/ 154 w 248"/>
                <a:gd name="T53" fmla="*/ 215 h 226"/>
                <a:gd name="T54" fmla="*/ 126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6" y="11"/>
                    <a:pt x="201" y="11"/>
                  </a:cubicBezTo>
                  <a:cubicBezTo>
                    <a:pt x="204" y="11"/>
                    <a:pt x="216" y="11"/>
                    <a:pt x="226" y="18"/>
                  </a:cubicBezTo>
                  <a:cubicBezTo>
                    <a:pt x="212" y="20"/>
                    <a:pt x="202" y="33"/>
                    <a:pt x="202" y="45"/>
                  </a:cubicBezTo>
                  <a:cubicBezTo>
                    <a:pt x="202" y="53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5" y="27"/>
                    <a:pt x="149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5" y="65"/>
                    <a:pt x="15" y="77"/>
                  </a:cubicBezTo>
                  <a:cubicBezTo>
                    <a:pt x="15" y="82"/>
                    <a:pt x="20" y="82"/>
                    <a:pt x="21" y="82"/>
                  </a:cubicBezTo>
                  <a:cubicBezTo>
                    <a:pt x="25" y="82"/>
                    <a:pt x="27" y="81"/>
                    <a:pt x="28" y="77"/>
                  </a:cubicBezTo>
                  <a:cubicBezTo>
                    <a:pt x="45" y="24"/>
                    <a:pt x="78" y="11"/>
                    <a:pt x="94" y="11"/>
                  </a:cubicBezTo>
                  <a:cubicBezTo>
                    <a:pt x="104" y="11"/>
                    <a:pt x="121" y="16"/>
                    <a:pt x="121" y="45"/>
                  </a:cubicBezTo>
                  <a:cubicBezTo>
                    <a:pt x="121" y="60"/>
                    <a:pt x="113" y="94"/>
                    <a:pt x="94" y="163"/>
                  </a:cubicBezTo>
                  <a:cubicBezTo>
                    <a:pt x="87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2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4" y="226"/>
                    <a:pt x="233" y="162"/>
                    <a:pt x="233" y="149"/>
                  </a:cubicBezTo>
                  <a:cubicBezTo>
                    <a:pt x="233" y="144"/>
                    <a:pt x="228" y="144"/>
                    <a:pt x="227" y="144"/>
                  </a:cubicBezTo>
                  <a:cubicBezTo>
                    <a:pt x="222" y="144"/>
                    <a:pt x="221" y="146"/>
                    <a:pt x="220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4" y="215"/>
                    <a:pt x="126" y="199"/>
                    <a:pt x="126" y="182"/>
                  </a:cubicBezTo>
                  <a:cubicBezTo>
                    <a:pt x="126" y="171"/>
                    <a:pt x="129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5" name="Freeform 239"/>
            <p:cNvSpPr>
              <a:spLocks/>
            </p:cNvSpPr>
            <p:nvPr>
              <p:custDataLst>
                <p:tags r:id="rId54"/>
              </p:custDataLst>
            </p:nvPr>
          </p:nvSpPr>
          <p:spPr bwMode="auto">
            <a:xfrm>
              <a:off x="6869112" y="2000250"/>
              <a:ext cx="128587" cy="93663"/>
            </a:xfrm>
            <a:custGeom>
              <a:avLst/>
              <a:gdLst>
                <a:gd name="T0" fmla="*/ 27 w 213"/>
                <a:gd name="T1" fmla="*/ 132 h 157"/>
                <a:gd name="T2" fmla="*/ 23 w 213"/>
                <a:gd name="T3" fmla="*/ 146 h 157"/>
                <a:gd name="T4" fmla="*/ 35 w 213"/>
                <a:gd name="T5" fmla="*/ 157 h 157"/>
                <a:gd name="T6" fmla="*/ 49 w 213"/>
                <a:gd name="T7" fmla="*/ 149 h 157"/>
                <a:gd name="T8" fmla="*/ 55 w 213"/>
                <a:gd name="T9" fmla="*/ 128 h 157"/>
                <a:gd name="T10" fmla="*/ 62 w 213"/>
                <a:gd name="T11" fmla="*/ 96 h 157"/>
                <a:gd name="T12" fmla="*/ 68 w 213"/>
                <a:gd name="T13" fmla="*/ 73 h 157"/>
                <a:gd name="T14" fmla="*/ 83 w 213"/>
                <a:gd name="T15" fmla="*/ 42 h 157"/>
                <a:gd name="T16" fmla="*/ 135 w 213"/>
                <a:gd name="T17" fmla="*/ 10 h 157"/>
                <a:gd name="T18" fmla="*/ 156 w 213"/>
                <a:gd name="T19" fmla="*/ 34 h 157"/>
                <a:gd name="T20" fmla="*/ 135 w 213"/>
                <a:gd name="T21" fmla="*/ 108 h 157"/>
                <a:gd name="T22" fmla="*/ 130 w 213"/>
                <a:gd name="T23" fmla="*/ 127 h 157"/>
                <a:gd name="T24" fmla="*/ 163 w 213"/>
                <a:gd name="T25" fmla="*/ 157 h 157"/>
                <a:gd name="T26" fmla="*/ 213 w 213"/>
                <a:gd name="T27" fmla="*/ 104 h 157"/>
                <a:gd name="T28" fmla="*/ 208 w 213"/>
                <a:gd name="T29" fmla="*/ 99 h 157"/>
                <a:gd name="T30" fmla="*/ 201 w 213"/>
                <a:gd name="T31" fmla="*/ 105 h 157"/>
                <a:gd name="T32" fmla="*/ 164 w 213"/>
                <a:gd name="T33" fmla="*/ 147 h 157"/>
                <a:gd name="T34" fmla="*/ 156 w 213"/>
                <a:gd name="T35" fmla="*/ 135 h 157"/>
                <a:gd name="T36" fmla="*/ 164 w 213"/>
                <a:gd name="T37" fmla="*/ 107 h 157"/>
                <a:gd name="T38" fmla="*/ 182 w 213"/>
                <a:gd name="T39" fmla="*/ 40 h 157"/>
                <a:gd name="T40" fmla="*/ 137 w 213"/>
                <a:gd name="T41" fmla="*/ 0 h 157"/>
                <a:gd name="T42" fmla="*/ 78 w 213"/>
                <a:gd name="T43" fmla="*/ 31 h 157"/>
                <a:gd name="T44" fmla="*/ 41 w 213"/>
                <a:gd name="T45" fmla="*/ 0 h 157"/>
                <a:gd name="T46" fmla="*/ 13 w 213"/>
                <a:gd name="T47" fmla="*/ 19 h 157"/>
                <a:gd name="T48" fmla="*/ 0 w 213"/>
                <a:gd name="T49" fmla="*/ 53 h 157"/>
                <a:gd name="T50" fmla="*/ 6 w 213"/>
                <a:gd name="T51" fmla="*/ 58 h 157"/>
                <a:gd name="T52" fmla="*/ 14 w 213"/>
                <a:gd name="T53" fmla="*/ 47 h 157"/>
                <a:gd name="T54" fmla="*/ 39 w 213"/>
                <a:gd name="T55" fmla="*/ 10 h 157"/>
                <a:gd name="T56" fmla="*/ 51 w 213"/>
                <a:gd name="T57" fmla="*/ 27 h 157"/>
                <a:gd name="T58" fmla="*/ 45 w 213"/>
                <a:gd name="T59" fmla="*/ 56 h 157"/>
                <a:gd name="T60" fmla="*/ 38 w 213"/>
                <a:gd name="T61" fmla="*/ 87 h 157"/>
                <a:gd name="T62" fmla="*/ 27 w 213"/>
                <a:gd name="T63" fmla="*/ 13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" h="157">
                  <a:moveTo>
                    <a:pt x="27" y="132"/>
                  </a:moveTo>
                  <a:cubicBezTo>
                    <a:pt x="25" y="136"/>
                    <a:pt x="23" y="145"/>
                    <a:pt x="23" y="146"/>
                  </a:cubicBezTo>
                  <a:cubicBezTo>
                    <a:pt x="23" y="154"/>
                    <a:pt x="29" y="157"/>
                    <a:pt x="35" y="157"/>
                  </a:cubicBezTo>
                  <a:cubicBezTo>
                    <a:pt x="41" y="157"/>
                    <a:pt x="47" y="152"/>
                    <a:pt x="49" y="149"/>
                  </a:cubicBezTo>
                  <a:cubicBezTo>
                    <a:pt x="50" y="146"/>
                    <a:pt x="53" y="135"/>
                    <a:pt x="55" y="128"/>
                  </a:cubicBezTo>
                  <a:cubicBezTo>
                    <a:pt x="57" y="121"/>
                    <a:pt x="60" y="105"/>
                    <a:pt x="62" y="96"/>
                  </a:cubicBezTo>
                  <a:cubicBezTo>
                    <a:pt x="65" y="89"/>
                    <a:pt x="67" y="81"/>
                    <a:pt x="68" y="73"/>
                  </a:cubicBezTo>
                  <a:cubicBezTo>
                    <a:pt x="72" y="59"/>
                    <a:pt x="73" y="56"/>
                    <a:pt x="83" y="42"/>
                  </a:cubicBezTo>
                  <a:cubicBezTo>
                    <a:pt x="93" y="28"/>
                    <a:pt x="109" y="10"/>
                    <a:pt x="135" y="10"/>
                  </a:cubicBezTo>
                  <a:cubicBezTo>
                    <a:pt x="156" y="10"/>
                    <a:pt x="156" y="27"/>
                    <a:pt x="156" y="34"/>
                  </a:cubicBezTo>
                  <a:cubicBezTo>
                    <a:pt x="156" y="55"/>
                    <a:pt x="141" y="94"/>
                    <a:pt x="135" y="108"/>
                  </a:cubicBezTo>
                  <a:cubicBezTo>
                    <a:pt x="132" y="118"/>
                    <a:pt x="130" y="121"/>
                    <a:pt x="130" y="127"/>
                  </a:cubicBezTo>
                  <a:cubicBezTo>
                    <a:pt x="130" y="146"/>
                    <a:pt x="145" y="157"/>
                    <a:pt x="163" y="157"/>
                  </a:cubicBezTo>
                  <a:cubicBezTo>
                    <a:pt x="198" y="157"/>
                    <a:pt x="213" y="109"/>
                    <a:pt x="213" y="104"/>
                  </a:cubicBezTo>
                  <a:cubicBezTo>
                    <a:pt x="213" y="99"/>
                    <a:pt x="209" y="99"/>
                    <a:pt x="208" y="99"/>
                  </a:cubicBezTo>
                  <a:cubicBezTo>
                    <a:pt x="203" y="99"/>
                    <a:pt x="203" y="101"/>
                    <a:pt x="201" y="105"/>
                  </a:cubicBezTo>
                  <a:cubicBezTo>
                    <a:pt x="193" y="133"/>
                    <a:pt x="178" y="147"/>
                    <a:pt x="164" y="147"/>
                  </a:cubicBezTo>
                  <a:cubicBezTo>
                    <a:pt x="157" y="147"/>
                    <a:pt x="156" y="142"/>
                    <a:pt x="156" y="135"/>
                  </a:cubicBezTo>
                  <a:cubicBezTo>
                    <a:pt x="156" y="127"/>
                    <a:pt x="157" y="123"/>
                    <a:pt x="164" y="107"/>
                  </a:cubicBezTo>
                  <a:cubicBezTo>
                    <a:pt x="168" y="96"/>
                    <a:pt x="182" y="59"/>
                    <a:pt x="182" y="40"/>
                  </a:cubicBezTo>
                  <a:cubicBezTo>
                    <a:pt x="182" y="6"/>
                    <a:pt x="155" y="0"/>
                    <a:pt x="137" y="0"/>
                  </a:cubicBezTo>
                  <a:cubicBezTo>
                    <a:pt x="108" y="0"/>
                    <a:pt x="88" y="18"/>
                    <a:pt x="78" y="31"/>
                  </a:cubicBezTo>
                  <a:cubicBezTo>
                    <a:pt x="75" y="7"/>
                    <a:pt x="55" y="0"/>
                    <a:pt x="41" y="0"/>
                  </a:cubicBezTo>
                  <a:cubicBezTo>
                    <a:pt x="26" y="0"/>
                    <a:pt x="17" y="11"/>
                    <a:pt x="13" y="19"/>
                  </a:cubicBezTo>
                  <a:cubicBezTo>
                    <a:pt x="5" y="31"/>
                    <a:pt x="0" y="51"/>
                    <a:pt x="0" y="53"/>
                  </a:cubicBezTo>
                  <a:cubicBezTo>
                    <a:pt x="0" y="58"/>
                    <a:pt x="5" y="58"/>
                    <a:pt x="6" y="58"/>
                  </a:cubicBezTo>
                  <a:cubicBezTo>
                    <a:pt x="11" y="58"/>
                    <a:pt x="12" y="57"/>
                    <a:pt x="14" y="47"/>
                  </a:cubicBezTo>
                  <a:cubicBezTo>
                    <a:pt x="19" y="27"/>
                    <a:pt x="26" y="10"/>
                    <a:pt x="39" y="10"/>
                  </a:cubicBezTo>
                  <a:cubicBezTo>
                    <a:pt x="49" y="10"/>
                    <a:pt x="51" y="17"/>
                    <a:pt x="51" y="27"/>
                  </a:cubicBezTo>
                  <a:cubicBezTo>
                    <a:pt x="51" y="33"/>
                    <a:pt x="48" y="46"/>
                    <a:pt x="45" y="56"/>
                  </a:cubicBezTo>
                  <a:cubicBezTo>
                    <a:pt x="43" y="65"/>
                    <a:pt x="39" y="79"/>
                    <a:pt x="38" y="87"/>
                  </a:cubicBezTo>
                  <a:lnTo>
                    <a:pt x="27" y="13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6" name="Rectangle 240"/>
            <p:cNvSpPr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5189537" y="2173287"/>
              <a:ext cx="2070100" cy="111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7" name="Freeform 241"/>
            <p:cNvSpPr>
              <a:spLocks/>
            </p:cNvSpPr>
            <p:nvPr>
              <p:custDataLst>
                <p:tags r:id="rId56"/>
              </p:custDataLst>
            </p:nvPr>
          </p:nvSpPr>
          <p:spPr bwMode="auto">
            <a:xfrm>
              <a:off x="5207000" y="2290762"/>
              <a:ext cx="282575" cy="300038"/>
            </a:xfrm>
            <a:custGeom>
              <a:avLst/>
              <a:gdLst>
                <a:gd name="T0" fmla="*/ 182 w 470"/>
                <a:gd name="T1" fmla="*/ 266 h 499"/>
                <a:gd name="T2" fmla="*/ 5 w 470"/>
                <a:gd name="T3" fmla="*/ 485 h 499"/>
                <a:gd name="T4" fmla="*/ 0 w 470"/>
                <a:gd name="T5" fmla="*/ 493 h 499"/>
                <a:gd name="T6" fmla="*/ 14 w 470"/>
                <a:gd name="T7" fmla="*/ 499 h 499"/>
                <a:gd name="T8" fmla="*/ 427 w 470"/>
                <a:gd name="T9" fmla="*/ 499 h 499"/>
                <a:gd name="T10" fmla="*/ 470 w 470"/>
                <a:gd name="T11" fmla="*/ 374 h 499"/>
                <a:gd name="T12" fmla="*/ 457 w 470"/>
                <a:gd name="T13" fmla="*/ 374 h 499"/>
                <a:gd name="T14" fmla="*/ 369 w 470"/>
                <a:gd name="T15" fmla="*/ 457 h 499"/>
                <a:gd name="T16" fmla="*/ 253 w 470"/>
                <a:gd name="T17" fmla="*/ 471 h 499"/>
                <a:gd name="T18" fmla="*/ 41 w 470"/>
                <a:gd name="T19" fmla="*/ 471 h 499"/>
                <a:gd name="T20" fmla="*/ 214 w 470"/>
                <a:gd name="T21" fmla="*/ 257 h 499"/>
                <a:gd name="T22" fmla="*/ 219 w 470"/>
                <a:gd name="T23" fmla="*/ 249 h 499"/>
                <a:gd name="T24" fmla="*/ 215 w 470"/>
                <a:gd name="T25" fmla="*/ 242 h 499"/>
                <a:gd name="T26" fmla="*/ 53 w 470"/>
                <a:gd name="T27" fmla="*/ 20 h 499"/>
                <a:gd name="T28" fmla="*/ 251 w 470"/>
                <a:gd name="T29" fmla="*/ 20 h 499"/>
                <a:gd name="T30" fmla="*/ 457 w 470"/>
                <a:gd name="T31" fmla="*/ 117 h 499"/>
                <a:gd name="T32" fmla="*/ 470 w 470"/>
                <a:gd name="T33" fmla="*/ 117 h 499"/>
                <a:gd name="T34" fmla="*/ 427 w 470"/>
                <a:gd name="T35" fmla="*/ 0 h 499"/>
                <a:gd name="T36" fmla="*/ 14 w 470"/>
                <a:gd name="T37" fmla="*/ 0 h 499"/>
                <a:gd name="T38" fmla="*/ 0 w 470"/>
                <a:gd name="T39" fmla="*/ 16 h 499"/>
                <a:gd name="T40" fmla="*/ 182 w 470"/>
                <a:gd name="T41" fmla="*/ 266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499">
                  <a:moveTo>
                    <a:pt x="182" y="266"/>
                  </a:moveTo>
                  <a:lnTo>
                    <a:pt x="5" y="485"/>
                  </a:lnTo>
                  <a:cubicBezTo>
                    <a:pt x="1" y="490"/>
                    <a:pt x="0" y="491"/>
                    <a:pt x="0" y="493"/>
                  </a:cubicBezTo>
                  <a:cubicBezTo>
                    <a:pt x="0" y="499"/>
                    <a:pt x="5" y="499"/>
                    <a:pt x="14" y="499"/>
                  </a:cubicBezTo>
                  <a:lnTo>
                    <a:pt x="427" y="499"/>
                  </a:lnTo>
                  <a:lnTo>
                    <a:pt x="470" y="374"/>
                  </a:lnTo>
                  <a:lnTo>
                    <a:pt x="457" y="374"/>
                  </a:lnTo>
                  <a:cubicBezTo>
                    <a:pt x="445" y="412"/>
                    <a:pt x="411" y="442"/>
                    <a:pt x="369" y="457"/>
                  </a:cubicBezTo>
                  <a:cubicBezTo>
                    <a:pt x="361" y="459"/>
                    <a:pt x="327" y="471"/>
                    <a:pt x="253" y="471"/>
                  </a:cubicBezTo>
                  <a:lnTo>
                    <a:pt x="41" y="471"/>
                  </a:lnTo>
                  <a:lnTo>
                    <a:pt x="214" y="257"/>
                  </a:lnTo>
                  <a:cubicBezTo>
                    <a:pt x="218" y="253"/>
                    <a:pt x="219" y="251"/>
                    <a:pt x="219" y="249"/>
                  </a:cubicBezTo>
                  <a:cubicBezTo>
                    <a:pt x="219" y="247"/>
                    <a:pt x="218" y="247"/>
                    <a:pt x="215" y="242"/>
                  </a:cubicBezTo>
                  <a:lnTo>
                    <a:pt x="53" y="20"/>
                  </a:lnTo>
                  <a:lnTo>
                    <a:pt x="251" y="20"/>
                  </a:lnTo>
                  <a:cubicBezTo>
                    <a:pt x="308" y="20"/>
                    <a:pt x="422" y="23"/>
                    <a:pt x="457" y="117"/>
                  </a:cubicBezTo>
                  <a:lnTo>
                    <a:pt x="470" y="117"/>
                  </a:lnTo>
                  <a:lnTo>
                    <a:pt x="427" y="0"/>
                  </a:lnTo>
                  <a:lnTo>
                    <a:pt x="14" y="0"/>
                  </a:lnTo>
                  <a:cubicBezTo>
                    <a:pt x="0" y="0"/>
                    <a:pt x="0" y="0"/>
                    <a:pt x="0" y="16"/>
                  </a:cubicBezTo>
                  <a:lnTo>
                    <a:pt x="182" y="26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8" name="Freeform 242"/>
            <p:cNvSpPr>
              <a:spLocks/>
            </p:cNvSpPr>
            <p:nvPr>
              <p:custDataLst>
                <p:tags r:id="rId57"/>
              </p:custDataLst>
            </p:nvPr>
          </p:nvSpPr>
          <p:spPr bwMode="auto">
            <a:xfrm>
              <a:off x="5521325" y="2216150"/>
              <a:ext cx="161925" cy="152400"/>
            </a:xfrm>
            <a:custGeom>
              <a:avLst/>
              <a:gdLst>
                <a:gd name="T0" fmla="*/ 269 w 269"/>
                <a:gd name="T1" fmla="*/ 5 h 252"/>
                <a:gd name="T2" fmla="*/ 265 w 269"/>
                <a:gd name="T3" fmla="*/ 0 h 252"/>
                <a:gd name="T4" fmla="*/ 259 w 269"/>
                <a:gd name="T5" fmla="*/ 4 h 252"/>
                <a:gd name="T6" fmla="*/ 233 w 269"/>
                <a:gd name="T7" fmla="*/ 31 h 252"/>
                <a:gd name="T8" fmla="*/ 168 w 269"/>
                <a:gd name="T9" fmla="*/ 0 h 252"/>
                <a:gd name="T10" fmla="*/ 0 w 269"/>
                <a:gd name="T11" fmla="*/ 154 h 252"/>
                <a:gd name="T12" fmla="*/ 108 w 269"/>
                <a:gd name="T13" fmla="*/ 252 h 252"/>
                <a:gd name="T14" fmla="*/ 189 w 269"/>
                <a:gd name="T15" fmla="*/ 225 h 252"/>
                <a:gd name="T16" fmla="*/ 206 w 269"/>
                <a:gd name="T17" fmla="*/ 245 h 252"/>
                <a:gd name="T18" fmla="*/ 212 w 269"/>
                <a:gd name="T19" fmla="*/ 236 h 252"/>
                <a:gd name="T20" fmla="*/ 218 w 269"/>
                <a:gd name="T21" fmla="*/ 209 h 252"/>
                <a:gd name="T22" fmla="*/ 226 w 269"/>
                <a:gd name="T23" fmla="*/ 178 h 252"/>
                <a:gd name="T24" fmla="*/ 251 w 269"/>
                <a:gd name="T25" fmla="*/ 161 h 252"/>
                <a:gd name="T26" fmla="*/ 259 w 269"/>
                <a:gd name="T27" fmla="*/ 154 h 252"/>
                <a:gd name="T28" fmla="*/ 254 w 269"/>
                <a:gd name="T29" fmla="*/ 149 h 252"/>
                <a:gd name="T30" fmla="*/ 215 w 269"/>
                <a:gd name="T31" fmla="*/ 150 h 252"/>
                <a:gd name="T32" fmla="*/ 186 w 269"/>
                <a:gd name="T33" fmla="*/ 150 h 252"/>
                <a:gd name="T34" fmla="*/ 159 w 269"/>
                <a:gd name="T35" fmla="*/ 149 h 252"/>
                <a:gd name="T36" fmla="*/ 151 w 269"/>
                <a:gd name="T37" fmla="*/ 157 h 252"/>
                <a:gd name="T38" fmla="*/ 164 w 269"/>
                <a:gd name="T39" fmla="*/ 161 h 252"/>
                <a:gd name="T40" fmla="*/ 184 w 269"/>
                <a:gd name="T41" fmla="*/ 162 h 252"/>
                <a:gd name="T42" fmla="*/ 195 w 269"/>
                <a:gd name="T43" fmla="*/ 169 h 252"/>
                <a:gd name="T44" fmla="*/ 193 w 269"/>
                <a:gd name="T45" fmla="*/ 180 h 252"/>
                <a:gd name="T46" fmla="*/ 185 w 269"/>
                <a:gd name="T47" fmla="*/ 209 h 252"/>
                <a:gd name="T48" fmla="*/ 116 w 269"/>
                <a:gd name="T49" fmla="*/ 240 h 252"/>
                <a:gd name="T50" fmla="*/ 35 w 269"/>
                <a:gd name="T51" fmla="*/ 164 h 252"/>
                <a:gd name="T52" fmla="*/ 78 w 269"/>
                <a:gd name="T53" fmla="*/ 54 h 252"/>
                <a:gd name="T54" fmla="*/ 171 w 269"/>
                <a:gd name="T55" fmla="*/ 13 h 252"/>
                <a:gd name="T56" fmla="*/ 235 w 269"/>
                <a:gd name="T57" fmla="*/ 81 h 252"/>
                <a:gd name="T58" fmla="*/ 234 w 269"/>
                <a:gd name="T59" fmla="*/ 95 h 252"/>
                <a:gd name="T60" fmla="*/ 240 w 269"/>
                <a:gd name="T61" fmla="*/ 100 h 252"/>
                <a:gd name="T62" fmla="*/ 248 w 269"/>
                <a:gd name="T63" fmla="*/ 92 h 252"/>
                <a:gd name="T64" fmla="*/ 269 w 269"/>
                <a:gd name="T65" fmla="*/ 5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9" h="252">
                  <a:moveTo>
                    <a:pt x="269" y="5"/>
                  </a:moveTo>
                  <a:cubicBezTo>
                    <a:pt x="269" y="3"/>
                    <a:pt x="268" y="0"/>
                    <a:pt x="265" y="0"/>
                  </a:cubicBezTo>
                  <a:cubicBezTo>
                    <a:pt x="262" y="0"/>
                    <a:pt x="262" y="1"/>
                    <a:pt x="259" y="4"/>
                  </a:cubicBezTo>
                  <a:lnTo>
                    <a:pt x="233" y="31"/>
                  </a:lnTo>
                  <a:cubicBezTo>
                    <a:pt x="230" y="27"/>
                    <a:pt x="210" y="0"/>
                    <a:pt x="168" y="0"/>
                  </a:cubicBezTo>
                  <a:cubicBezTo>
                    <a:pt x="83" y="0"/>
                    <a:pt x="0" y="75"/>
                    <a:pt x="0" y="154"/>
                  </a:cubicBezTo>
                  <a:cubicBezTo>
                    <a:pt x="0" y="208"/>
                    <a:pt x="41" y="252"/>
                    <a:pt x="108" y="252"/>
                  </a:cubicBezTo>
                  <a:cubicBezTo>
                    <a:pt x="139" y="252"/>
                    <a:pt x="171" y="244"/>
                    <a:pt x="189" y="225"/>
                  </a:cubicBezTo>
                  <a:cubicBezTo>
                    <a:pt x="193" y="232"/>
                    <a:pt x="202" y="245"/>
                    <a:pt x="206" y="245"/>
                  </a:cubicBezTo>
                  <a:cubicBezTo>
                    <a:pt x="209" y="245"/>
                    <a:pt x="210" y="243"/>
                    <a:pt x="212" y="236"/>
                  </a:cubicBezTo>
                  <a:lnTo>
                    <a:pt x="218" y="209"/>
                  </a:lnTo>
                  <a:cubicBezTo>
                    <a:pt x="220" y="203"/>
                    <a:pt x="225" y="182"/>
                    <a:pt x="226" y="178"/>
                  </a:cubicBezTo>
                  <a:cubicBezTo>
                    <a:pt x="230" y="162"/>
                    <a:pt x="231" y="162"/>
                    <a:pt x="251" y="161"/>
                  </a:cubicBezTo>
                  <a:cubicBezTo>
                    <a:pt x="254" y="161"/>
                    <a:pt x="259" y="161"/>
                    <a:pt x="259" y="154"/>
                  </a:cubicBezTo>
                  <a:cubicBezTo>
                    <a:pt x="259" y="151"/>
                    <a:pt x="256" y="149"/>
                    <a:pt x="254" y="149"/>
                  </a:cubicBezTo>
                  <a:cubicBezTo>
                    <a:pt x="242" y="149"/>
                    <a:pt x="228" y="150"/>
                    <a:pt x="215" y="150"/>
                  </a:cubicBezTo>
                  <a:cubicBezTo>
                    <a:pt x="207" y="150"/>
                    <a:pt x="195" y="150"/>
                    <a:pt x="186" y="150"/>
                  </a:cubicBezTo>
                  <a:cubicBezTo>
                    <a:pt x="178" y="150"/>
                    <a:pt x="168" y="149"/>
                    <a:pt x="159" y="149"/>
                  </a:cubicBezTo>
                  <a:cubicBezTo>
                    <a:pt x="156" y="149"/>
                    <a:pt x="151" y="149"/>
                    <a:pt x="151" y="157"/>
                  </a:cubicBezTo>
                  <a:cubicBezTo>
                    <a:pt x="151" y="161"/>
                    <a:pt x="155" y="161"/>
                    <a:pt x="164" y="161"/>
                  </a:cubicBezTo>
                  <a:cubicBezTo>
                    <a:pt x="170" y="161"/>
                    <a:pt x="177" y="161"/>
                    <a:pt x="184" y="162"/>
                  </a:cubicBezTo>
                  <a:cubicBezTo>
                    <a:pt x="195" y="163"/>
                    <a:pt x="195" y="165"/>
                    <a:pt x="195" y="169"/>
                  </a:cubicBezTo>
                  <a:cubicBezTo>
                    <a:pt x="195" y="170"/>
                    <a:pt x="195" y="171"/>
                    <a:pt x="193" y="180"/>
                  </a:cubicBezTo>
                  <a:cubicBezTo>
                    <a:pt x="191" y="190"/>
                    <a:pt x="187" y="205"/>
                    <a:pt x="185" y="209"/>
                  </a:cubicBezTo>
                  <a:cubicBezTo>
                    <a:pt x="175" y="230"/>
                    <a:pt x="143" y="240"/>
                    <a:pt x="116" y="240"/>
                  </a:cubicBezTo>
                  <a:cubicBezTo>
                    <a:pt x="81" y="240"/>
                    <a:pt x="35" y="223"/>
                    <a:pt x="35" y="164"/>
                  </a:cubicBezTo>
                  <a:cubicBezTo>
                    <a:pt x="35" y="127"/>
                    <a:pt x="52" y="80"/>
                    <a:pt x="78" y="54"/>
                  </a:cubicBezTo>
                  <a:cubicBezTo>
                    <a:pt x="114" y="18"/>
                    <a:pt x="151" y="13"/>
                    <a:pt x="171" y="13"/>
                  </a:cubicBezTo>
                  <a:cubicBezTo>
                    <a:pt x="211" y="13"/>
                    <a:pt x="235" y="42"/>
                    <a:pt x="235" y="81"/>
                  </a:cubicBezTo>
                  <a:cubicBezTo>
                    <a:pt x="235" y="91"/>
                    <a:pt x="234" y="93"/>
                    <a:pt x="234" y="95"/>
                  </a:cubicBezTo>
                  <a:cubicBezTo>
                    <a:pt x="234" y="100"/>
                    <a:pt x="239" y="100"/>
                    <a:pt x="240" y="100"/>
                  </a:cubicBezTo>
                  <a:cubicBezTo>
                    <a:pt x="246" y="100"/>
                    <a:pt x="246" y="99"/>
                    <a:pt x="248" y="92"/>
                  </a:cubicBezTo>
                  <a:lnTo>
                    <a:pt x="269" y="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" name="Freeform 243"/>
            <p:cNvSpPr>
              <a:spLocks noEditPoints="1"/>
            </p:cNvSpPr>
            <p:nvPr>
              <p:custDataLst>
                <p:tags r:id="rId58"/>
              </p:custDataLst>
            </p:nvPr>
          </p:nvSpPr>
          <p:spPr bwMode="auto">
            <a:xfrm>
              <a:off x="5514975" y="2511425"/>
              <a:ext cx="104775" cy="134938"/>
            </a:xfrm>
            <a:custGeom>
              <a:avLst/>
              <a:gdLst>
                <a:gd name="T0" fmla="*/ 171 w 172"/>
                <a:gd name="T1" fmla="*/ 25 h 225"/>
                <a:gd name="T2" fmla="*/ 172 w 172"/>
                <a:gd name="T3" fmla="*/ 18 h 225"/>
                <a:gd name="T4" fmla="*/ 160 w 172"/>
                <a:gd name="T5" fmla="*/ 7 h 225"/>
                <a:gd name="T6" fmla="*/ 144 w 172"/>
                <a:gd name="T7" fmla="*/ 20 h 225"/>
                <a:gd name="T8" fmla="*/ 108 w 172"/>
                <a:gd name="T9" fmla="*/ 0 h 225"/>
                <a:gd name="T10" fmla="*/ 19 w 172"/>
                <a:gd name="T11" fmla="*/ 97 h 225"/>
                <a:gd name="T12" fmla="*/ 72 w 172"/>
                <a:gd name="T13" fmla="*/ 154 h 225"/>
                <a:gd name="T14" fmla="*/ 116 w 172"/>
                <a:gd name="T15" fmla="*/ 135 h 225"/>
                <a:gd name="T16" fmla="*/ 108 w 172"/>
                <a:gd name="T17" fmla="*/ 166 h 225"/>
                <a:gd name="T18" fmla="*/ 89 w 172"/>
                <a:gd name="T19" fmla="*/ 202 h 225"/>
                <a:gd name="T20" fmla="*/ 50 w 172"/>
                <a:gd name="T21" fmla="*/ 215 h 225"/>
                <a:gd name="T22" fmla="*/ 23 w 172"/>
                <a:gd name="T23" fmla="*/ 213 h 225"/>
                <a:gd name="T24" fmla="*/ 34 w 172"/>
                <a:gd name="T25" fmla="*/ 195 h 225"/>
                <a:gd name="T26" fmla="*/ 20 w 172"/>
                <a:gd name="T27" fmla="*/ 183 h 225"/>
                <a:gd name="T28" fmla="*/ 0 w 172"/>
                <a:gd name="T29" fmla="*/ 204 h 225"/>
                <a:gd name="T30" fmla="*/ 50 w 172"/>
                <a:gd name="T31" fmla="*/ 225 h 225"/>
                <a:gd name="T32" fmla="*/ 133 w 172"/>
                <a:gd name="T33" fmla="*/ 177 h 225"/>
                <a:gd name="T34" fmla="*/ 171 w 172"/>
                <a:gd name="T35" fmla="*/ 25 h 225"/>
                <a:gd name="T36" fmla="*/ 123 w 172"/>
                <a:gd name="T37" fmla="*/ 108 h 225"/>
                <a:gd name="T38" fmla="*/ 115 w 172"/>
                <a:gd name="T39" fmla="*/ 120 h 225"/>
                <a:gd name="T40" fmla="*/ 73 w 172"/>
                <a:gd name="T41" fmla="*/ 144 h 225"/>
                <a:gd name="T42" fmla="*/ 47 w 172"/>
                <a:gd name="T43" fmla="*/ 111 h 225"/>
                <a:gd name="T44" fmla="*/ 66 w 172"/>
                <a:gd name="T45" fmla="*/ 41 h 225"/>
                <a:gd name="T46" fmla="*/ 108 w 172"/>
                <a:gd name="T47" fmla="*/ 10 h 225"/>
                <a:gd name="T48" fmla="*/ 140 w 172"/>
                <a:gd name="T49" fmla="*/ 40 h 225"/>
                <a:gd name="T50" fmla="*/ 138 w 172"/>
                <a:gd name="T51" fmla="*/ 45 h 225"/>
                <a:gd name="T52" fmla="*/ 123 w 172"/>
                <a:gd name="T53" fmla="*/ 108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2" h="225">
                  <a:moveTo>
                    <a:pt x="171" y="25"/>
                  </a:moveTo>
                  <a:cubicBezTo>
                    <a:pt x="172" y="20"/>
                    <a:pt x="172" y="18"/>
                    <a:pt x="172" y="18"/>
                  </a:cubicBezTo>
                  <a:cubicBezTo>
                    <a:pt x="172" y="10"/>
                    <a:pt x="166" y="7"/>
                    <a:pt x="160" y="7"/>
                  </a:cubicBezTo>
                  <a:cubicBezTo>
                    <a:pt x="152" y="7"/>
                    <a:pt x="146" y="13"/>
                    <a:pt x="144" y="20"/>
                  </a:cubicBezTo>
                  <a:cubicBezTo>
                    <a:pt x="138" y="11"/>
                    <a:pt x="127" y="0"/>
                    <a:pt x="108" y="0"/>
                  </a:cubicBezTo>
                  <a:cubicBezTo>
                    <a:pt x="65" y="0"/>
                    <a:pt x="19" y="47"/>
                    <a:pt x="19" y="97"/>
                  </a:cubicBezTo>
                  <a:cubicBezTo>
                    <a:pt x="19" y="133"/>
                    <a:pt x="44" y="154"/>
                    <a:pt x="72" y="154"/>
                  </a:cubicBezTo>
                  <a:cubicBezTo>
                    <a:pt x="88" y="154"/>
                    <a:pt x="104" y="146"/>
                    <a:pt x="116" y="135"/>
                  </a:cubicBezTo>
                  <a:lnTo>
                    <a:pt x="108" y="166"/>
                  </a:lnTo>
                  <a:cubicBezTo>
                    <a:pt x="104" y="181"/>
                    <a:pt x="102" y="191"/>
                    <a:pt x="89" y="202"/>
                  </a:cubicBezTo>
                  <a:cubicBezTo>
                    <a:pt x="73" y="215"/>
                    <a:pt x="58" y="215"/>
                    <a:pt x="50" y="215"/>
                  </a:cubicBezTo>
                  <a:cubicBezTo>
                    <a:pt x="34" y="215"/>
                    <a:pt x="29" y="214"/>
                    <a:pt x="23" y="213"/>
                  </a:cubicBezTo>
                  <a:cubicBezTo>
                    <a:pt x="31" y="209"/>
                    <a:pt x="34" y="200"/>
                    <a:pt x="34" y="195"/>
                  </a:cubicBezTo>
                  <a:cubicBezTo>
                    <a:pt x="34" y="187"/>
                    <a:pt x="27" y="183"/>
                    <a:pt x="20" y="183"/>
                  </a:cubicBezTo>
                  <a:cubicBezTo>
                    <a:pt x="11" y="183"/>
                    <a:pt x="0" y="191"/>
                    <a:pt x="0" y="204"/>
                  </a:cubicBezTo>
                  <a:cubicBezTo>
                    <a:pt x="0" y="225"/>
                    <a:pt x="30" y="225"/>
                    <a:pt x="50" y="225"/>
                  </a:cubicBezTo>
                  <a:cubicBezTo>
                    <a:pt x="105" y="225"/>
                    <a:pt x="128" y="197"/>
                    <a:pt x="133" y="177"/>
                  </a:cubicBezTo>
                  <a:lnTo>
                    <a:pt x="171" y="25"/>
                  </a:lnTo>
                  <a:close/>
                  <a:moveTo>
                    <a:pt x="123" y="108"/>
                  </a:moveTo>
                  <a:cubicBezTo>
                    <a:pt x="121" y="113"/>
                    <a:pt x="121" y="113"/>
                    <a:pt x="115" y="120"/>
                  </a:cubicBezTo>
                  <a:cubicBezTo>
                    <a:pt x="103" y="135"/>
                    <a:pt x="87" y="144"/>
                    <a:pt x="73" y="144"/>
                  </a:cubicBezTo>
                  <a:cubicBezTo>
                    <a:pt x="55" y="144"/>
                    <a:pt x="47" y="129"/>
                    <a:pt x="47" y="111"/>
                  </a:cubicBezTo>
                  <a:cubicBezTo>
                    <a:pt x="47" y="96"/>
                    <a:pt x="57" y="57"/>
                    <a:pt x="66" y="41"/>
                  </a:cubicBezTo>
                  <a:cubicBezTo>
                    <a:pt x="80" y="17"/>
                    <a:pt x="97" y="10"/>
                    <a:pt x="108" y="10"/>
                  </a:cubicBezTo>
                  <a:cubicBezTo>
                    <a:pt x="133" y="10"/>
                    <a:pt x="140" y="36"/>
                    <a:pt x="140" y="40"/>
                  </a:cubicBezTo>
                  <a:cubicBezTo>
                    <a:pt x="140" y="40"/>
                    <a:pt x="140" y="41"/>
                    <a:pt x="138" y="45"/>
                  </a:cubicBezTo>
                  <a:lnTo>
                    <a:pt x="123" y="10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0" name="Freeform 244"/>
            <p:cNvSpPr>
              <a:spLocks noEditPoints="1"/>
            </p:cNvSpPr>
            <p:nvPr>
              <p:custDataLst>
                <p:tags r:id="rId59"/>
              </p:custDataLst>
            </p:nvPr>
          </p:nvSpPr>
          <p:spPr bwMode="auto">
            <a:xfrm>
              <a:off x="5646737" y="2524125"/>
              <a:ext cx="153987" cy="55563"/>
            </a:xfrm>
            <a:custGeom>
              <a:avLst/>
              <a:gdLst>
                <a:gd name="T0" fmla="*/ 243 w 256"/>
                <a:gd name="T1" fmla="*/ 17 h 93"/>
                <a:gd name="T2" fmla="*/ 256 w 256"/>
                <a:gd name="T3" fmla="*/ 8 h 93"/>
                <a:gd name="T4" fmla="*/ 243 w 256"/>
                <a:gd name="T5" fmla="*/ 0 h 93"/>
                <a:gd name="T6" fmla="*/ 13 w 256"/>
                <a:gd name="T7" fmla="*/ 0 h 93"/>
                <a:gd name="T8" fmla="*/ 0 w 256"/>
                <a:gd name="T9" fmla="*/ 8 h 93"/>
                <a:gd name="T10" fmla="*/ 13 w 256"/>
                <a:gd name="T11" fmla="*/ 17 h 93"/>
                <a:gd name="T12" fmla="*/ 243 w 256"/>
                <a:gd name="T13" fmla="*/ 17 h 93"/>
                <a:gd name="T14" fmla="*/ 243 w 256"/>
                <a:gd name="T15" fmla="*/ 93 h 93"/>
                <a:gd name="T16" fmla="*/ 256 w 256"/>
                <a:gd name="T17" fmla="*/ 85 h 93"/>
                <a:gd name="T18" fmla="*/ 243 w 256"/>
                <a:gd name="T19" fmla="*/ 76 h 93"/>
                <a:gd name="T20" fmla="*/ 13 w 256"/>
                <a:gd name="T21" fmla="*/ 76 h 93"/>
                <a:gd name="T22" fmla="*/ 0 w 256"/>
                <a:gd name="T23" fmla="*/ 85 h 93"/>
                <a:gd name="T24" fmla="*/ 13 w 256"/>
                <a:gd name="T25" fmla="*/ 93 h 93"/>
                <a:gd name="T26" fmla="*/ 243 w 256"/>
                <a:gd name="T27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6" h="93">
                  <a:moveTo>
                    <a:pt x="243" y="17"/>
                  </a:moveTo>
                  <a:cubicBezTo>
                    <a:pt x="248" y="17"/>
                    <a:pt x="256" y="17"/>
                    <a:pt x="256" y="8"/>
                  </a:cubicBezTo>
                  <a:cubicBezTo>
                    <a:pt x="256" y="0"/>
                    <a:pt x="248" y="0"/>
                    <a:pt x="243" y="0"/>
                  </a:cubicBezTo>
                  <a:lnTo>
                    <a:pt x="13" y="0"/>
                  </a:lnTo>
                  <a:cubicBezTo>
                    <a:pt x="8" y="0"/>
                    <a:pt x="0" y="0"/>
                    <a:pt x="0" y="8"/>
                  </a:cubicBezTo>
                  <a:cubicBezTo>
                    <a:pt x="0" y="17"/>
                    <a:pt x="8" y="17"/>
                    <a:pt x="13" y="17"/>
                  </a:cubicBezTo>
                  <a:lnTo>
                    <a:pt x="243" y="17"/>
                  </a:lnTo>
                  <a:close/>
                  <a:moveTo>
                    <a:pt x="243" y="93"/>
                  </a:moveTo>
                  <a:cubicBezTo>
                    <a:pt x="248" y="93"/>
                    <a:pt x="256" y="93"/>
                    <a:pt x="256" y="85"/>
                  </a:cubicBezTo>
                  <a:cubicBezTo>
                    <a:pt x="256" y="76"/>
                    <a:pt x="248" y="76"/>
                    <a:pt x="243" y="76"/>
                  </a:cubicBezTo>
                  <a:lnTo>
                    <a:pt x="13" y="76"/>
                  </a:lnTo>
                  <a:cubicBezTo>
                    <a:pt x="8" y="76"/>
                    <a:pt x="0" y="76"/>
                    <a:pt x="0" y="85"/>
                  </a:cubicBezTo>
                  <a:cubicBezTo>
                    <a:pt x="0" y="93"/>
                    <a:pt x="8" y="93"/>
                    <a:pt x="13" y="93"/>
                  </a:cubicBezTo>
                  <a:lnTo>
                    <a:pt x="243" y="9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1" name="Freeform 245"/>
            <p:cNvSpPr>
              <a:spLocks/>
            </p:cNvSpPr>
            <p:nvPr>
              <p:custDataLst>
                <p:tags r:id="rId60"/>
              </p:custDataLst>
            </p:nvPr>
          </p:nvSpPr>
          <p:spPr bwMode="auto">
            <a:xfrm>
              <a:off x="5838825" y="2465387"/>
              <a:ext cx="76200" cy="139700"/>
            </a:xfrm>
            <a:custGeom>
              <a:avLst/>
              <a:gdLst>
                <a:gd name="T0" fmla="*/ 79 w 127"/>
                <a:gd name="T1" fmla="*/ 10 h 232"/>
                <a:gd name="T2" fmla="*/ 68 w 127"/>
                <a:gd name="T3" fmla="*/ 0 h 232"/>
                <a:gd name="T4" fmla="*/ 0 w 127"/>
                <a:gd name="T5" fmla="*/ 23 h 232"/>
                <a:gd name="T6" fmla="*/ 0 w 127"/>
                <a:gd name="T7" fmla="*/ 35 h 232"/>
                <a:gd name="T8" fmla="*/ 51 w 127"/>
                <a:gd name="T9" fmla="*/ 26 h 232"/>
                <a:gd name="T10" fmla="*/ 51 w 127"/>
                <a:gd name="T11" fmla="*/ 203 h 232"/>
                <a:gd name="T12" fmla="*/ 16 w 127"/>
                <a:gd name="T13" fmla="*/ 219 h 232"/>
                <a:gd name="T14" fmla="*/ 2 w 127"/>
                <a:gd name="T15" fmla="*/ 219 h 232"/>
                <a:gd name="T16" fmla="*/ 2 w 127"/>
                <a:gd name="T17" fmla="*/ 232 h 232"/>
                <a:gd name="T18" fmla="*/ 65 w 127"/>
                <a:gd name="T19" fmla="*/ 231 h 232"/>
                <a:gd name="T20" fmla="*/ 127 w 127"/>
                <a:gd name="T21" fmla="*/ 232 h 232"/>
                <a:gd name="T22" fmla="*/ 127 w 127"/>
                <a:gd name="T23" fmla="*/ 219 h 232"/>
                <a:gd name="T24" fmla="*/ 114 w 127"/>
                <a:gd name="T25" fmla="*/ 219 h 232"/>
                <a:gd name="T26" fmla="*/ 79 w 127"/>
                <a:gd name="T27" fmla="*/ 203 h 232"/>
                <a:gd name="T28" fmla="*/ 79 w 127"/>
                <a:gd name="T29" fmla="*/ 1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2">
                  <a:moveTo>
                    <a:pt x="79" y="10"/>
                  </a:moveTo>
                  <a:cubicBezTo>
                    <a:pt x="79" y="1"/>
                    <a:pt x="78" y="0"/>
                    <a:pt x="68" y="0"/>
                  </a:cubicBezTo>
                  <a:cubicBezTo>
                    <a:pt x="46" y="22"/>
                    <a:pt x="14" y="23"/>
                    <a:pt x="0" y="23"/>
                  </a:cubicBezTo>
                  <a:lnTo>
                    <a:pt x="0" y="35"/>
                  </a:lnTo>
                  <a:cubicBezTo>
                    <a:pt x="8" y="35"/>
                    <a:pt x="31" y="35"/>
                    <a:pt x="51" y="26"/>
                  </a:cubicBezTo>
                  <a:lnTo>
                    <a:pt x="51" y="203"/>
                  </a:lnTo>
                  <a:cubicBezTo>
                    <a:pt x="51" y="215"/>
                    <a:pt x="51" y="219"/>
                    <a:pt x="16" y="219"/>
                  </a:cubicBezTo>
                  <a:lnTo>
                    <a:pt x="2" y="219"/>
                  </a:lnTo>
                  <a:lnTo>
                    <a:pt x="2" y="232"/>
                  </a:lnTo>
                  <a:cubicBezTo>
                    <a:pt x="9" y="232"/>
                    <a:pt x="52" y="231"/>
                    <a:pt x="65" y="231"/>
                  </a:cubicBezTo>
                  <a:cubicBezTo>
                    <a:pt x="75" y="231"/>
                    <a:pt x="119" y="232"/>
                    <a:pt x="127" y="232"/>
                  </a:cubicBezTo>
                  <a:lnTo>
                    <a:pt x="127" y="219"/>
                  </a:lnTo>
                  <a:lnTo>
                    <a:pt x="114" y="219"/>
                  </a:lnTo>
                  <a:cubicBezTo>
                    <a:pt x="79" y="219"/>
                    <a:pt x="79" y="215"/>
                    <a:pt x="79" y="203"/>
                  </a:cubicBezTo>
                  <a:lnTo>
                    <a:pt x="79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2" name="Freeform 246"/>
            <p:cNvSpPr>
              <a:spLocks/>
            </p:cNvSpPr>
            <p:nvPr>
              <p:custDataLst>
                <p:tags r:id="rId61"/>
              </p:custDataLst>
            </p:nvPr>
          </p:nvSpPr>
          <p:spPr bwMode="auto">
            <a:xfrm>
              <a:off x="6016625" y="2290762"/>
              <a:ext cx="282575" cy="300038"/>
            </a:xfrm>
            <a:custGeom>
              <a:avLst/>
              <a:gdLst>
                <a:gd name="T0" fmla="*/ 182 w 470"/>
                <a:gd name="T1" fmla="*/ 266 h 499"/>
                <a:gd name="T2" fmla="*/ 5 w 470"/>
                <a:gd name="T3" fmla="*/ 485 h 499"/>
                <a:gd name="T4" fmla="*/ 0 w 470"/>
                <a:gd name="T5" fmla="*/ 493 h 499"/>
                <a:gd name="T6" fmla="*/ 14 w 470"/>
                <a:gd name="T7" fmla="*/ 499 h 499"/>
                <a:gd name="T8" fmla="*/ 427 w 470"/>
                <a:gd name="T9" fmla="*/ 499 h 499"/>
                <a:gd name="T10" fmla="*/ 470 w 470"/>
                <a:gd name="T11" fmla="*/ 374 h 499"/>
                <a:gd name="T12" fmla="*/ 457 w 470"/>
                <a:gd name="T13" fmla="*/ 374 h 499"/>
                <a:gd name="T14" fmla="*/ 369 w 470"/>
                <a:gd name="T15" fmla="*/ 457 h 499"/>
                <a:gd name="T16" fmla="*/ 253 w 470"/>
                <a:gd name="T17" fmla="*/ 471 h 499"/>
                <a:gd name="T18" fmla="*/ 42 w 470"/>
                <a:gd name="T19" fmla="*/ 471 h 499"/>
                <a:gd name="T20" fmla="*/ 215 w 470"/>
                <a:gd name="T21" fmla="*/ 257 h 499"/>
                <a:gd name="T22" fmla="*/ 219 w 470"/>
                <a:gd name="T23" fmla="*/ 249 h 499"/>
                <a:gd name="T24" fmla="*/ 216 w 470"/>
                <a:gd name="T25" fmla="*/ 242 h 499"/>
                <a:gd name="T26" fmla="*/ 53 w 470"/>
                <a:gd name="T27" fmla="*/ 20 h 499"/>
                <a:gd name="T28" fmla="*/ 251 w 470"/>
                <a:gd name="T29" fmla="*/ 20 h 499"/>
                <a:gd name="T30" fmla="*/ 457 w 470"/>
                <a:gd name="T31" fmla="*/ 117 h 499"/>
                <a:gd name="T32" fmla="*/ 470 w 470"/>
                <a:gd name="T33" fmla="*/ 117 h 499"/>
                <a:gd name="T34" fmla="*/ 427 w 470"/>
                <a:gd name="T35" fmla="*/ 0 h 499"/>
                <a:gd name="T36" fmla="*/ 14 w 470"/>
                <a:gd name="T37" fmla="*/ 0 h 499"/>
                <a:gd name="T38" fmla="*/ 0 w 470"/>
                <a:gd name="T39" fmla="*/ 16 h 499"/>
                <a:gd name="T40" fmla="*/ 182 w 470"/>
                <a:gd name="T41" fmla="*/ 266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499">
                  <a:moveTo>
                    <a:pt x="182" y="266"/>
                  </a:moveTo>
                  <a:lnTo>
                    <a:pt x="5" y="485"/>
                  </a:lnTo>
                  <a:cubicBezTo>
                    <a:pt x="1" y="490"/>
                    <a:pt x="0" y="491"/>
                    <a:pt x="0" y="493"/>
                  </a:cubicBezTo>
                  <a:cubicBezTo>
                    <a:pt x="0" y="499"/>
                    <a:pt x="5" y="499"/>
                    <a:pt x="14" y="499"/>
                  </a:cubicBezTo>
                  <a:lnTo>
                    <a:pt x="427" y="499"/>
                  </a:lnTo>
                  <a:lnTo>
                    <a:pt x="470" y="374"/>
                  </a:lnTo>
                  <a:lnTo>
                    <a:pt x="457" y="374"/>
                  </a:lnTo>
                  <a:cubicBezTo>
                    <a:pt x="445" y="412"/>
                    <a:pt x="411" y="442"/>
                    <a:pt x="369" y="457"/>
                  </a:cubicBezTo>
                  <a:cubicBezTo>
                    <a:pt x="361" y="459"/>
                    <a:pt x="327" y="471"/>
                    <a:pt x="253" y="471"/>
                  </a:cubicBezTo>
                  <a:lnTo>
                    <a:pt x="42" y="471"/>
                  </a:lnTo>
                  <a:lnTo>
                    <a:pt x="215" y="257"/>
                  </a:lnTo>
                  <a:cubicBezTo>
                    <a:pt x="218" y="253"/>
                    <a:pt x="219" y="251"/>
                    <a:pt x="219" y="249"/>
                  </a:cubicBezTo>
                  <a:cubicBezTo>
                    <a:pt x="219" y="247"/>
                    <a:pt x="219" y="247"/>
                    <a:pt x="216" y="242"/>
                  </a:cubicBezTo>
                  <a:lnTo>
                    <a:pt x="53" y="20"/>
                  </a:lnTo>
                  <a:lnTo>
                    <a:pt x="251" y="20"/>
                  </a:lnTo>
                  <a:cubicBezTo>
                    <a:pt x="308" y="20"/>
                    <a:pt x="422" y="23"/>
                    <a:pt x="457" y="117"/>
                  </a:cubicBezTo>
                  <a:lnTo>
                    <a:pt x="470" y="117"/>
                  </a:lnTo>
                  <a:lnTo>
                    <a:pt x="427" y="0"/>
                  </a:lnTo>
                  <a:lnTo>
                    <a:pt x="14" y="0"/>
                  </a:lnTo>
                  <a:cubicBezTo>
                    <a:pt x="0" y="0"/>
                    <a:pt x="0" y="0"/>
                    <a:pt x="0" y="16"/>
                  </a:cubicBezTo>
                  <a:lnTo>
                    <a:pt x="182" y="26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3" name="Freeform 247"/>
            <p:cNvSpPr>
              <a:spLocks/>
            </p:cNvSpPr>
            <p:nvPr>
              <p:custDataLst>
                <p:tags r:id="rId62"/>
              </p:custDataLst>
            </p:nvPr>
          </p:nvSpPr>
          <p:spPr bwMode="auto">
            <a:xfrm>
              <a:off x="6330950" y="2220912"/>
              <a:ext cx="187325" cy="142875"/>
            </a:xfrm>
            <a:custGeom>
              <a:avLst/>
              <a:gdLst>
                <a:gd name="T0" fmla="*/ 266 w 310"/>
                <a:gd name="T1" fmla="*/ 38 h 238"/>
                <a:gd name="T2" fmla="*/ 303 w 310"/>
                <a:gd name="T3" fmla="*/ 12 h 238"/>
                <a:gd name="T4" fmla="*/ 310 w 310"/>
                <a:gd name="T5" fmla="*/ 5 h 238"/>
                <a:gd name="T6" fmla="*/ 305 w 310"/>
                <a:gd name="T7" fmla="*/ 0 h 238"/>
                <a:gd name="T8" fmla="*/ 269 w 310"/>
                <a:gd name="T9" fmla="*/ 1 h 238"/>
                <a:gd name="T10" fmla="*/ 232 w 310"/>
                <a:gd name="T11" fmla="*/ 0 h 238"/>
                <a:gd name="T12" fmla="*/ 225 w 310"/>
                <a:gd name="T13" fmla="*/ 8 h 238"/>
                <a:gd name="T14" fmla="*/ 232 w 310"/>
                <a:gd name="T15" fmla="*/ 12 h 238"/>
                <a:gd name="T16" fmla="*/ 255 w 310"/>
                <a:gd name="T17" fmla="*/ 27 h 238"/>
                <a:gd name="T18" fmla="*/ 253 w 310"/>
                <a:gd name="T19" fmla="*/ 35 h 238"/>
                <a:gd name="T20" fmla="*/ 215 w 310"/>
                <a:gd name="T21" fmla="*/ 187 h 238"/>
                <a:gd name="T22" fmla="*/ 127 w 310"/>
                <a:gd name="T23" fmla="*/ 6 h 238"/>
                <a:gd name="T24" fmla="*/ 115 w 310"/>
                <a:gd name="T25" fmla="*/ 0 h 238"/>
                <a:gd name="T26" fmla="*/ 67 w 310"/>
                <a:gd name="T27" fmla="*/ 0 h 238"/>
                <a:gd name="T28" fmla="*/ 56 w 310"/>
                <a:gd name="T29" fmla="*/ 8 h 238"/>
                <a:gd name="T30" fmla="*/ 68 w 310"/>
                <a:gd name="T31" fmla="*/ 12 h 238"/>
                <a:gd name="T32" fmla="*/ 90 w 310"/>
                <a:gd name="T33" fmla="*/ 14 h 238"/>
                <a:gd name="T34" fmla="*/ 43 w 310"/>
                <a:gd name="T35" fmla="*/ 201 h 238"/>
                <a:gd name="T36" fmla="*/ 7 w 310"/>
                <a:gd name="T37" fmla="*/ 226 h 238"/>
                <a:gd name="T38" fmla="*/ 0 w 310"/>
                <a:gd name="T39" fmla="*/ 233 h 238"/>
                <a:gd name="T40" fmla="*/ 5 w 310"/>
                <a:gd name="T41" fmla="*/ 238 h 238"/>
                <a:gd name="T42" fmla="*/ 41 w 310"/>
                <a:gd name="T43" fmla="*/ 237 h 238"/>
                <a:gd name="T44" fmla="*/ 78 w 310"/>
                <a:gd name="T45" fmla="*/ 238 h 238"/>
                <a:gd name="T46" fmla="*/ 85 w 310"/>
                <a:gd name="T47" fmla="*/ 231 h 238"/>
                <a:gd name="T48" fmla="*/ 77 w 310"/>
                <a:gd name="T49" fmla="*/ 226 h 238"/>
                <a:gd name="T50" fmla="*/ 55 w 310"/>
                <a:gd name="T51" fmla="*/ 211 h 238"/>
                <a:gd name="T52" fmla="*/ 56 w 310"/>
                <a:gd name="T53" fmla="*/ 202 h 238"/>
                <a:gd name="T54" fmla="*/ 101 w 310"/>
                <a:gd name="T55" fmla="*/ 24 h 238"/>
                <a:gd name="T56" fmla="*/ 203 w 310"/>
                <a:gd name="T57" fmla="*/ 232 h 238"/>
                <a:gd name="T58" fmla="*/ 210 w 310"/>
                <a:gd name="T59" fmla="*/ 238 h 238"/>
                <a:gd name="T60" fmla="*/ 218 w 310"/>
                <a:gd name="T61" fmla="*/ 231 h 238"/>
                <a:gd name="T62" fmla="*/ 266 w 310"/>
                <a:gd name="T63" fmla="*/ 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10" h="238">
                  <a:moveTo>
                    <a:pt x="266" y="38"/>
                  </a:moveTo>
                  <a:cubicBezTo>
                    <a:pt x="270" y="25"/>
                    <a:pt x="275" y="13"/>
                    <a:pt x="303" y="12"/>
                  </a:cubicBezTo>
                  <a:cubicBezTo>
                    <a:pt x="305" y="12"/>
                    <a:pt x="310" y="12"/>
                    <a:pt x="310" y="5"/>
                  </a:cubicBezTo>
                  <a:cubicBezTo>
                    <a:pt x="310" y="3"/>
                    <a:pt x="308" y="0"/>
                    <a:pt x="305" y="0"/>
                  </a:cubicBezTo>
                  <a:cubicBezTo>
                    <a:pt x="293" y="0"/>
                    <a:pt x="281" y="1"/>
                    <a:pt x="269" y="1"/>
                  </a:cubicBezTo>
                  <a:cubicBezTo>
                    <a:pt x="260" y="1"/>
                    <a:pt x="240" y="0"/>
                    <a:pt x="232" y="0"/>
                  </a:cubicBezTo>
                  <a:cubicBezTo>
                    <a:pt x="230" y="0"/>
                    <a:pt x="225" y="0"/>
                    <a:pt x="225" y="8"/>
                  </a:cubicBezTo>
                  <a:cubicBezTo>
                    <a:pt x="225" y="12"/>
                    <a:pt x="229" y="12"/>
                    <a:pt x="232" y="12"/>
                  </a:cubicBezTo>
                  <a:cubicBezTo>
                    <a:pt x="249" y="13"/>
                    <a:pt x="255" y="18"/>
                    <a:pt x="255" y="27"/>
                  </a:cubicBezTo>
                  <a:cubicBezTo>
                    <a:pt x="255" y="30"/>
                    <a:pt x="254" y="31"/>
                    <a:pt x="253" y="35"/>
                  </a:cubicBezTo>
                  <a:lnTo>
                    <a:pt x="215" y="187"/>
                  </a:lnTo>
                  <a:lnTo>
                    <a:pt x="127" y="6"/>
                  </a:lnTo>
                  <a:cubicBezTo>
                    <a:pt x="124" y="0"/>
                    <a:pt x="123" y="0"/>
                    <a:pt x="115" y="0"/>
                  </a:cubicBezTo>
                  <a:lnTo>
                    <a:pt x="67" y="0"/>
                  </a:lnTo>
                  <a:cubicBezTo>
                    <a:pt x="61" y="0"/>
                    <a:pt x="56" y="0"/>
                    <a:pt x="56" y="8"/>
                  </a:cubicBezTo>
                  <a:cubicBezTo>
                    <a:pt x="56" y="12"/>
                    <a:pt x="60" y="12"/>
                    <a:pt x="68" y="12"/>
                  </a:cubicBezTo>
                  <a:cubicBezTo>
                    <a:pt x="75" y="12"/>
                    <a:pt x="82" y="13"/>
                    <a:pt x="90" y="14"/>
                  </a:cubicBezTo>
                  <a:lnTo>
                    <a:pt x="43" y="201"/>
                  </a:lnTo>
                  <a:cubicBezTo>
                    <a:pt x="40" y="214"/>
                    <a:pt x="34" y="224"/>
                    <a:pt x="7" y="226"/>
                  </a:cubicBezTo>
                  <a:cubicBezTo>
                    <a:pt x="4" y="226"/>
                    <a:pt x="0" y="226"/>
                    <a:pt x="0" y="233"/>
                  </a:cubicBezTo>
                  <a:cubicBezTo>
                    <a:pt x="0" y="237"/>
                    <a:pt x="2" y="238"/>
                    <a:pt x="5" y="238"/>
                  </a:cubicBezTo>
                  <a:cubicBezTo>
                    <a:pt x="16" y="238"/>
                    <a:pt x="29" y="237"/>
                    <a:pt x="41" y="237"/>
                  </a:cubicBezTo>
                  <a:cubicBezTo>
                    <a:pt x="49" y="237"/>
                    <a:pt x="70" y="238"/>
                    <a:pt x="78" y="238"/>
                  </a:cubicBezTo>
                  <a:cubicBezTo>
                    <a:pt x="81" y="238"/>
                    <a:pt x="85" y="236"/>
                    <a:pt x="85" y="231"/>
                  </a:cubicBezTo>
                  <a:cubicBezTo>
                    <a:pt x="85" y="226"/>
                    <a:pt x="81" y="226"/>
                    <a:pt x="77" y="226"/>
                  </a:cubicBezTo>
                  <a:cubicBezTo>
                    <a:pt x="55" y="225"/>
                    <a:pt x="55" y="216"/>
                    <a:pt x="55" y="211"/>
                  </a:cubicBezTo>
                  <a:cubicBezTo>
                    <a:pt x="55" y="209"/>
                    <a:pt x="55" y="208"/>
                    <a:pt x="56" y="202"/>
                  </a:cubicBezTo>
                  <a:lnTo>
                    <a:pt x="101" y="24"/>
                  </a:lnTo>
                  <a:lnTo>
                    <a:pt x="203" y="232"/>
                  </a:lnTo>
                  <a:cubicBezTo>
                    <a:pt x="206" y="238"/>
                    <a:pt x="207" y="238"/>
                    <a:pt x="210" y="238"/>
                  </a:cubicBezTo>
                  <a:cubicBezTo>
                    <a:pt x="216" y="238"/>
                    <a:pt x="216" y="237"/>
                    <a:pt x="218" y="231"/>
                  </a:cubicBezTo>
                  <a:lnTo>
                    <a:pt x="266" y="3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4" name="Freeform 248"/>
            <p:cNvSpPr>
              <a:spLocks/>
            </p:cNvSpPr>
            <p:nvPr>
              <p:custDataLst>
                <p:tags r:id="rId63"/>
              </p:custDataLst>
            </p:nvPr>
          </p:nvSpPr>
          <p:spPr bwMode="auto">
            <a:xfrm>
              <a:off x="6326187" y="2511425"/>
              <a:ext cx="128587" cy="95250"/>
            </a:xfrm>
            <a:custGeom>
              <a:avLst/>
              <a:gdLst>
                <a:gd name="T0" fmla="*/ 26 w 213"/>
                <a:gd name="T1" fmla="*/ 132 h 157"/>
                <a:gd name="T2" fmla="*/ 23 w 213"/>
                <a:gd name="T3" fmla="*/ 146 h 157"/>
                <a:gd name="T4" fmla="*/ 34 w 213"/>
                <a:gd name="T5" fmla="*/ 157 h 157"/>
                <a:gd name="T6" fmla="*/ 48 w 213"/>
                <a:gd name="T7" fmla="*/ 150 h 157"/>
                <a:gd name="T8" fmla="*/ 54 w 213"/>
                <a:gd name="T9" fmla="*/ 128 h 157"/>
                <a:gd name="T10" fmla="*/ 62 w 213"/>
                <a:gd name="T11" fmla="*/ 97 h 157"/>
                <a:gd name="T12" fmla="*/ 68 w 213"/>
                <a:gd name="T13" fmla="*/ 73 h 157"/>
                <a:gd name="T14" fmla="*/ 82 w 213"/>
                <a:gd name="T15" fmla="*/ 42 h 157"/>
                <a:gd name="T16" fmla="*/ 135 w 213"/>
                <a:gd name="T17" fmla="*/ 10 h 157"/>
                <a:gd name="T18" fmla="*/ 155 w 213"/>
                <a:gd name="T19" fmla="*/ 34 h 157"/>
                <a:gd name="T20" fmla="*/ 135 w 213"/>
                <a:gd name="T21" fmla="*/ 109 h 157"/>
                <a:gd name="T22" fmla="*/ 130 w 213"/>
                <a:gd name="T23" fmla="*/ 127 h 157"/>
                <a:gd name="T24" fmla="*/ 163 w 213"/>
                <a:gd name="T25" fmla="*/ 157 h 157"/>
                <a:gd name="T26" fmla="*/ 213 w 213"/>
                <a:gd name="T27" fmla="*/ 104 h 157"/>
                <a:gd name="T28" fmla="*/ 207 w 213"/>
                <a:gd name="T29" fmla="*/ 100 h 157"/>
                <a:gd name="T30" fmla="*/ 201 w 213"/>
                <a:gd name="T31" fmla="*/ 105 h 157"/>
                <a:gd name="T32" fmla="*/ 164 w 213"/>
                <a:gd name="T33" fmla="*/ 148 h 157"/>
                <a:gd name="T34" fmla="*/ 155 w 213"/>
                <a:gd name="T35" fmla="*/ 135 h 157"/>
                <a:gd name="T36" fmla="*/ 163 w 213"/>
                <a:gd name="T37" fmla="*/ 107 h 157"/>
                <a:gd name="T38" fmla="*/ 181 w 213"/>
                <a:gd name="T39" fmla="*/ 40 h 157"/>
                <a:gd name="T40" fmla="*/ 136 w 213"/>
                <a:gd name="T41" fmla="*/ 0 h 157"/>
                <a:gd name="T42" fmla="*/ 77 w 213"/>
                <a:gd name="T43" fmla="*/ 32 h 157"/>
                <a:gd name="T44" fmla="*/ 40 w 213"/>
                <a:gd name="T45" fmla="*/ 0 h 157"/>
                <a:gd name="T46" fmla="*/ 12 w 213"/>
                <a:gd name="T47" fmla="*/ 19 h 157"/>
                <a:gd name="T48" fmla="*/ 0 w 213"/>
                <a:gd name="T49" fmla="*/ 54 h 157"/>
                <a:gd name="T50" fmla="*/ 6 w 213"/>
                <a:gd name="T51" fmla="*/ 58 h 157"/>
                <a:gd name="T52" fmla="*/ 13 w 213"/>
                <a:gd name="T53" fmla="*/ 48 h 157"/>
                <a:gd name="T54" fmla="*/ 39 w 213"/>
                <a:gd name="T55" fmla="*/ 10 h 157"/>
                <a:gd name="T56" fmla="*/ 50 w 213"/>
                <a:gd name="T57" fmla="*/ 27 h 157"/>
                <a:gd name="T58" fmla="*/ 45 w 213"/>
                <a:gd name="T59" fmla="*/ 56 h 157"/>
                <a:gd name="T60" fmla="*/ 37 w 213"/>
                <a:gd name="T61" fmla="*/ 87 h 157"/>
                <a:gd name="T62" fmla="*/ 26 w 213"/>
                <a:gd name="T63" fmla="*/ 13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" h="157">
                  <a:moveTo>
                    <a:pt x="26" y="132"/>
                  </a:moveTo>
                  <a:cubicBezTo>
                    <a:pt x="25" y="137"/>
                    <a:pt x="23" y="145"/>
                    <a:pt x="23" y="146"/>
                  </a:cubicBezTo>
                  <a:cubicBezTo>
                    <a:pt x="23" y="154"/>
                    <a:pt x="29" y="157"/>
                    <a:pt x="34" y="157"/>
                  </a:cubicBezTo>
                  <a:cubicBezTo>
                    <a:pt x="41" y="157"/>
                    <a:pt x="46" y="153"/>
                    <a:pt x="48" y="150"/>
                  </a:cubicBezTo>
                  <a:cubicBezTo>
                    <a:pt x="50" y="147"/>
                    <a:pt x="52" y="135"/>
                    <a:pt x="54" y="128"/>
                  </a:cubicBezTo>
                  <a:cubicBezTo>
                    <a:pt x="56" y="122"/>
                    <a:pt x="60" y="105"/>
                    <a:pt x="62" y="97"/>
                  </a:cubicBezTo>
                  <a:cubicBezTo>
                    <a:pt x="64" y="89"/>
                    <a:pt x="66" y="81"/>
                    <a:pt x="68" y="73"/>
                  </a:cubicBezTo>
                  <a:cubicBezTo>
                    <a:pt x="72" y="59"/>
                    <a:pt x="72" y="56"/>
                    <a:pt x="82" y="42"/>
                  </a:cubicBezTo>
                  <a:cubicBezTo>
                    <a:pt x="92" y="28"/>
                    <a:pt x="109" y="10"/>
                    <a:pt x="135" y="10"/>
                  </a:cubicBezTo>
                  <a:cubicBezTo>
                    <a:pt x="155" y="10"/>
                    <a:pt x="155" y="28"/>
                    <a:pt x="155" y="34"/>
                  </a:cubicBezTo>
                  <a:cubicBezTo>
                    <a:pt x="155" y="55"/>
                    <a:pt x="140" y="94"/>
                    <a:pt x="135" y="109"/>
                  </a:cubicBezTo>
                  <a:cubicBezTo>
                    <a:pt x="131" y="118"/>
                    <a:pt x="130" y="122"/>
                    <a:pt x="130" y="127"/>
                  </a:cubicBezTo>
                  <a:cubicBezTo>
                    <a:pt x="130" y="146"/>
                    <a:pt x="145" y="157"/>
                    <a:pt x="163" y="157"/>
                  </a:cubicBezTo>
                  <a:cubicBezTo>
                    <a:pt x="198" y="157"/>
                    <a:pt x="213" y="109"/>
                    <a:pt x="213" y="104"/>
                  </a:cubicBezTo>
                  <a:cubicBezTo>
                    <a:pt x="213" y="100"/>
                    <a:pt x="208" y="100"/>
                    <a:pt x="207" y="100"/>
                  </a:cubicBezTo>
                  <a:cubicBezTo>
                    <a:pt x="202" y="100"/>
                    <a:pt x="202" y="102"/>
                    <a:pt x="201" y="105"/>
                  </a:cubicBezTo>
                  <a:cubicBezTo>
                    <a:pt x="193" y="133"/>
                    <a:pt x="178" y="148"/>
                    <a:pt x="164" y="148"/>
                  </a:cubicBezTo>
                  <a:cubicBezTo>
                    <a:pt x="156" y="148"/>
                    <a:pt x="155" y="143"/>
                    <a:pt x="155" y="135"/>
                  </a:cubicBezTo>
                  <a:cubicBezTo>
                    <a:pt x="155" y="127"/>
                    <a:pt x="157" y="123"/>
                    <a:pt x="163" y="107"/>
                  </a:cubicBezTo>
                  <a:cubicBezTo>
                    <a:pt x="167" y="96"/>
                    <a:pt x="181" y="59"/>
                    <a:pt x="181" y="40"/>
                  </a:cubicBezTo>
                  <a:cubicBezTo>
                    <a:pt x="181" y="6"/>
                    <a:pt x="155" y="0"/>
                    <a:pt x="136" y="0"/>
                  </a:cubicBezTo>
                  <a:cubicBezTo>
                    <a:pt x="107" y="0"/>
                    <a:pt x="88" y="18"/>
                    <a:pt x="77" y="32"/>
                  </a:cubicBezTo>
                  <a:cubicBezTo>
                    <a:pt x="75" y="8"/>
                    <a:pt x="54" y="0"/>
                    <a:pt x="40" y="0"/>
                  </a:cubicBezTo>
                  <a:cubicBezTo>
                    <a:pt x="25" y="0"/>
                    <a:pt x="17" y="11"/>
                    <a:pt x="12" y="19"/>
                  </a:cubicBezTo>
                  <a:cubicBezTo>
                    <a:pt x="5" y="32"/>
                    <a:pt x="0" y="52"/>
                    <a:pt x="0" y="54"/>
                  </a:cubicBezTo>
                  <a:cubicBezTo>
                    <a:pt x="0" y="58"/>
                    <a:pt x="5" y="58"/>
                    <a:pt x="6" y="58"/>
                  </a:cubicBezTo>
                  <a:cubicBezTo>
                    <a:pt x="11" y="58"/>
                    <a:pt x="11" y="57"/>
                    <a:pt x="13" y="48"/>
                  </a:cubicBezTo>
                  <a:cubicBezTo>
                    <a:pt x="19" y="27"/>
                    <a:pt x="25" y="10"/>
                    <a:pt x="39" y="10"/>
                  </a:cubicBezTo>
                  <a:cubicBezTo>
                    <a:pt x="48" y="10"/>
                    <a:pt x="50" y="18"/>
                    <a:pt x="50" y="27"/>
                  </a:cubicBezTo>
                  <a:cubicBezTo>
                    <a:pt x="50" y="34"/>
                    <a:pt x="47" y="47"/>
                    <a:pt x="45" y="56"/>
                  </a:cubicBezTo>
                  <a:cubicBezTo>
                    <a:pt x="42" y="65"/>
                    <a:pt x="39" y="80"/>
                    <a:pt x="37" y="87"/>
                  </a:cubicBezTo>
                  <a:lnTo>
                    <a:pt x="26" y="13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5" name="Freeform 249"/>
            <p:cNvSpPr>
              <a:spLocks noEditPoints="1"/>
            </p:cNvSpPr>
            <p:nvPr>
              <p:custDataLst>
                <p:tags r:id="rId64"/>
              </p:custDataLst>
            </p:nvPr>
          </p:nvSpPr>
          <p:spPr bwMode="auto">
            <a:xfrm>
              <a:off x="6478587" y="2524125"/>
              <a:ext cx="155575" cy="55563"/>
            </a:xfrm>
            <a:custGeom>
              <a:avLst/>
              <a:gdLst>
                <a:gd name="T0" fmla="*/ 243 w 257"/>
                <a:gd name="T1" fmla="*/ 17 h 93"/>
                <a:gd name="T2" fmla="*/ 257 w 257"/>
                <a:gd name="T3" fmla="*/ 8 h 93"/>
                <a:gd name="T4" fmla="*/ 244 w 257"/>
                <a:gd name="T5" fmla="*/ 0 h 93"/>
                <a:gd name="T6" fmla="*/ 13 w 257"/>
                <a:gd name="T7" fmla="*/ 0 h 93"/>
                <a:gd name="T8" fmla="*/ 0 w 257"/>
                <a:gd name="T9" fmla="*/ 8 h 93"/>
                <a:gd name="T10" fmla="*/ 13 w 257"/>
                <a:gd name="T11" fmla="*/ 17 h 93"/>
                <a:gd name="T12" fmla="*/ 243 w 257"/>
                <a:gd name="T13" fmla="*/ 17 h 93"/>
                <a:gd name="T14" fmla="*/ 244 w 257"/>
                <a:gd name="T15" fmla="*/ 93 h 93"/>
                <a:gd name="T16" fmla="*/ 257 w 257"/>
                <a:gd name="T17" fmla="*/ 85 h 93"/>
                <a:gd name="T18" fmla="*/ 243 w 257"/>
                <a:gd name="T19" fmla="*/ 76 h 93"/>
                <a:gd name="T20" fmla="*/ 13 w 257"/>
                <a:gd name="T21" fmla="*/ 76 h 93"/>
                <a:gd name="T22" fmla="*/ 0 w 257"/>
                <a:gd name="T23" fmla="*/ 85 h 93"/>
                <a:gd name="T24" fmla="*/ 13 w 257"/>
                <a:gd name="T25" fmla="*/ 93 h 93"/>
                <a:gd name="T26" fmla="*/ 244 w 257"/>
                <a:gd name="T27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7" h="93">
                  <a:moveTo>
                    <a:pt x="243" y="17"/>
                  </a:moveTo>
                  <a:cubicBezTo>
                    <a:pt x="249" y="17"/>
                    <a:pt x="257" y="17"/>
                    <a:pt x="257" y="8"/>
                  </a:cubicBezTo>
                  <a:cubicBezTo>
                    <a:pt x="257" y="0"/>
                    <a:pt x="248" y="0"/>
                    <a:pt x="244" y="0"/>
                  </a:cubicBezTo>
                  <a:lnTo>
                    <a:pt x="13" y="0"/>
                  </a:lnTo>
                  <a:cubicBezTo>
                    <a:pt x="8" y="0"/>
                    <a:pt x="0" y="0"/>
                    <a:pt x="0" y="8"/>
                  </a:cubicBezTo>
                  <a:cubicBezTo>
                    <a:pt x="0" y="17"/>
                    <a:pt x="8" y="17"/>
                    <a:pt x="13" y="17"/>
                  </a:cubicBezTo>
                  <a:lnTo>
                    <a:pt x="243" y="17"/>
                  </a:lnTo>
                  <a:close/>
                  <a:moveTo>
                    <a:pt x="244" y="93"/>
                  </a:moveTo>
                  <a:cubicBezTo>
                    <a:pt x="248" y="93"/>
                    <a:pt x="257" y="93"/>
                    <a:pt x="257" y="85"/>
                  </a:cubicBezTo>
                  <a:cubicBezTo>
                    <a:pt x="257" y="76"/>
                    <a:pt x="249" y="76"/>
                    <a:pt x="243" y="76"/>
                  </a:cubicBezTo>
                  <a:lnTo>
                    <a:pt x="13" y="76"/>
                  </a:lnTo>
                  <a:cubicBezTo>
                    <a:pt x="8" y="76"/>
                    <a:pt x="0" y="76"/>
                    <a:pt x="0" y="85"/>
                  </a:cubicBezTo>
                  <a:cubicBezTo>
                    <a:pt x="0" y="93"/>
                    <a:pt x="8" y="93"/>
                    <a:pt x="13" y="93"/>
                  </a:cubicBezTo>
                  <a:lnTo>
                    <a:pt x="244" y="9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6" name="Freeform 250"/>
            <p:cNvSpPr>
              <a:spLocks/>
            </p:cNvSpPr>
            <p:nvPr>
              <p:custDataLst>
                <p:tags r:id="rId65"/>
              </p:custDataLst>
            </p:nvPr>
          </p:nvSpPr>
          <p:spPr bwMode="auto">
            <a:xfrm>
              <a:off x="6670675" y="2465387"/>
              <a:ext cx="76200" cy="139700"/>
            </a:xfrm>
            <a:custGeom>
              <a:avLst/>
              <a:gdLst>
                <a:gd name="T0" fmla="*/ 79 w 127"/>
                <a:gd name="T1" fmla="*/ 10 h 232"/>
                <a:gd name="T2" fmla="*/ 69 w 127"/>
                <a:gd name="T3" fmla="*/ 0 h 232"/>
                <a:gd name="T4" fmla="*/ 0 w 127"/>
                <a:gd name="T5" fmla="*/ 23 h 232"/>
                <a:gd name="T6" fmla="*/ 0 w 127"/>
                <a:gd name="T7" fmla="*/ 35 h 232"/>
                <a:gd name="T8" fmla="*/ 51 w 127"/>
                <a:gd name="T9" fmla="*/ 26 h 232"/>
                <a:gd name="T10" fmla="*/ 51 w 127"/>
                <a:gd name="T11" fmla="*/ 203 h 232"/>
                <a:gd name="T12" fmla="*/ 16 w 127"/>
                <a:gd name="T13" fmla="*/ 219 h 232"/>
                <a:gd name="T14" fmla="*/ 3 w 127"/>
                <a:gd name="T15" fmla="*/ 219 h 232"/>
                <a:gd name="T16" fmla="*/ 3 w 127"/>
                <a:gd name="T17" fmla="*/ 232 h 232"/>
                <a:gd name="T18" fmla="*/ 65 w 127"/>
                <a:gd name="T19" fmla="*/ 231 h 232"/>
                <a:gd name="T20" fmla="*/ 127 w 127"/>
                <a:gd name="T21" fmla="*/ 232 h 232"/>
                <a:gd name="T22" fmla="*/ 127 w 127"/>
                <a:gd name="T23" fmla="*/ 219 h 232"/>
                <a:gd name="T24" fmla="*/ 114 w 127"/>
                <a:gd name="T25" fmla="*/ 219 h 232"/>
                <a:gd name="T26" fmla="*/ 79 w 127"/>
                <a:gd name="T27" fmla="*/ 203 h 232"/>
                <a:gd name="T28" fmla="*/ 79 w 127"/>
                <a:gd name="T29" fmla="*/ 1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2">
                  <a:moveTo>
                    <a:pt x="79" y="10"/>
                  </a:moveTo>
                  <a:cubicBezTo>
                    <a:pt x="79" y="1"/>
                    <a:pt x="79" y="0"/>
                    <a:pt x="69" y="0"/>
                  </a:cubicBezTo>
                  <a:cubicBezTo>
                    <a:pt x="46" y="22"/>
                    <a:pt x="15" y="23"/>
                    <a:pt x="0" y="23"/>
                  </a:cubicBezTo>
                  <a:lnTo>
                    <a:pt x="0" y="35"/>
                  </a:lnTo>
                  <a:cubicBezTo>
                    <a:pt x="9" y="35"/>
                    <a:pt x="32" y="35"/>
                    <a:pt x="51" y="26"/>
                  </a:cubicBezTo>
                  <a:lnTo>
                    <a:pt x="51" y="203"/>
                  </a:lnTo>
                  <a:cubicBezTo>
                    <a:pt x="51" y="215"/>
                    <a:pt x="51" y="219"/>
                    <a:pt x="16" y="219"/>
                  </a:cubicBezTo>
                  <a:lnTo>
                    <a:pt x="3" y="219"/>
                  </a:lnTo>
                  <a:lnTo>
                    <a:pt x="3" y="232"/>
                  </a:lnTo>
                  <a:cubicBezTo>
                    <a:pt x="9" y="232"/>
                    <a:pt x="52" y="231"/>
                    <a:pt x="65" y="231"/>
                  </a:cubicBezTo>
                  <a:cubicBezTo>
                    <a:pt x="76" y="231"/>
                    <a:pt x="120" y="232"/>
                    <a:pt x="127" y="232"/>
                  </a:cubicBezTo>
                  <a:lnTo>
                    <a:pt x="127" y="219"/>
                  </a:lnTo>
                  <a:lnTo>
                    <a:pt x="114" y="219"/>
                  </a:lnTo>
                  <a:cubicBezTo>
                    <a:pt x="79" y="219"/>
                    <a:pt x="79" y="215"/>
                    <a:pt x="79" y="203"/>
                  </a:cubicBezTo>
                  <a:lnTo>
                    <a:pt x="79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7" name="Freeform 251"/>
            <p:cNvSpPr>
              <a:spLocks/>
            </p:cNvSpPr>
            <p:nvPr>
              <p:custDataLst>
                <p:tags r:id="rId66"/>
              </p:custDataLst>
            </p:nvPr>
          </p:nvSpPr>
          <p:spPr bwMode="auto">
            <a:xfrm>
              <a:off x="6886575" y="2306637"/>
              <a:ext cx="79375" cy="46038"/>
            </a:xfrm>
            <a:custGeom>
              <a:avLst/>
              <a:gdLst>
                <a:gd name="T0" fmla="*/ 67 w 133"/>
                <a:gd name="T1" fmla="*/ 0 h 77"/>
                <a:gd name="T2" fmla="*/ 0 w 133"/>
                <a:gd name="T3" fmla="*/ 68 h 77"/>
                <a:gd name="T4" fmla="*/ 9 w 133"/>
                <a:gd name="T5" fmla="*/ 77 h 77"/>
                <a:gd name="T6" fmla="*/ 67 w 133"/>
                <a:gd name="T7" fmla="*/ 26 h 77"/>
                <a:gd name="T8" fmla="*/ 124 w 133"/>
                <a:gd name="T9" fmla="*/ 77 h 77"/>
                <a:gd name="T10" fmla="*/ 133 w 133"/>
                <a:gd name="T11" fmla="*/ 68 h 77"/>
                <a:gd name="T12" fmla="*/ 67 w 133"/>
                <a:gd name="T1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77">
                  <a:moveTo>
                    <a:pt x="67" y="0"/>
                  </a:moveTo>
                  <a:lnTo>
                    <a:pt x="0" y="68"/>
                  </a:lnTo>
                  <a:lnTo>
                    <a:pt x="9" y="77"/>
                  </a:lnTo>
                  <a:lnTo>
                    <a:pt x="67" y="26"/>
                  </a:lnTo>
                  <a:lnTo>
                    <a:pt x="124" y="77"/>
                  </a:lnTo>
                  <a:lnTo>
                    <a:pt x="133" y="68"/>
                  </a:lnTo>
                  <a:lnTo>
                    <a:pt x="67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8" name="Freeform 252"/>
            <p:cNvSpPr>
              <a:spLocks/>
            </p:cNvSpPr>
            <p:nvPr>
              <p:custDataLst>
                <p:tags r:id="rId67"/>
              </p:custDataLst>
            </p:nvPr>
          </p:nvSpPr>
          <p:spPr bwMode="auto">
            <a:xfrm>
              <a:off x="6845300" y="2382837"/>
              <a:ext cx="128587" cy="134938"/>
            </a:xfrm>
            <a:custGeom>
              <a:avLst/>
              <a:gdLst>
                <a:gd name="T0" fmla="*/ 45 w 212"/>
                <a:gd name="T1" fmla="*/ 179 h 226"/>
                <a:gd name="T2" fmla="*/ 105 w 212"/>
                <a:gd name="T3" fmla="*/ 122 h 226"/>
                <a:gd name="T4" fmla="*/ 153 w 212"/>
                <a:gd name="T5" fmla="*/ 77 h 226"/>
                <a:gd name="T6" fmla="*/ 212 w 212"/>
                <a:gd name="T7" fmla="*/ 5 h 226"/>
                <a:gd name="T8" fmla="*/ 206 w 212"/>
                <a:gd name="T9" fmla="*/ 0 h 226"/>
                <a:gd name="T10" fmla="*/ 199 w 212"/>
                <a:gd name="T11" fmla="*/ 6 h 226"/>
                <a:gd name="T12" fmla="*/ 161 w 212"/>
                <a:gd name="T13" fmla="*/ 37 h 226"/>
                <a:gd name="T14" fmla="*/ 136 w 212"/>
                <a:gd name="T15" fmla="*/ 22 h 226"/>
                <a:gd name="T16" fmla="*/ 102 w 212"/>
                <a:gd name="T17" fmla="*/ 0 h 226"/>
                <a:gd name="T18" fmla="*/ 41 w 212"/>
                <a:gd name="T19" fmla="*/ 57 h 226"/>
                <a:gd name="T20" fmla="*/ 47 w 212"/>
                <a:gd name="T21" fmla="*/ 62 h 226"/>
                <a:gd name="T22" fmla="*/ 54 w 212"/>
                <a:gd name="T23" fmla="*/ 57 h 226"/>
                <a:gd name="T24" fmla="*/ 96 w 212"/>
                <a:gd name="T25" fmla="*/ 33 h 226"/>
                <a:gd name="T26" fmla="*/ 128 w 212"/>
                <a:gd name="T27" fmla="*/ 41 h 226"/>
                <a:gd name="T28" fmla="*/ 166 w 212"/>
                <a:gd name="T29" fmla="*/ 48 h 226"/>
                <a:gd name="T30" fmla="*/ 97 w 212"/>
                <a:gd name="T31" fmla="*/ 114 h 226"/>
                <a:gd name="T32" fmla="*/ 52 w 212"/>
                <a:gd name="T33" fmla="*/ 156 h 226"/>
                <a:gd name="T34" fmla="*/ 0 w 212"/>
                <a:gd name="T35" fmla="*/ 221 h 226"/>
                <a:gd name="T36" fmla="*/ 6 w 212"/>
                <a:gd name="T37" fmla="*/ 226 h 226"/>
                <a:gd name="T38" fmla="*/ 14 w 212"/>
                <a:gd name="T39" fmla="*/ 219 h 226"/>
                <a:gd name="T40" fmla="*/ 57 w 212"/>
                <a:gd name="T41" fmla="*/ 189 h 226"/>
                <a:gd name="T42" fmla="*/ 86 w 212"/>
                <a:gd name="T43" fmla="*/ 208 h 226"/>
                <a:gd name="T44" fmla="*/ 118 w 212"/>
                <a:gd name="T45" fmla="*/ 226 h 226"/>
                <a:gd name="T46" fmla="*/ 196 w 212"/>
                <a:gd name="T47" fmla="*/ 149 h 226"/>
                <a:gd name="T48" fmla="*/ 190 w 212"/>
                <a:gd name="T49" fmla="*/ 144 h 226"/>
                <a:gd name="T50" fmla="*/ 183 w 212"/>
                <a:gd name="T51" fmla="*/ 151 h 226"/>
                <a:gd name="T52" fmla="*/ 123 w 212"/>
                <a:gd name="T53" fmla="*/ 193 h 226"/>
                <a:gd name="T54" fmla="*/ 94 w 212"/>
                <a:gd name="T55" fmla="*/ 186 h 226"/>
                <a:gd name="T56" fmla="*/ 59 w 212"/>
                <a:gd name="T57" fmla="*/ 178 h 226"/>
                <a:gd name="T58" fmla="*/ 45 w 212"/>
                <a:gd name="T59" fmla="*/ 179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12" h="226">
                  <a:moveTo>
                    <a:pt x="45" y="179"/>
                  </a:moveTo>
                  <a:cubicBezTo>
                    <a:pt x="72" y="150"/>
                    <a:pt x="87" y="138"/>
                    <a:pt x="105" y="122"/>
                  </a:cubicBezTo>
                  <a:cubicBezTo>
                    <a:pt x="105" y="122"/>
                    <a:pt x="136" y="95"/>
                    <a:pt x="153" y="77"/>
                  </a:cubicBezTo>
                  <a:cubicBezTo>
                    <a:pt x="201" y="31"/>
                    <a:pt x="212" y="7"/>
                    <a:pt x="212" y="5"/>
                  </a:cubicBezTo>
                  <a:cubicBezTo>
                    <a:pt x="212" y="0"/>
                    <a:pt x="207" y="0"/>
                    <a:pt x="206" y="0"/>
                  </a:cubicBezTo>
                  <a:cubicBezTo>
                    <a:pt x="203" y="0"/>
                    <a:pt x="201" y="1"/>
                    <a:pt x="199" y="6"/>
                  </a:cubicBezTo>
                  <a:cubicBezTo>
                    <a:pt x="184" y="29"/>
                    <a:pt x="173" y="37"/>
                    <a:pt x="161" y="37"/>
                  </a:cubicBezTo>
                  <a:cubicBezTo>
                    <a:pt x="149" y="37"/>
                    <a:pt x="144" y="30"/>
                    <a:pt x="136" y="22"/>
                  </a:cubicBezTo>
                  <a:cubicBezTo>
                    <a:pt x="127" y="10"/>
                    <a:pt x="118" y="0"/>
                    <a:pt x="102" y="0"/>
                  </a:cubicBezTo>
                  <a:cubicBezTo>
                    <a:pt x="64" y="0"/>
                    <a:pt x="41" y="46"/>
                    <a:pt x="41" y="57"/>
                  </a:cubicBezTo>
                  <a:cubicBezTo>
                    <a:pt x="41" y="59"/>
                    <a:pt x="43" y="62"/>
                    <a:pt x="47" y="62"/>
                  </a:cubicBezTo>
                  <a:cubicBezTo>
                    <a:pt x="52" y="62"/>
                    <a:pt x="53" y="60"/>
                    <a:pt x="54" y="57"/>
                  </a:cubicBezTo>
                  <a:cubicBezTo>
                    <a:pt x="63" y="34"/>
                    <a:pt x="92" y="33"/>
                    <a:pt x="96" y="33"/>
                  </a:cubicBezTo>
                  <a:cubicBezTo>
                    <a:pt x="107" y="33"/>
                    <a:pt x="116" y="37"/>
                    <a:pt x="128" y="41"/>
                  </a:cubicBezTo>
                  <a:cubicBezTo>
                    <a:pt x="147" y="48"/>
                    <a:pt x="153" y="48"/>
                    <a:pt x="166" y="48"/>
                  </a:cubicBezTo>
                  <a:cubicBezTo>
                    <a:pt x="148" y="70"/>
                    <a:pt x="106" y="106"/>
                    <a:pt x="97" y="114"/>
                  </a:cubicBezTo>
                  <a:lnTo>
                    <a:pt x="52" y="156"/>
                  </a:lnTo>
                  <a:cubicBezTo>
                    <a:pt x="18" y="189"/>
                    <a:pt x="0" y="217"/>
                    <a:pt x="0" y="221"/>
                  </a:cubicBezTo>
                  <a:cubicBezTo>
                    <a:pt x="0" y="226"/>
                    <a:pt x="5" y="226"/>
                    <a:pt x="6" y="226"/>
                  </a:cubicBezTo>
                  <a:cubicBezTo>
                    <a:pt x="10" y="226"/>
                    <a:pt x="11" y="225"/>
                    <a:pt x="14" y="219"/>
                  </a:cubicBezTo>
                  <a:cubicBezTo>
                    <a:pt x="26" y="202"/>
                    <a:pt x="41" y="189"/>
                    <a:pt x="57" y="189"/>
                  </a:cubicBezTo>
                  <a:cubicBezTo>
                    <a:pt x="68" y="189"/>
                    <a:pt x="73" y="193"/>
                    <a:pt x="86" y="208"/>
                  </a:cubicBezTo>
                  <a:cubicBezTo>
                    <a:pt x="94" y="218"/>
                    <a:pt x="103" y="226"/>
                    <a:pt x="118" y="226"/>
                  </a:cubicBezTo>
                  <a:cubicBezTo>
                    <a:pt x="167" y="226"/>
                    <a:pt x="196" y="163"/>
                    <a:pt x="196" y="149"/>
                  </a:cubicBezTo>
                  <a:cubicBezTo>
                    <a:pt x="196" y="147"/>
                    <a:pt x="194" y="144"/>
                    <a:pt x="190" y="144"/>
                  </a:cubicBezTo>
                  <a:cubicBezTo>
                    <a:pt x="185" y="144"/>
                    <a:pt x="184" y="147"/>
                    <a:pt x="183" y="151"/>
                  </a:cubicBezTo>
                  <a:cubicBezTo>
                    <a:pt x="171" y="183"/>
                    <a:pt x="140" y="193"/>
                    <a:pt x="123" y="193"/>
                  </a:cubicBezTo>
                  <a:cubicBezTo>
                    <a:pt x="113" y="193"/>
                    <a:pt x="104" y="190"/>
                    <a:pt x="94" y="186"/>
                  </a:cubicBezTo>
                  <a:cubicBezTo>
                    <a:pt x="77" y="180"/>
                    <a:pt x="69" y="178"/>
                    <a:pt x="59" y="178"/>
                  </a:cubicBezTo>
                  <a:cubicBezTo>
                    <a:pt x="58" y="178"/>
                    <a:pt x="50" y="178"/>
                    <a:pt x="45" y="17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9" name="Freeform 253"/>
            <p:cNvSpPr>
              <a:spLocks/>
            </p:cNvSpPr>
            <p:nvPr>
              <p:custDataLst>
                <p:tags r:id="rId68"/>
              </p:custDataLst>
            </p:nvPr>
          </p:nvSpPr>
          <p:spPr bwMode="auto">
            <a:xfrm>
              <a:off x="6981825" y="2466975"/>
              <a:ext cx="128587" cy="95250"/>
            </a:xfrm>
            <a:custGeom>
              <a:avLst/>
              <a:gdLst>
                <a:gd name="T0" fmla="*/ 26 w 213"/>
                <a:gd name="T1" fmla="*/ 132 h 158"/>
                <a:gd name="T2" fmla="*/ 23 w 213"/>
                <a:gd name="T3" fmla="*/ 146 h 158"/>
                <a:gd name="T4" fmla="*/ 35 w 213"/>
                <a:gd name="T5" fmla="*/ 158 h 158"/>
                <a:gd name="T6" fmla="*/ 48 w 213"/>
                <a:gd name="T7" fmla="*/ 150 h 158"/>
                <a:gd name="T8" fmla="*/ 54 w 213"/>
                <a:gd name="T9" fmla="*/ 128 h 158"/>
                <a:gd name="T10" fmla="*/ 62 w 213"/>
                <a:gd name="T11" fmla="*/ 97 h 158"/>
                <a:gd name="T12" fmla="*/ 68 w 213"/>
                <a:gd name="T13" fmla="*/ 74 h 158"/>
                <a:gd name="T14" fmla="*/ 83 w 213"/>
                <a:gd name="T15" fmla="*/ 42 h 158"/>
                <a:gd name="T16" fmla="*/ 135 w 213"/>
                <a:gd name="T17" fmla="*/ 10 h 158"/>
                <a:gd name="T18" fmla="*/ 156 w 213"/>
                <a:gd name="T19" fmla="*/ 35 h 158"/>
                <a:gd name="T20" fmla="*/ 135 w 213"/>
                <a:gd name="T21" fmla="*/ 109 h 158"/>
                <a:gd name="T22" fmla="*/ 130 w 213"/>
                <a:gd name="T23" fmla="*/ 128 h 158"/>
                <a:gd name="T24" fmla="*/ 163 w 213"/>
                <a:gd name="T25" fmla="*/ 158 h 158"/>
                <a:gd name="T26" fmla="*/ 213 w 213"/>
                <a:gd name="T27" fmla="*/ 104 h 158"/>
                <a:gd name="T28" fmla="*/ 207 w 213"/>
                <a:gd name="T29" fmla="*/ 100 h 158"/>
                <a:gd name="T30" fmla="*/ 201 w 213"/>
                <a:gd name="T31" fmla="*/ 106 h 158"/>
                <a:gd name="T32" fmla="*/ 164 w 213"/>
                <a:gd name="T33" fmla="*/ 148 h 158"/>
                <a:gd name="T34" fmla="*/ 155 w 213"/>
                <a:gd name="T35" fmla="*/ 136 h 158"/>
                <a:gd name="T36" fmla="*/ 163 w 213"/>
                <a:gd name="T37" fmla="*/ 107 h 158"/>
                <a:gd name="T38" fmla="*/ 182 w 213"/>
                <a:gd name="T39" fmla="*/ 40 h 158"/>
                <a:gd name="T40" fmla="*/ 136 w 213"/>
                <a:gd name="T41" fmla="*/ 0 h 158"/>
                <a:gd name="T42" fmla="*/ 77 w 213"/>
                <a:gd name="T43" fmla="*/ 32 h 158"/>
                <a:gd name="T44" fmla="*/ 40 w 213"/>
                <a:gd name="T45" fmla="*/ 0 h 158"/>
                <a:gd name="T46" fmla="*/ 13 w 213"/>
                <a:gd name="T47" fmla="*/ 19 h 158"/>
                <a:gd name="T48" fmla="*/ 0 w 213"/>
                <a:gd name="T49" fmla="*/ 54 h 158"/>
                <a:gd name="T50" fmla="*/ 6 w 213"/>
                <a:gd name="T51" fmla="*/ 58 h 158"/>
                <a:gd name="T52" fmla="*/ 14 w 213"/>
                <a:gd name="T53" fmla="*/ 48 h 158"/>
                <a:gd name="T54" fmla="*/ 39 w 213"/>
                <a:gd name="T55" fmla="*/ 10 h 158"/>
                <a:gd name="T56" fmla="*/ 51 w 213"/>
                <a:gd name="T57" fmla="*/ 27 h 158"/>
                <a:gd name="T58" fmla="*/ 45 w 213"/>
                <a:gd name="T59" fmla="*/ 56 h 158"/>
                <a:gd name="T60" fmla="*/ 37 w 213"/>
                <a:gd name="T61" fmla="*/ 88 h 158"/>
                <a:gd name="T62" fmla="*/ 26 w 213"/>
                <a:gd name="T63" fmla="*/ 13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" h="158">
                  <a:moveTo>
                    <a:pt x="26" y="132"/>
                  </a:moveTo>
                  <a:cubicBezTo>
                    <a:pt x="25" y="137"/>
                    <a:pt x="23" y="145"/>
                    <a:pt x="23" y="146"/>
                  </a:cubicBezTo>
                  <a:cubicBezTo>
                    <a:pt x="23" y="154"/>
                    <a:pt x="29" y="158"/>
                    <a:pt x="35" y="158"/>
                  </a:cubicBezTo>
                  <a:cubicBezTo>
                    <a:pt x="41" y="158"/>
                    <a:pt x="46" y="153"/>
                    <a:pt x="48" y="150"/>
                  </a:cubicBezTo>
                  <a:cubicBezTo>
                    <a:pt x="50" y="147"/>
                    <a:pt x="53" y="136"/>
                    <a:pt x="54" y="128"/>
                  </a:cubicBezTo>
                  <a:cubicBezTo>
                    <a:pt x="56" y="122"/>
                    <a:pt x="60" y="106"/>
                    <a:pt x="62" y="97"/>
                  </a:cubicBezTo>
                  <a:cubicBezTo>
                    <a:pt x="64" y="89"/>
                    <a:pt x="66" y="82"/>
                    <a:pt x="68" y="74"/>
                  </a:cubicBezTo>
                  <a:cubicBezTo>
                    <a:pt x="72" y="59"/>
                    <a:pt x="73" y="56"/>
                    <a:pt x="83" y="42"/>
                  </a:cubicBezTo>
                  <a:cubicBezTo>
                    <a:pt x="92" y="28"/>
                    <a:pt x="109" y="10"/>
                    <a:pt x="135" y="10"/>
                  </a:cubicBezTo>
                  <a:cubicBezTo>
                    <a:pt x="155" y="10"/>
                    <a:pt x="156" y="28"/>
                    <a:pt x="156" y="35"/>
                  </a:cubicBezTo>
                  <a:cubicBezTo>
                    <a:pt x="156" y="55"/>
                    <a:pt x="141" y="94"/>
                    <a:pt x="135" y="109"/>
                  </a:cubicBezTo>
                  <a:cubicBezTo>
                    <a:pt x="131" y="119"/>
                    <a:pt x="130" y="122"/>
                    <a:pt x="130" y="128"/>
                  </a:cubicBezTo>
                  <a:cubicBezTo>
                    <a:pt x="130" y="146"/>
                    <a:pt x="145" y="158"/>
                    <a:pt x="163" y="158"/>
                  </a:cubicBezTo>
                  <a:cubicBezTo>
                    <a:pt x="198" y="158"/>
                    <a:pt x="213" y="109"/>
                    <a:pt x="213" y="104"/>
                  </a:cubicBezTo>
                  <a:cubicBezTo>
                    <a:pt x="213" y="100"/>
                    <a:pt x="209" y="100"/>
                    <a:pt x="207" y="100"/>
                  </a:cubicBezTo>
                  <a:cubicBezTo>
                    <a:pt x="203" y="100"/>
                    <a:pt x="202" y="102"/>
                    <a:pt x="201" y="106"/>
                  </a:cubicBezTo>
                  <a:cubicBezTo>
                    <a:pt x="193" y="134"/>
                    <a:pt x="178" y="148"/>
                    <a:pt x="164" y="148"/>
                  </a:cubicBezTo>
                  <a:cubicBezTo>
                    <a:pt x="157" y="148"/>
                    <a:pt x="155" y="143"/>
                    <a:pt x="155" y="136"/>
                  </a:cubicBezTo>
                  <a:cubicBezTo>
                    <a:pt x="155" y="128"/>
                    <a:pt x="157" y="123"/>
                    <a:pt x="163" y="107"/>
                  </a:cubicBezTo>
                  <a:cubicBezTo>
                    <a:pt x="167" y="97"/>
                    <a:pt x="182" y="60"/>
                    <a:pt x="182" y="40"/>
                  </a:cubicBezTo>
                  <a:cubicBezTo>
                    <a:pt x="182" y="6"/>
                    <a:pt x="155" y="0"/>
                    <a:pt x="136" y="0"/>
                  </a:cubicBezTo>
                  <a:cubicBezTo>
                    <a:pt x="107" y="0"/>
                    <a:pt x="88" y="18"/>
                    <a:pt x="77" y="32"/>
                  </a:cubicBezTo>
                  <a:cubicBezTo>
                    <a:pt x="75" y="8"/>
                    <a:pt x="54" y="0"/>
                    <a:pt x="40" y="0"/>
                  </a:cubicBezTo>
                  <a:cubicBezTo>
                    <a:pt x="25" y="0"/>
                    <a:pt x="17" y="11"/>
                    <a:pt x="13" y="19"/>
                  </a:cubicBezTo>
                  <a:cubicBezTo>
                    <a:pt x="5" y="32"/>
                    <a:pt x="0" y="52"/>
                    <a:pt x="0" y="54"/>
                  </a:cubicBezTo>
                  <a:cubicBezTo>
                    <a:pt x="0" y="58"/>
                    <a:pt x="5" y="58"/>
                    <a:pt x="6" y="58"/>
                  </a:cubicBezTo>
                  <a:cubicBezTo>
                    <a:pt x="11" y="58"/>
                    <a:pt x="11" y="57"/>
                    <a:pt x="14" y="48"/>
                  </a:cubicBezTo>
                  <a:cubicBezTo>
                    <a:pt x="19" y="27"/>
                    <a:pt x="25" y="10"/>
                    <a:pt x="39" y="10"/>
                  </a:cubicBezTo>
                  <a:cubicBezTo>
                    <a:pt x="48" y="10"/>
                    <a:pt x="51" y="18"/>
                    <a:pt x="51" y="27"/>
                  </a:cubicBezTo>
                  <a:cubicBezTo>
                    <a:pt x="51" y="34"/>
                    <a:pt x="47" y="47"/>
                    <a:pt x="45" y="56"/>
                  </a:cubicBezTo>
                  <a:cubicBezTo>
                    <a:pt x="43" y="66"/>
                    <a:pt x="39" y="80"/>
                    <a:pt x="37" y="88"/>
                  </a:cubicBezTo>
                  <a:lnTo>
                    <a:pt x="26" y="13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0" name="Freeform 254"/>
            <p:cNvSpPr>
              <a:spLocks noEditPoints="1"/>
            </p:cNvSpPr>
            <p:nvPr>
              <p:custDataLst>
                <p:tags r:id="rId69"/>
              </p:custDataLst>
            </p:nvPr>
          </p:nvSpPr>
          <p:spPr bwMode="auto">
            <a:xfrm>
              <a:off x="7129462" y="2466975"/>
              <a:ext cx="103187" cy="134938"/>
            </a:xfrm>
            <a:custGeom>
              <a:avLst/>
              <a:gdLst>
                <a:gd name="T0" fmla="*/ 170 w 172"/>
                <a:gd name="T1" fmla="*/ 25 h 225"/>
                <a:gd name="T2" fmla="*/ 172 w 172"/>
                <a:gd name="T3" fmla="*/ 18 h 225"/>
                <a:gd name="T4" fmla="*/ 160 w 172"/>
                <a:gd name="T5" fmla="*/ 7 h 225"/>
                <a:gd name="T6" fmla="*/ 144 w 172"/>
                <a:gd name="T7" fmla="*/ 20 h 225"/>
                <a:gd name="T8" fmla="*/ 108 w 172"/>
                <a:gd name="T9" fmla="*/ 0 h 225"/>
                <a:gd name="T10" fmla="*/ 19 w 172"/>
                <a:gd name="T11" fmla="*/ 97 h 225"/>
                <a:gd name="T12" fmla="*/ 72 w 172"/>
                <a:gd name="T13" fmla="*/ 154 h 225"/>
                <a:gd name="T14" fmla="*/ 115 w 172"/>
                <a:gd name="T15" fmla="*/ 135 h 225"/>
                <a:gd name="T16" fmla="*/ 108 w 172"/>
                <a:gd name="T17" fmla="*/ 167 h 225"/>
                <a:gd name="T18" fmla="*/ 88 w 172"/>
                <a:gd name="T19" fmla="*/ 203 h 225"/>
                <a:gd name="T20" fmla="*/ 49 w 172"/>
                <a:gd name="T21" fmla="*/ 215 h 225"/>
                <a:gd name="T22" fmla="*/ 22 w 172"/>
                <a:gd name="T23" fmla="*/ 213 h 225"/>
                <a:gd name="T24" fmla="*/ 33 w 172"/>
                <a:gd name="T25" fmla="*/ 196 h 225"/>
                <a:gd name="T26" fmla="*/ 20 w 172"/>
                <a:gd name="T27" fmla="*/ 183 h 225"/>
                <a:gd name="T28" fmla="*/ 0 w 172"/>
                <a:gd name="T29" fmla="*/ 204 h 225"/>
                <a:gd name="T30" fmla="*/ 49 w 172"/>
                <a:gd name="T31" fmla="*/ 225 h 225"/>
                <a:gd name="T32" fmla="*/ 132 w 172"/>
                <a:gd name="T33" fmla="*/ 177 h 225"/>
                <a:gd name="T34" fmla="*/ 170 w 172"/>
                <a:gd name="T35" fmla="*/ 25 h 225"/>
                <a:gd name="T36" fmla="*/ 122 w 172"/>
                <a:gd name="T37" fmla="*/ 108 h 225"/>
                <a:gd name="T38" fmla="*/ 115 w 172"/>
                <a:gd name="T39" fmla="*/ 121 h 225"/>
                <a:gd name="T40" fmla="*/ 73 w 172"/>
                <a:gd name="T41" fmla="*/ 144 h 225"/>
                <a:gd name="T42" fmla="*/ 47 w 172"/>
                <a:gd name="T43" fmla="*/ 111 h 225"/>
                <a:gd name="T44" fmla="*/ 65 w 172"/>
                <a:gd name="T45" fmla="*/ 42 h 225"/>
                <a:gd name="T46" fmla="*/ 108 w 172"/>
                <a:gd name="T47" fmla="*/ 10 h 225"/>
                <a:gd name="T48" fmla="*/ 139 w 172"/>
                <a:gd name="T49" fmla="*/ 40 h 225"/>
                <a:gd name="T50" fmla="*/ 138 w 172"/>
                <a:gd name="T51" fmla="*/ 45 h 225"/>
                <a:gd name="T52" fmla="*/ 122 w 172"/>
                <a:gd name="T53" fmla="*/ 108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2" h="225">
                  <a:moveTo>
                    <a:pt x="170" y="25"/>
                  </a:moveTo>
                  <a:cubicBezTo>
                    <a:pt x="172" y="20"/>
                    <a:pt x="172" y="18"/>
                    <a:pt x="172" y="18"/>
                  </a:cubicBezTo>
                  <a:cubicBezTo>
                    <a:pt x="172" y="10"/>
                    <a:pt x="165" y="7"/>
                    <a:pt x="160" y="7"/>
                  </a:cubicBezTo>
                  <a:cubicBezTo>
                    <a:pt x="152" y="7"/>
                    <a:pt x="145" y="14"/>
                    <a:pt x="144" y="20"/>
                  </a:cubicBezTo>
                  <a:cubicBezTo>
                    <a:pt x="138" y="11"/>
                    <a:pt x="126" y="0"/>
                    <a:pt x="108" y="0"/>
                  </a:cubicBezTo>
                  <a:cubicBezTo>
                    <a:pt x="64" y="0"/>
                    <a:pt x="19" y="47"/>
                    <a:pt x="19" y="97"/>
                  </a:cubicBezTo>
                  <a:cubicBezTo>
                    <a:pt x="19" y="133"/>
                    <a:pt x="43" y="154"/>
                    <a:pt x="72" y="154"/>
                  </a:cubicBezTo>
                  <a:cubicBezTo>
                    <a:pt x="88" y="154"/>
                    <a:pt x="103" y="146"/>
                    <a:pt x="115" y="135"/>
                  </a:cubicBezTo>
                  <a:lnTo>
                    <a:pt x="108" y="167"/>
                  </a:lnTo>
                  <a:cubicBezTo>
                    <a:pt x="104" y="181"/>
                    <a:pt x="101" y="191"/>
                    <a:pt x="88" y="203"/>
                  </a:cubicBezTo>
                  <a:cubicBezTo>
                    <a:pt x="73" y="215"/>
                    <a:pt x="58" y="215"/>
                    <a:pt x="49" y="215"/>
                  </a:cubicBezTo>
                  <a:cubicBezTo>
                    <a:pt x="33" y="215"/>
                    <a:pt x="28" y="214"/>
                    <a:pt x="22" y="213"/>
                  </a:cubicBezTo>
                  <a:cubicBezTo>
                    <a:pt x="31" y="209"/>
                    <a:pt x="33" y="200"/>
                    <a:pt x="33" y="196"/>
                  </a:cubicBezTo>
                  <a:cubicBezTo>
                    <a:pt x="33" y="187"/>
                    <a:pt x="27" y="183"/>
                    <a:pt x="20" y="183"/>
                  </a:cubicBezTo>
                  <a:cubicBezTo>
                    <a:pt x="10" y="183"/>
                    <a:pt x="0" y="191"/>
                    <a:pt x="0" y="204"/>
                  </a:cubicBezTo>
                  <a:cubicBezTo>
                    <a:pt x="0" y="225"/>
                    <a:pt x="30" y="225"/>
                    <a:pt x="49" y="225"/>
                  </a:cubicBezTo>
                  <a:cubicBezTo>
                    <a:pt x="104" y="225"/>
                    <a:pt x="127" y="197"/>
                    <a:pt x="132" y="177"/>
                  </a:cubicBezTo>
                  <a:lnTo>
                    <a:pt x="170" y="25"/>
                  </a:lnTo>
                  <a:close/>
                  <a:moveTo>
                    <a:pt x="122" y="108"/>
                  </a:moveTo>
                  <a:cubicBezTo>
                    <a:pt x="121" y="113"/>
                    <a:pt x="121" y="114"/>
                    <a:pt x="115" y="121"/>
                  </a:cubicBezTo>
                  <a:cubicBezTo>
                    <a:pt x="103" y="135"/>
                    <a:pt x="86" y="144"/>
                    <a:pt x="73" y="144"/>
                  </a:cubicBezTo>
                  <a:cubicBezTo>
                    <a:pt x="55" y="144"/>
                    <a:pt x="47" y="129"/>
                    <a:pt x="47" y="111"/>
                  </a:cubicBezTo>
                  <a:cubicBezTo>
                    <a:pt x="47" y="96"/>
                    <a:pt x="56" y="57"/>
                    <a:pt x="65" y="42"/>
                  </a:cubicBezTo>
                  <a:cubicBezTo>
                    <a:pt x="80" y="17"/>
                    <a:pt x="96" y="10"/>
                    <a:pt x="108" y="10"/>
                  </a:cubicBezTo>
                  <a:cubicBezTo>
                    <a:pt x="132" y="10"/>
                    <a:pt x="139" y="36"/>
                    <a:pt x="139" y="40"/>
                  </a:cubicBezTo>
                  <a:cubicBezTo>
                    <a:pt x="139" y="40"/>
                    <a:pt x="139" y="41"/>
                    <a:pt x="138" y="45"/>
                  </a:cubicBezTo>
                  <a:lnTo>
                    <a:pt x="122" y="10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1" name="Freeform 255"/>
            <p:cNvSpPr>
              <a:spLocks/>
            </p:cNvSpPr>
            <p:nvPr>
              <p:custDataLst>
                <p:tags r:id="rId70"/>
              </p:custDataLst>
            </p:nvPr>
          </p:nvSpPr>
          <p:spPr bwMode="auto">
            <a:xfrm>
              <a:off x="4443412" y="3132137"/>
              <a:ext cx="161925" cy="198438"/>
            </a:xfrm>
            <a:custGeom>
              <a:avLst/>
              <a:gdLst>
                <a:gd name="T0" fmla="*/ 100 w 270"/>
                <a:gd name="T1" fmla="*/ 45 h 328"/>
                <a:gd name="T2" fmla="*/ 107 w 270"/>
                <a:gd name="T3" fmla="*/ 14 h 328"/>
                <a:gd name="T4" fmla="*/ 93 w 270"/>
                <a:gd name="T5" fmla="*/ 0 h 328"/>
                <a:gd name="T6" fmla="*/ 73 w 270"/>
                <a:gd name="T7" fmla="*/ 18 h 328"/>
                <a:gd name="T8" fmla="*/ 1 w 270"/>
                <a:gd name="T9" fmla="*/ 307 h 328"/>
                <a:gd name="T10" fmla="*/ 0 w 270"/>
                <a:gd name="T11" fmla="*/ 315 h 328"/>
                <a:gd name="T12" fmla="*/ 14 w 270"/>
                <a:gd name="T13" fmla="*/ 328 h 328"/>
                <a:gd name="T14" fmla="*/ 31 w 270"/>
                <a:gd name="T15" fmla="*/ 318 h 328"/>
                <a:gd name="T16" fmla="*/ 58 w 270"/>
                <a:gd name="T17" fmla="*/ 211 h 328"/>
                <a:gd name="T18" fmla="*/ 107 w 270"/>
                <a:gd name="T19" fmla="*/ 226 h 328"/>
                <a:gd name="T20" fmla="*/ 173 w 270"/>
                <a:gd name="T21" fmla="*/ 190 h 328"/>
                <a:gd name="T22" fmla="*/ 218 w 270"/>
                <a:gd name="T23" fmla="*/ 226 h 328"/>
                <a:gd name="T24" fmla="*/ 255 w 270"/>
                <a:gd name="T25" fmla="*/ 199 h 328"/>
                <a:gd name="T26" fmla="*/ 270 w 270"/>
                <a:gd name="T27" fmla="*/ 149 h 328"/>
                <a:gd name="T28" fmla="*/ 264 w 270"/>
                <a:gd name="T29" fmla="*/ 144 h 328"/>
                <a:gd name="T30" fmla="*/ 257 w 270"/>
                <a:gd name="T31" fmla="*/ 153 h 328"/>
                <a:gd name="T32" fmla="*/ 219 w 270"/>
                <a:gd name="T33" fmla="*/ 215 h 328"/>
                <a:gd name="T34" fmla="*/ 204 w 270"/>
                <a:gd name="T35" fmla="*/ 192 h 328"/>
                <a:gd name="T36" fmla="*/ 214 w 270"/>
                <a:gd name="T37" fmla="*/ 140 h 328"/>
                <a:gd name="T38" fmla="*/ 228 w 270"/>
                <a:gd name="T39" fmla="*/ 86 h 328"/>
                <a:gd name="T40" fmla="*/ 236 w 270"/>
                <a:gd name="T41" fmla="*/ 52 h 328"/>
                <a:gd name="T42" fmla="*/ 244 w 270"/>
                <a:gd name="T43" fmla="*/ 19 h 328"/>
                <a:gd name="T44" fmla="*/ 229 w 270"/>
                <a:gd name="T45" fmla="*/ 6 h 328"/>
                <a:gd name="T46" fmla="*/ 210 w 270"/>
                <a:gd name="T47" fmla="*/ 23 h 328"/>
                <a:gd name="T48" fmla="*/ 187 w 270"/>
                <a:gd name="T49" fmla="*/ 116 h 328"/>
                <a:gd name="T50" fmla="*/ 174 w 270"/>
                <a:gd name="T51" fmla="*/ 167 h 328"/>
                <a:gd name="T52" fmla="*/ 109 w 270"/>
                <a:gd name="T53" fmla="*/ 215 h 328"/>
                <a:gd name="T54" fmla="*/ 72 w 270"/>
                <a:gd name="T55" fmla="*/ 172 h 328"/>
                <a:gd name="T56" fmla="*/ 79 w 270"/>
                <a:gd name="T57" fmla="*/ 129 h 328"/>
                <a:gd name="T58" fmla="*/ 100 w 270"/>
                <a:gd name="T59" fmla="*/ 45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70" h="328">
                  <a:moveTo>
                    <a:pt x="100" y="45"/>
                  </a:moveTo>
                  <a:cubicBezTo>
                    <a:pt x="102" y="35"/>
                    <a:pt x="107" y="16"/>
                    <a:pt x="107" y="14"/>
                  </a:cubicBezTo>
                  <a:cubicBezTo>
                    <a:pt x="107" y="5"/>
                    <a:pt x="101" y="0"/>
                    <a:pt x="93" y="0"/>
                  </a:cubicBezTo>
                  <a:cubicBezTo>
                    <a:pt x="91" y="0"/>
                    <a:pt x="77" y="1"/>
                    <a:pt x="73" y="18"/>
                  </a:cubicBezTo>
                  <a:lnTo>
                    <a:pt x="1" y="307"/>
                  </a:lnTo>
                  <a:cubicBezTo>
                    <a:pt x="0" y="313"/>
                    <a:pt x="0" y="314"/>
                    <a:pt x="0" y="315"/>
                  </a:cubicBezTo>
                  <a:cubicBezTo>
                    <a:pt x="0" y="322"/>
                    <a:pt x="5" y="328"/>
                    <a:pt x="14" y="328"/>
                  </a:cubicBezTo>
                  <a:cubicBezTo>
                    <a:pt x="24" y="328"/>
                    <a:pt x="30" y="319"/>
                    <a:pt x="31" y="318"/>
                  </a:cubicBezTo>
                  <a:cubicBezTo>
                    <a:pt x="33" y="313"/>
                    <a:pt x="39" y="287"/>
                    <a:pt x="58" y="211"/>
                  </a:cubicBezTo>
                  <a:cubicBezTo>
                    <a:pt x="74" y="224"/>
                    <a:pt x="97" y="226"/>
                    <a:pt x="107" y="226"/>
                  </a:cubicBezTo>
                  <a:cubicBezTo>
                    <a:pt x="142" y="226"/>
                    <a:pt x="161" y="204"/>
                    <a:pt x="173" y="190"/>
                  </a:cubicBezTo>
                  <a:cubicBezTo>
                    <a:pt x="178" y="212"/>
                    <a:pt x="196" y="226"/>
                    <a:pt x="218" y="226"/>
                  </a:cubicBezTo>
                  <a:cubicBezTo>
                    <a:pt x="235" y="226"/>
                    <a:pt x="247" y="215"/>
                    <a:pt x="255" y="199"/>
                  </a:cubicBezTo>
                  <a:cubicBezTo>
                    <a:pt x="263" y="181"/>
                    <a:pt x="270" y="150"/>
                    <a:pt x="270" y="149"/>
                  </a:cubicBezTo>
                  <a:cubicBezTo>
                    <a:pt x="270" y="144"/>
                    <a:pt x="265" y="144"/>
                    <a:pt x="264" y="144"/>
                  </a:cubicBezTo>
                  <a:cubicBezTo>
                    <a:pt x="259" y="144"/>
                    <a:pt x="258" y="146"/>
                    <a:pt x="257" y="153"/>
                  </a:cubicBezTo>
                  <a:cubicBezTo>
                    <a:pt x="248" y="186"/>
                    <a:pt x="239" y="215"/>
                    <a:pt x="219" y="215"/>
                  </a:cubicBezTo>
                  <a:cubicBezTo>
                    <a:pt x="206" y="215"/>
                    <a:pt x="204" y="202"/>
                    <a:pt x="204" y="192"/>
                  </a:cubicBezTo>
                  <a:cubicBezTo>
                    <a:pt x="204" y="181"/>
                    <a:pt x="210" y="158"/>
                    <a:pt x="214" y="140"/>
                  </a:cubicBezTo>
                  <a:lnTo>
                    <a:pt x="228" y="86"/>
                  </a:lnTo>
                  <a:cubicBezTo>
                    <a:pt x="229" y="79"/>
                    <a:pt x="234" y="60"/>
                    <a:pt x="236" y="52"/>
                  </a:cubicBezTo>
                  <a:cubicBezTo>
                    <a:pt x="239" y="41"/>
                    <a:pt x="244" y="22"/>
                    <a:pt x="244" y="19"/>
                  </a:cubicBezTo>
                  <a:cubicBezTo>
                    <a:pt x="244" y="10"/>
                    <a:pt x="237" y="6"/>
                    <a:pt x="229" y="6"/>
                  </a:cubicBezTo>
                  <a:cubicBezTo>
                    <a:pt x="227" y="6"/>
                    <a:pt x="214" y="6"/>
                    <a:pt x="210" y="23"/>
                  </a:cubicBezTo>
                  <a:lnTo>
                    <a:pt x="187" y="116"/>
                  </a:lnTo>
                  <a:cubicBezTo>
                    <a:pt x="181" y="141"/>
                    <a:pt x="175" y="162"/>
                    <a:pt x="174" y="167"/>
                  </a:cubicBezTo>
                  <a:cubicBezTo>
                    <a:pt x="173" y="170"/>
                    <a:pt x="149" y="215"/>
                    <a:pt x="109" y="215"/>
                  </a:cubicBezTo>
                  <a:cubicBezTo>
                    <a:pt x="84" y="215"/>
                    <a:pt x="72" y="199"/>
                    <a:pt x="72" y="172"/>
                  </a:cubicBezTo>
                  <a:cubicBezTo>
                    <a:pt x="72" y="157"/>
                    <a:pt x="75" y="143"/>
                    <a:pt x="79" y="129"/>
                  </a:cubicBezTo>
                  <a:lnTo>
                    <a:pt x="100" y="4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2" name="Freeform 256"/>
            <p:cNvSpPr>
              <a:spLocks noEditPoints="1"/>
            </p:cNvSpPr>
            <p:nvPr>
              <p:custDataLst>
                <p:tags r:id="rId71"/>
              </p:custDataLst>
            </p:nvPr>
          </p:nvSpPr>
          <p:spPr bwMode="auto">
            <a:xfrm>
              <a:off x="4624387" y="3217862"/>
              <a:ext cx="103187" cy="134938"/>
            </a:xfrm>
            <a:custGeom>
              <a:avLst/>
              <a:gdLst>
                <a:gd name="T0" fmla="*/ 170 w 172"/>
                <a:gd name="T1" fmla="*/ 25 h 224"/>
                <a:gd name="T2" fmla="*/ 172 w 172"/>
                <a:gd name="T3" fmla="*/ 17 h 224"/>
                <a:gd name="T4" fmla="*/ 160 w 172"/>
                <a:gd name="T5" fmla="*/ 6 h 224"/>
                <a:gd name="T6" fmla="*/ 144 w 172"/>
                <a:gd name="T7" fmla="*/ 19 h 224"/>
                <a:gd name="T8" fmla="*/ 108 w 172"/>
                <a:gd name="T9" fmla="*/ 0 h 224"/>
                <a:gd name="T10" fmla="*/ 19 w 172"/>
                <a:gd name="T11" fmla="*/ 96 h 224"/>
                <a:gd name="T12" fmla="*/ 72 w 172"/>
                <a:gd name="T13" fmla="*/ 153 h 224"/>
                <a:gd name="T14" fmla="*/ 115 w 172"/>
                <a:gd name="T15" fmla="*/ 134 h 224"/>
                <a:gd name="T16" fmla="*/ 108 w 172"/>
                <a:gd name="T17" fmla="*/ 166 h 224"/>
                <a:gd name="T18" fmla="*/ 88 w 172"/>
                <a:gd name="T19" fmla="*/ 202 h 224"/>
                <a:gd name="T20" fmla="*/ 49 w 172"/>
                <a:gd name="T21" fmla="*/ 215 h 224"/>
                <a:gd name="T22" fmla="*/ 22 w 172"/>
                <a:gd name="T23" fmla="*/ 212 h 224"/>
                <a:gd name="T24" fmla="*/ 33 w 172"/>
                <a:gd name="T25" fmla="*/ 195 h 224"/>
                <a:gd name="T26" fmla="*/ 20 w 172"/>
                <a:gd name="T27" fmla="*/ 182 h 224"/>
                <a:gd name="T28" fmla="*/ 0 w 172"/>
                <a:gd name="T29" fmla="*/ 203 h 224"/>
                <a:gd name="T30" fmla="*/ 49 w 172"/>
                <a:gd name="T31" fmla="*/ 224 h 224"/>
                <a:gd name="T32" fmla="*/ 132 w 172"/>
                <a:gd name="T33" fmla="*/ 177 h 224"/>
                <a:gd name="T34" fmla="*/ 170 w 172"/>
                <a:gd name="T35" fmla="*/ 25 h 224"/>
                <a:gd name="T36" fmla="*/ 122 w 172"/>
                <a:gd name="T37" fmla="*/ 107 h 224"/>
                <a:gd name="T38" fmla="*/ 115 w 172"/>
                <a:gd name="T39" fmla="*/ 120 h 224"/>
                <a:gd name="T40" fmla="*/ 73 w 172"/>
                <a:gd name="T41" fmla="*/ 144 h 224"/>
                <a:gd name="T42" fmla="*/ 47 w 172"/>
                <a:gd name="T43" fmla="*/ 110 h 224"/>
                <a:gd name="T44" fmla="*/ 65 w 172"/>
                <a:gd name="T45" fmla="*/ 41 h 224"/>
                <a:gd name="T46" fmla="*/ 108 w 172"/>
                <a:gd name="T47" fmla="*/ 9 h 224"/>
                <a:gd name="T48" fmla="*/ 139 w 172"/>
                <a:gd name="T49" fmla="*/ 39 h 224"/>
                <a:gd name="T50" fmla="*/ 138 w 172"/>
                <a:gd name="T51" fmla="*/ 44 h 224"/>
                <a:gd name="T52" fmla="*/ 122 w 172"/>
                <a:gd name="T53" fmla="*/ 107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2" h="224">
                  <a:moveTo>
                    <a:pt x="170" y="25"/>
                  </a:moveTo>
                  <a:cubicBezTo>
                    <a:pt x="172" y="19"/>
                    <a:pt x="172" y="18"/>
                    <a:pt x="172" y="17"/>
                  </a:cubicBezTo>
                  <a:cubicBezTo>
                    <a:pt x="172" y="10"/>
                    <a:pt x="165" y="6"/>
                    <a:pt x="160" y="6"/>
                  </a:cubicBezTo>
                  <a:cubicBezTo>
                    <a:pt x="152" y="6"/>
                    <a:pt x="145" y="13"/>
                    <a:pt x="144" y="19"/>
                  </a:cubicBezTo>
                  <a:cubicBezTo>
                    <a:pt x="138" y="10"/>
                    <a:pt x="126" y="0"/>
                    <a:pt x="108" y="0"/>
                  </a:cubicBezTo>
                  <a:cubicBezTo>
                    <a:pt x="64" y="0"/>
                    <a:pt x="19" y="46"/>
                    <a:pt x="19" y="96"/>
                  </a:cubicBezTo>
                  <a:cubicBezTo>
                    <a:pt x="19" y="132"/>
                    <a:pt x="43" y="153"/>
                    <a:pt x="72" y="153"/>
                  </a:cubicBezTo>
                  <a:cubicBezTo>
                    <a:pt x="88" y="153"/>
                    <a:pt x="103" y="145"/>
                    <a:pt x="115" y="134"/>
                  </a:cubicBezTo>
                  <a:lnTo>
                    <a:pt x="108" y="166"/>
                  </a:lnTo>
                  <a:cubicBezTo>
                    <a:pt x="104" y="181"/>
                    <a:pt x="101" y="190"/>
                    <a:pt x="88" y="202"/>
                  </a:cubicBezTo>
                  <a:cubicBezTo>
                    <a:pt x="73" y="215"/>
                    <a:pt x="58" y="215"/>
                    <a:pt x="49" y="215"/>
                  </a:cubicBezTo>
                  <a:cubicBezTo>
                    <a:pt x="33" y="215"/>
                    <a:pt x="28" y="214"/>
                    <a:pt x="22" y="212"/>
                  </a:cubicBezTo>
                  <a:cubicBezTo>
                    <a:pt x="31" y="208"/>
                    <a:pt x="33" y="200"/>
                    <a:pt x="33" y="195"/>
                  </a:cubicBezTo>
                  <a:cubicBezTo>
                    <a:pt x="33" y="186"/>
                    <a:pt x="27" y="182"/>
                    <a:pt x="20" y="182"/>
                  </a:cubicBezTo>
                  <a:cubicBezTo>
                    <a:pt x="10" y="182"/>
                    <a:pt x="0" y="190"/>
                    <a:pt x="0" y="203"/>
                  </a:cubicBezTo>
                  <a:cubicBezTo>
                    <a:pt x="0" y="224"/>
                    <a:pt x="30" y="224"/>
                    <a:pt x="49" y="224"/>
                  </a:cubicBezTo>
                  <a:cubicBezTo>
                    <a:pt x="104" y="224"/>
                    <a:pt x="127" y="197"/>
                    <a:pt x="132" y="177"/>
                  </a:cubicBezTo>
                  <a:lnTo>
                    <a:pt x="170" y="25"/>
                  </a:lnTo>
                  <a:close/>
                  <a:moveTo>
                    <a:pt x="122" y="107"/>
                  </a:moveTo>
                  <a:cubicBezTo>
                    <a:pt x="121" y="112"/>
                    <a:pt x="121" y="113"/>
                    <a:pt x="115" y="120"/>
                  </a:cubicBezTo>
                  <a:cubicBezTo>
                    <a:pt x="103" y="134"/>
                    <a:pt x="86" y="144"/>
                    <a:pt x="73" y="144"/>
                  </a:cubicBezTo>
                  <a:cubicBezTo>
                    <a:pt x="55" y="144"/>
                    <a:pt x="47" y="129"/>
                    <a:pt x="47" y="110"/>
                  </a:cubicBezTo>
                  <a:cubicBezTo>
                    <a:pt x="47" y="95"/>
                    <a:pt x="56" y="56"/>
                    <a:pt x="65" y="41"/>
                  </a:cubicBezTo>
                  <a:cubicBezTo>
                    <a:pt x="80" y="16"/>
                    <a:pt x="96" y="9"/>
                    <a:pt x="108" y="9"/>
                  </a:cubicBezTo>
                  <a:cubicBezTo>
                    <a:pt x="132" y="9"/>
                    <a:pt x="139" y="35"/>
                    <a:pt x="139" y="39"/>
                  </a:cubicBezTo>
                  <a:cubicBezTo>
                    <a:pt x="139" y="40"/>
                    <a:pt x="139" y="40"/>
                    <a:pt x="138" y="44"/>
                  </a:cubicBezTo>
                  <a:lnTo>
                    <a:pt x="122" y="10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3" name="Freeform 257"/>
            <p:cNvSpPr>
              <a:spLocks noEditPoints="1"/>
            </p:cNvSpPr>
            <p:nvPr>
              <p:custDataLst>
                <p:tags r:id="rId72"/>
              </p:custDataLst>
            </p:nvPr>
          </p:nvSpPr>
          <p:spPr bwMode="auto">
            <a:xfrm>
              <a:off x="4854575" y="3154362"/>
              <a:ext cx="200025" cy="71438"/>
            </a:xfrm>
            <a:custGeom>
              <a:avLst/>
              <a:gdLst>
                <a:gd name="T0" fmla="*/ 315 w 332"/>
                <a:gd name="T1" fmla="*/ 20 h 117"/>
                <a:gd name="T2" fmla="*/ 332 w 332"/>
                <a:gd name="T3" fmla="*/ 10 h 117"/>
                <a:gd name="T4" fmla="*/ 315 w 332"/>
                <a:gd name="T5" fmla="*/ 0 h 117"/>
                <a:gd name="T6" fmla="*/ 16 w 332"/>
                <a:gd name="T7" fmla="*/ 0 h 117"/>
                <a:gd name="T8" fmla="*/ 0 w 332"/>
                <a:gd name="T9" fmla="*/ 10 h 117"/>
                <a:gd name="T10" fmla="*/ 17 w 332"/>
                <a:gd name="T11" fmla="*/ 20 h 117"/>
                <a:gd name="T12" fmla="*/ 315 w 332"/>
                <a:gd name="T13" fmla="*/ 20 h 117"/>
                <a:gd name="T14" fmla="*/ 315 w 332"/>
                <a:gd name="T15" fmla="*/ 117 h 117"/>
                <a:gd name="T16" fmla="*/ 332 w 332"/>
                <a:gd name="T17" fmla="*/ 107 h 117"/>
                <a:gd name="T18" fmla="*/ 315 w 332"/>
                <a:gd name="T19" fmla="*/ 97 h 117"/>
                <a:gd name="T20" fmla="*/ 17 w 332"/>
                <a:gd name="T21" fmla="*/ 97 h 117"/>
                <a:gd name="T22" fmla="*/ 0 w 332"/>
                <a:gd name="T23" fmla="*/ 107 h 117"/>
                <a:gd name="T24" fmla="*/ 16 w 332"/>
                <a:gd name="T25" fmla="*/ 117 h 117"/>
                <a:gd name="T26" fmla="*/ 315 w 332"/>
                <a:gd name="T2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" h="117">
                  <a:moveTo>
                    <a:pt x="315" y="20"/>
                  </a:moveTo>
                  <a:cubicBezTo>
                    <a:pt x="322" y="20"/>
                    <a:pt x="332" y="20"/>
                    <a:pt x="332" y="10"/>
                  </a:cubicBezTo>
                  <a:cubicBezTo>
                    <a:pt x="332" y="0"/>
                    <a:pt x="322" y="0"/>
                    <a:pt x="315" y="0"/>
                  </a:cubicBezTo>
                  <a:lnTo>
                    <a:pt x="16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315" y="20"/>
                  </a:lnTo>
                  <a:close/>
                  <a:moveTo>
                    <a:pt x="315" y="117"/>
                  </a:moveTo>
                  <a:cubicBezTo>
                    <a:pt x="322" y="117"/>
                    <a:pt x="332" y="117"/>
                    <a:pt x="332" y="107"/>
                  </a:cubicBezTo>
                  <a:cubicBezTo>
                    <a:pt x="332" y="97"/>
                    <a:pt x="322" y="97"/>
                    <a:pt x="315" y="97"/>
                  </a:cubicBezTo>
                  <a:lnTo>
                    <a:pt x="17" y="97"/>
                  </a:lnTo>
                  <a:cubicBezTo>
                    <a:pt x="9" y="97"/>
                    <a:pt x="0" y="97"/>
                    <a:pt x="0" y="107"/>
                  </a:cubicBezTo>
                  <a:cubicBezTo>
                    <a:pt x="0" y="117"/>
                    <a:pt x="9" y="117"/>
                    <a:pt x="16" y="117"/>
                  </a:cubicBezTo>
                  <a:lnTo>
                    <a:pt x="315" y="1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4" name="Freeform 258"/>
            <p:cNvSpPr>
              <a:spLocks/>
            </p:cNvSpPr>
            <p:nvPr>
              <p:custDataLst>
                <p:tags r:id="rId73"/>
              </p:custDataLst>
            </p:nvPr>
          </p:nvSpPr>
          <p:spPr bwMode="auto">
            <a:xfrm>
              <a:off x="5207000" y="2833687"/>
              <a:ext cx="282575" cy="300038"/>
            </a:xfrm>
            <a:custGeom>
              <a:avLst/>
              <a:gdLst>
                <a:gd name="T0" fmla="*/ 182 w 470"/>
                <a:gd name="T1" fmla="*/ 266 h 499"/>
                <a:gd name="T2" fmla="*/ 5 w 470"/>
                <a:gd name="T3" fmla="*/ 485 h 499"/>
                <a:gd name="T4" fmla="*/ 0 w 470"/>
                <a:gd name="T5" fmla="*/ 493 h 499"/>
                <a:gd name="T6" fmla="*/ 14 w 470"/>
                <a:gd name="T7" fmla="*/ 499 h 499"/>
                <a:gd name="T8" fmla="*/ 427 w 470"/>
                <a:gd name="T9" fmla="*/ 499 h 499"/>
                <a:gd name="T10" fmla="*/ 470 w 470"/>
                <a:gd name="T11" fmla="*/ 375 h 499"/>
                <a:gd name="T12" fmla="*/ 457 w 470"/>
                <a:gd name="T13" fmla="*/ 375 h 499"/>
                <a:gd name="T14" fmla="*/ 369 w 470"/>
                <a:gd name="T15" fmla="*/ 457 h 499"/>
                <a:gd name="T16" fmla="*/ 253 w 470"/>
                <a:gd name="T17" fmla="*/ 471 h 499"/>
                <a:gd name="T18" fmla="*/ 41 w 470"/>
                <a:gd name="T19" fmla="*/ 471 h 499"/>
                <a:gd name="T20" fmla="*/ 214 w 470"/>
                <a:gd name="T21" fmla="*/ 257 h 499"/>
                <a:gd name="T22" fmla="*/ 219 w 470"/>
                <a:gd name="T23" fmla="*/ 249 h 499"/>
                <a:gd name="T24" fmla="*/ 215 w 470"/>
                <a:gd name="T25" fmla="*/ 243 h 499"/>
                <a:gd name="T26" fmla="*/ 53 w 470"/>
                <a:gd name="T27" fmla="*/ 20 h 499"/>
                <a:gd name="T28" fmla="*/ 251 w 470"/>
                <a:gd name="T29" fmla="*/ 20 h 499"/>
                <a:gd name="T30" fmla="*/ 457 w 470"/>
                <a:gd name="T31" fmla="*/ 117 h 499"/>
                <a:gd name="T32" fmla="*/ 470 w 470"/>
                <a:gd name="T33" fmla="*/ 117 h 499"/>
                <a:gd name="T34" fmla="*/ 427 w 470"/>
                <a:gd name="T35" fmla="*/ 0 h 499"/>
                <a:gd name="T36" fmla="*/ 14 w 470"/>
                <a:gd name="T37" fmla="*/ 0 h 499"/>
                <a:gd name="T38" fmla="*/ 0 w 470"/>
                <a:gd name="T39" fmla="*/ 16 h 499"/>
                <a:gd name="T40" fmla="*/ 182 w 470"/>
                <a:gd name="T41" fmla="*/ 266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499">
                  <a:moveTo>
                    <a:pt x="182" y="266"/>
                  </a:moveTo>
                  <a:lnTo>
                    <a:pt x="5" y="485"/>
                  </a:lnTo>
                  <a:cubicBezTo>
                    <a:pt x="1" y="490"/>
                    <a:pt x="0" y="491"/>
                    <a:pt x="0" y="493"/>
                  </a:cubicBezTo>
                  <a:cubicBezTo>
                    <a:pt x="0" y="499"/>
                    <a:pt x="5" y="499"/>
                    <a:pt x="14" y="499"/>
                  </a:cubicBezTo>
                  <a:lnTo>
                    <a:pt x="427" y="499"/>
                  </a:lnTo>
                  <a:lnTo>
                    <a:pt x="470" y="375"/>
                  </a:lnTo>
                  <a:lnTo>
                    <a:pt x="457" y="375"/>
                  </a:lnTo>
                  <a:cubicBezTo>
                    <a:pt x="445" y="412"/>
                    <a:pt x="411" y="442"/>
                    <a:pt x="369" y="457"/>
                  </a:cubicBezTo>
                  <a:cubicBezTo>
                    <a:pt x="361" y="459"/>
                    <a:pt x="327" y="471"/>
                    <a:pt x="253" y="471"/>
                  </a:cubicBezTo>
                  <a:lnTo>
                    <a:pt x="41" y="471"/>
                  </a:lnTo>
                  <a:lnTo>
                    <a:pt x="214" y="257"/>
                  </a:lnTo>
                  <a:cubicBezTo>
                    <a:pt x="218" y="253"/>
                    <a:pt x="219" y="251"/>
                    <a:pt x="219" y="249"/>
                  </a:cubicBezTo>
                  <a:cubicBezTo>
                    <a:pt x="219" y="247"/>
                    <a:pt x="218" y="247"/>
                    <a:pt x="215" y="243"/>
                  </a:cubicBezTo>
                  <a:lnTo>
                    <a:pt x="53" y="20"/>
                  </a:lnTo>
                  <a:lnTo>
                    <a:pt x="251" y="20"/>
                  </a:lnTo>
                  <a:cubicBezTo>
                    <a:pt x="308" y="20"/>
                    <a:pt x="422" y="24"/>
                    <a:pt x="457" y="117"/>
                  </a:cubicBezTo>
                  <a:lnTo>
                    <a:pt x="470" y="117"/>
                  </a:lnTo>
                  <a:lnTo>
                    <a:pt x="427" y="0"/>
                  </a:lnTo>
                  <a:lnTo>
                    <a:pt x="14" y="0"/>
                  </a:lnTo>
                  <a:cubicBezTo>
                    <a:pt x="0" y="0"/>
                    <a:pt x="0" y="1"/>
                    <a:pt x="0" y="16"/>
                  </a:cubicBezTo>
                  <a:lnTo>
                    <a:pt x="182" y="26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5" name="Freeform 259"/>
            <p:cNvSpPr>
              <a:spLocks/>
            </p:cNvSpPr>
            <p:nvPr>
              <p:custDataLst>
                <p:tags r:id="rId74"/>
              </p:custDataLst>
            </p:nvPr>
          </p:nvSpPr>
          <p:spPr bwMode="auto">
            <a:xfrm>
              <a:off x="5521325" y="2765425"/>
              <a:ext cx="187325" cy="142875"/>
            </a:xfrm>
            <a:custGeom>
              <a:avLst/>
              <a:gdLst>
                <a:gd name="T0" fmla="*/ 267 w 311"/>
                <a:gd name="T1" fmla="*/ 38 h 238"/>
                <a:gd name="T2" fmla="*/ 304 w 311"/>
                <a:gd name="T3" fmla="*/ 13 h 238"/>
                <a:gd name="T4" fmla="*/ 311 w 311"/>
                <a:gd name="T5" fmla="*/ 5 h 238"/>
                <a:gd name="T6" fmla="*/ 306 w 311"/>
                <a:gd name="T7" fmla="*/ 0 h 238"/>
                <a:gd name="T8" fmla="*/ 270 w 311"/>
                <a:gd name="T9" fmla="*/ 2 h 238"/>
                <a:gd name="T10" fmla="*/ 233 w 311"/>
                <a:gd name="T11" fmla="*/ 0 h 238"/>
                <a:gd name="T12" fmla="*/ 226 w 311"/>
                <a:gd name="T13" fmla="*/ 8 h 238"/>
                <a:gd name="T14" fmla="*/ 233 w 311"/>
                <a:gd name="T15" fmla="*/ 13 h 238"/>
                <a:gd name="T16" fmla="*/ 256 w 311"/>
                <a:gd name="T17" fmla="*/ 27 h 238"/>
                <a:gd name="T18" fmla="*/ 254 w 311"/>
                <a:gd name="T19" fmla="*/ 35 h 238"/>
                <a:gd name="T20" fmla="*/ 216 w 311"/>
                <a:gd name="T21" fmla="*/ 187 h 238"/>
                <a:gd name="T22" fmla="*/ 128 w 311"/>
                <a:gd name="T23" fmla="*/ 6 h 238"/>
                <a:gd name="T24" fmla="*/ 116 w 311"/>
                <a:gd name="T25" fmla="*/ 0 h 238"/>
                <a:gd name="T26" fmla="*/ 68 w 311"/>
                <a:gd name="T27" fmla="*/ 0 h 238"/>
                <a:gd name="T28" fmla="*/ 57 w 311"/>
                <a:gd name="T29" fmla="*/ 8 h 238"/>
                <a:gd name="T30" fmla="*/ 68 w 311"/>
                <a:gd name="T31" fmla="*/ 13 h 238"/>
                <a:gd name="T32" fmla="*/ 91 w 311"/>
                <a:gd name="T33" fmla="*/ 15 h 238"/>
                <a:gd name="T34" fmla="*/ 44 w 311"/>
                <a:gd name="T35" fmla="*/ 201 h 238"/>
                <a:gd name="T36" fmla="*/ 8 w 311"/>
                <a:gd name="T37" fmla="*/ 226 h 238"/>
                <a:gd name="T38" fmla="*/ 0 w 311"/>
                <a:gd name="T39" fmla="*/ 233 h 238"/>
                <a:gd name="T40" fmla="*/ 6 w 311"/>
                <a:gd name="T41" fmla="*/ 238 h 238"/>
                <a:gd name="T42" fmla="*/ 42 w 311"/>
                <a:gd name="T43" fmla="*/ 237 h 238"/>
                <a:gd name="T44" fmla="*/ 79 w 311"/>
                <a:gd name="T45" fmla="*/ 238 h 238"/>
                <a:gd name="T46" fmla="*/ 86 w 311"/>
                <a:gd name="T47" fmla="*/ 231 h 238"/>
                <a:gd name="T48" fmla="*/ 78 w 311"/>
                <a:gd name="T49" fmla="*/ 226 h 238"/>
                <a:gd name="T50" fmla="*/ 56 w 311"/>
                <a:gd name="T51" fmla="*/ 211 h 238"/>
                <a:gd name="T52" fmla="*/ 57 w 311"/>
                <a:gd name="T53" fmla="*/ 202 h 238"/>
                <a:gd name="T54" fmla="*/ 102 w 311"/>
                <a:gd name="T55" fmla="*/ 24 h 238"/>
                <a:gd name="T56" fmla="*/ 204 w 311"/>
                <a:gd name="T57" fmla="*/ 232 h 238"/>
                <a:gd name="T58" fmla="*/ 211 w 311"/>
                <a:gd name="T59" fmla="*/ 238 h 238"/>
                <a:gd name="T60" fmla="*/ 219 w 311"/>
                <a:gd name="T61" fmla="*/ 231 h 238"/>
                <a:gd name="T62" fmla="*/ 267 w 311"/>
                <a:gd name="T63" fmla="*/ 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11" h="238">
                  <a:moveTo>
                    <a:pt x="267" y="38"/>
                  </a:moveTo>
                  <a:cubicBezTo>
                    <a:pt x="271" y="25"/>
                    <a:pt x="276" y="13"/>
                    <a:pt x="304" y="13"/>
                  </a:cubicBezTo>
                  <a:cubicBezTo>
                    <a:pt x="306" y="13"/>
                    <a:pt x="311" y="12"/>
                    <a:pt x="311" y="5"/>
                  </a:cubicBezTo>
                  <a:cubicBezTo>
                    <a:pt x="311" y="3"/>
                    <a:pt x="309" y="0"/>
                    <a:pt x="306" y="0"/>
                  </a:cubicBezTo>
                  <a:cubicBezTo>
                    <a:pt x="294" y="0"/>
                    <a:pt x="281" y="2"/>
                    <a:pt x="270" y="2"/>
                  </a:cubicBezTo>
                  <a:cubicBezTo>
                    <a:pt x="261" y="2"/>
                    <a:pt x="241" y="0"/>
                    <a:pt x="233" y="0"/>
                  </a:cubicBezTo>
                  <a:cubicBezTo>
                    <a:pt x="231" y="0"/>
                    <a:pt x="226" y="0"/>
                    <a:pt x="226" y="8"/>
                  </a:cubicBezTo>
                  <a:cubicBezTo>
                    <a:pt x="226" y="12"/>
                    <a:pt x="230" y="13"/>
                    <a:pt x="233" y="13"/>
                  </a:cubicBezTo>
                  <a:cubicBezTo>
                    <a:pt x="250" y="13"/>
                    <a:pt x="256" y="18"/>
                    <a:pt x="256" y="27"/>
                  </a:cubicBezTo>
                  <a:cubicBezTo>
                    <a:pt x="256" y="30"/>
                    <a:pt x="255" y="32"/>
                    <a:pt x="254" y="35"/>
                  </a:cubicBezTo>
                  <a:lnTo>
                    <a:pt x="216" y="187"/>
                  </a:lnTo>
                  <a:lnTo>
                    <a:pt x="128" y="6"/>
                  </a:lnTo>
                  <a:cubicBezTo>
                    <a:pt x="125" y="0"/>
                    <a:pt x="124" y="0"/>
                    <a:pt x="116" y="0"/>
                  </a:cubicBezTo>
                  <a:lnTo>
                    <a:pt x="68" y="0"/>
                  </a:lnTo>
                  <a:cubicBezTo>
                    <a:pt x="61" y="0"/>
                    <a:pt x="57" y="0"/>
                    <a:pt x="57" y="8"/>
                  </a:cubicBezTo>
                  <a:cubicBezTo>
                    <a:pt x="57" y="13"/>
                    <a:pt x="61" y="13"/>
                    <a:pt x="68" y="13"/>
                  </a:cubicBezTo>
                  <a:cubicBezTo>
                    <a:pt x="76" y="13"/>
                    <a:pt x="83" y="13"/>
                    <a:pt x="91" y="15"/>
                  </a:cubicBezTo>
                  <a:lnTo>
                    <a:pt x="44" y="201"/>
                  </a:lnTo>
                  <a:cubicBezTo>
                    <a:pt x="41" y="214"/>
                    <a:pt x="35" y="225"/>
                    <a:pt x="8" y="226"/>
                  </a:cubicBezTo>
                  <a:cubicBezTo>
                    <a:pt x="5" y="226"/>
                    <a:pt x="0" y="226"/>
                    <a:pt x="0" y="233"/>
                  </a:cubicBezTo>
                  <a:cubicBezTo>
                    <a:pt x="0" y="237"/>
                    <a:pt x="3" y="238"/>
                    <a:pt x="6" y="238"/>
                  </a:cubicBezTo>
                  <a:cubicBezTo>
                    <a:pt x="17" y="238"/>
                    <a:pt x="30" y="237"/>
                    <a:pt x="42" y="237"/>
                  </a:cubicBezTo>
                  <a:cubicBezTo>
                    <a:pt x="50" y="237"/>
                    <a:pt x="71" y="238"/>
                    <a:pt x="79" y="238"/>
                  </a:cubicBezTo>
                  <a:cubicBezTo>
                    <a:pt x="82" y="238"/>
                    <a:pt x="86" y="237"/>
                    <a:pt x="86" y="231"/>
                  </a:cubicBezTo>
                  <a:cubicBezTo>
                    <a:pt x="86" y="226"/>
                    <a:pt x="82" y="226"/>
                    <a:pt x="78" y="226"/>
                  </a:cubicBezTo>
                  <a:cubicBezTo>
                    <a:pt x="56" y="225"/>
                    <a:pt x="56" y="216"/>
                    <a:pt x="56" y="211"/>
                  </a:cubicBezTo>
                  <a:cubicBezTo>
                    <a:pt x="56" y="210"/>
                    <a:pt x="56" y="208"/>
                    <a:pt x="57" y="202"/>
                  </a:cubicBezTo>
                  <a:lnTo>
                    <a:pt x="102" y="24"/>
                  </a:lnTo>
                  <a:lnTo>
                    <a:pt x="204" y="232"/>
                  </a:lnTo>
                  <a:cubicBezTo>
                    <a:pt x="207" y="238"/>
                    <a:pt x="208" y="238"/>
                    <a:pt x="211" y="238"/>
                  </a:cubicBezTo>
                  <a:cubicBezTo>
                    <a:pt x="217" y="238"/>
                    <a:pt x="217" y="237"/>
                    <a:pt x="219" y="231"/>
                  </a:cubicBezTo>
                  <a:lnTo>
                    <a:pt x="267" y="3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6" name="Freeform 260"/>
            <p:cNvSpPr>
              <a:spLocks/>
            </p:cNvSpPr>
            <p:nvPr>
              <p:custDataLst>
                <p:tags r:id="rId75"/>
              </p:custDataLst>
            </p:nvPr>
          </p:nvSpPr>
          <p:spPr bwMode="auto">
            <a:xfrm>
              <a:off x="5516562" y="3055937"/>
              <a:ext cx="128587" cy="95250"/>
            </a:xfrm>
            <a:custGeom>
              <a:avLst/>
              <a:gdLst>
                <a:gd name="T0" fmla="*/ 26 w 213"/>
                <a:gd name="T1" fmla="*/ 132 h 158"/>
                <a:gd name="T2" fmla="*/ 22 w 213"/>
                <a:gd name="T3" fmla="*/ 147 h 158"/>
                <a:gd name="T4" fmla="*/ 34 w 213"/>
                <a:gd name="T5" fmla="*/ 158 h 158"/>
                <a:gd name="T6" fmla="*/ 48 w 213"/>
                <a:gd name="T7" fmla="*/ 150 h 158"/>
                <a:gd name="T8" fmla="*/ 54 w 213"/>
                <a:gd name="T9" fmla="*/ 128 h 158"/>
                <a:gd name="T10" fmla="*/ 62 w 213"/>
                <a:gd name="T11" fmla="*/ 97 h 158"/>
                <a:gd name="T12" fmla="*/ 68 w 213"/>
                <a:gd name="T13" fmla="*/ 74 h 158"/>
                <a:gd name="T14" fmla="*/ 82 w 213"/>
                <a:gd name="T15" fmla="*/ 42 h 158"/>
                <a:gd name="T16" fmla="*/ 135 w 213"/>
                <a:gd name="T17" fmla="*/ 10 h 158"/>
                <a:gd name="T18" fmla="*/ 155 w 213"/>
                <a:gd name="T19" fmla="*/ 35 h 158"/>
                <a:gd name="T20" fmla="*/ 135 w 213"/>
                <a:gd name="T21" fmla="*/ 109 h 158"/>
                <a:gd name="T22" fmla="*/ 129 w 213"/>
                <a:gd name="T23" fmla="*/ 128 h 158"/>
                <a:gd name="T24" fmla="*/ 163 w 213"/>
                <a:gd name="T25" fmla="*/ 158 h 158"/>
                <a:gd name="T26" fmla="*/ 213 w 213"/>
                <a:gd name="T27" fmla="*/ 104 h 158"/>
                <a:gd name="T28" fmla="*/ 207 w 213"/>
                <a:gd name="T29" fmla="*/ 100 h 158"/>
                <a:gd name="T30" fmla="*/ 201 w 213"/>
                <a:gd name="T31" fmla="*/ 106 h 158"/>
                <a:gd name="T32" fmla="*/ 164 w 213"/>
                <a:gd name="T33" fmla="*/ 148 h 158"/>
                <a:gd name="T34" fmla="*/ 155 w 213"/>
                <a:gd name="T35" fmla="*/ 136 h 158"/>
                <a:gd name="T36" fmla="*/ 163 w 213"/>
                <a:gd name="T37" fmla="*/ 108 h 158"/>
                <a:gd name="T38" fmla="*/ 181 w 213"/>
                <a:gd name="T39" fmla="*/ 40 h 158"/>
                <a:gd name="T40" fmla="*/ 136 w 213"/>
                <a:gd name="T41" fmla="*/ 0 h 158"/>
                <a:gd name="T42" fmla="*/ 77 w 213"/>
                <a:gd name="T43" fmla="*/ 32 h 158"/>
                <a:gd name="T44" fmla="*/ 40 w 213"/>
                <a:gd name="T45" fmla="*/ 0 h 158"/>
                <a:gd name="T46" fmla="*/ 12 w 213"/>
                <a:gd name="T47" fmla="*/ 19 h 158"/>
                <a:gd name="T48" fmla="*/ 0 w 213"/>
                <a:gd name="T49" fmla="*/ 54 h 158"/>
                <a:gd name="T50" fmla="*/ 6 w 213"/>
                <a:gd name="T51" fmla="*/ 58 h 158"/>
                <a:gd name="T52" fmla="*/ 13 w 213"/>
                <a:gd name="T53" fmla="*/ 48 h 158"/>
                <a:gd name="T54" fmla="*/ 39 w 213"/>
                <a:gd name="T55" fmla="*/ 10 h 158"/>
                <a:gd name="T56" fmla="*/ 50 w 213"/>
                <a:gd name="T57" fmla="*/ 27 h 158"/>
                <a:gd name="T58" fmla="*/ 45 w 213"/>
                <a:gd name="T59" fmla="*/ 56 h 158"/>
                <a:gd name="T60" fmla="*/ 37 w 213"/>
                <a:gd name="T61" fmla="*/ 88 h 158"/>
                <a:gd name="T62" fmla="*/ 26 w 213"/>
                <a:gd name="T63" fmla="*/ 13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" h="158">
                  <a:moveTo>
                    <a:pt x="26" y="132"/>
                  </a:moveTo>
                  <a:cubicBezTo>
                    <a:pt x="25" y="137"/>
                    <a:pt x="22" y="145"/>
                    <a:pt x="22" y="147"/>
                  </a:cubicBezTo>
                  <a:cubicBezTo>
                    <a:pt x="22" y="154"/>
                    <a:pt x="29" y="158"/>
                    <a:pt x="34" y="158"/>
                  </a:cubicBezTo>
                  <a:cubicBezTo>
                    <a:pt x="41" y="158"/>
                    <a:pt x="46" y="153"/>
                    <a:pt x="48" y="150"/>
                  </a:cubicBezTo>
                  <a:cubicBezTo>
                    <a:pt x="50" y="147"/>
                    <a:pt x="52" y="136"/>
                    <a:pt x="54" y="128"/>
                  </a:cubicBezTo>
                  <a:cubicBezTo>
                    <a:pt x="56" y="122"/>
                    <a:pt x="60" y="106"/>
                    <a:pt x="62" y="97"/>
                  </a:cubicBezTo>
                  <a:cubicBezTo>
                    <a:pt x="64" y="89"/>
                    <a:pt x="66" y="82"/>
                    <a:pt x="68" y="74"/>
                  </a:cubicBezTo>
                  <a:cubicBezTo>
                    <a:pt x="72" y="59"/>
                    <a:pt x="72" y="57"/>
                    <a:pt x="82" y="42"/>
                  </a:cubicBezTo>
                  <a:cubicBezTo>
                    <a:pt x="92" y="28"/>
                    <a:pt x="109" y="10"/>
                    <a:pt x="135" y="10"/>
                  </a:cubicBezTo>
                  <a:cubicBezTo>
                    <a:pt x="155" y="10"/>
                    <a:pt x="155" y="28"/>
                    <a:pt x="155" y="35"/>
                  </a:cubicBezTo>
                  <a:cubicBezTo>
                    <a:pt x="155" y="56"/>
                    <a:pt x="140" y="94"/>
                    <a:pt x="135" y="109"/>
                  </a:cubicBezTo>
                  <a:cubicBezTo>
                    <a:pt x="131" y="119"/>
                    <a:pt x="129" y="122"/>
                    <a:pt x="129" y="128"/>
                  </a:cubicBezTo>
                  <a:cubicBezTo>
                    <a:pt x="129" y="146"/>
                    <a:pt x="145" y="158"/>
                    <a:pt x="163" y="158"/>
                  </a:cubicBezTo>
                  <a:cubicBezTo>
                    <a:pt x="197" y="158"/>
                    <a:pt x="213" y="110"/>
                    <a:pt x="213" y="104"/>
                  </a:cubicBezTo>
                  <a:cubicBezTo>
                    <a:pt x="213" y="100"/>
                    <a:pt x="208" y="100"/>
                    <a:pt x="207" y="100"/>
                  </a:cubicBezTo>
                  <a:cubicBezTo>
                    <a:pt x="202" y="100"/>
                    <a:pt x="202" y="102"/>
                    <a:pt x="201" y="106"/>
                  </a:cubicBezTo>
                  <a:cubicBezTo>
                    <a:pt x="193" y="134"/>
                    <a:pt x="178" y="148"/>
                    <a:pt x="164" y="148"/>
                  </a:cubicBezTo>
                  <a:cubicBezTo>
                    <a:pt x="156" y="148"/>
                    <a:pt x="155" y="143"/>
                    <a:pt x="155" y="136"/>
                  </a:cubicBezTo>
                  <a:cubicBezTo>
                    <a:pt x="155" y="128"/>
                    <a:pt x="157" y="123"/>
                    <a:pt x="163" y="108"/>
                  </a:cubicBezTo>
                  <a:cubicBezTo>
                    <a:pt x="167" y="97"/>
                    <a:pt x="181" y="60"/>
                    <a:pt x="181" y="40"/>
                  </a:cubicBezTo>
                  <a:cubicBezTo>
                    <a:pt x="181" y="6"/>
                    <a:pt x="155" y="0"/>
                    <a:pt x="136" y="0"/>
                  </a:cubicBezTo>
                  <a:cubicBezTo>
                    <a:pt x="107" y="0"/>
                    <a:pt x="88" y="18"/>
                    <a:pt x="77" y="32"/>
                  </a:cubicBezTo>
                  <a:cubicBezTo>
                    <a:pt x="75" y="8"/>
                    <a:pt x="54" y="0"/>
                    <a:pt x="40" y="0"/>
                  </a:cubicBezTo>
                  <a:cubicBezTo>
                    <a:pt x="25" y="0"/>
                    <a:pt x="17" y="11"/>
                    <a:pt x="12" y="19"/>
                  </a:cubicBezTo>
                  <a:cubicBezTo>
                    <a:pt x="5" y="32"/>
                    <a:pt x="0" y="52"/>
                    <a:pt x="0" y="54"/>
                  </a:cubicBezTo>
                  <a:cubicBezTo>
                    <a:pt x="0" y="58"/>
                    <a:pt x="5" y="58"/>
                    <a:pt x="6" y="58"/>
                  </a:cubicBezTo>
                  <a:cubicBezTo>
                    <a:pt x="11" y="58"/>
                    <a:pt x="11" y="57"/>
                    <a:pt x="13" y="48"/>
                  </a:cubicBezTo>
                  <a:cubicBezTo>
                    <a:pt x="19" y="27"/>
                    <a:pt x="25" y="10"/>
                    <a:pt x="39" y="10"/>
                  </a:cubicBezTo>
                  <a:cubicBezTo>
                    <a:pt x="48" y="10"/>
                    <a:pt x="50" y="18"/>
                    <a:pt x="50" y="27"/>
                  </a:cubicBezTo>
                  <a:cubicBezTo>
                    <a:pt x="50" y="34"/>
                    <a:pt x="47" y="47"/>
                    <a:pt x="45" y="56"/>
                  </a:cubicBezTo>
                  <a:cubicBezTo>
                    <a:pt x="42" y="66"/>
                    <a:pt x="39" y="80"/>
                    <a:pt x="37" y="88"/>
                  </a:cubicBezTo>
                  <a:lnTo>
                    <a:pt x="26" y="13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" name="Freeform 261"/>
            <p:cNvSpPr>
              <a:spLocks noEditPoints="1"/>
            </p:cNvSpPr>
            <p:nvPr>
              <p:custDataLst>
                <p:tags r:id="rId76"/>
              </p:custDataLst>
            </p:nvPr>
          </p:nvSpPr>
          <p:spPr bwMode="auto">
            <a:xfrm>
              <a:off x="5668962" y="3067050"/>
              <a:ext cx="155575" cy="57150"/>
            </a:xfrm>
            <a:custGeom>
              <a:avLst/>
              <a:gdLst>
                <a:gd name="T0" fmla="*/ 243 w 257"/>
                <a:gd name="T1" fmla="*/ 17 h 94"/>
                <a:gd name="T2" fmla="*/ 257 w 257"/>
                <a:gd name="T3" fmla="*/ 8 h 94"/>
                <a:gd name="T4" fmla="*/ 244 w 257"/>
                <a:gd name="T5" fmla="*/ 0 h 94"/>
                <a:gd name="T6" fmla="*/ 13 w 257"/>
                <a:gd name="T7" fmla="*/ 0 h 94"/>
                <a:gd name="T8" fmla="*/ 0 w 257"/>
                <a:gd name="T9" fmla="*/ 8 h 94"/>
                <a:gd name="T10" fmla="*/ 13 w 257"/>
                <a:gd name="T11" fmla="*/ 17 h 94"/>
                <a:gd name="T12" fmla="*/ 243 w 257"/>
                <a:gd name="T13" fmla="*/ 17 h 94"/>
                <a:gd name="T14" fmla="*/ 244 w 257"/>
                <a:gd name="T15" fmla="*/ 94 h 94"/>
                <a:gd name="T16" fmla="*/ 257 w 257"/>
                <a:gd name="T17" fmla="*/ 85 h 94"/>
                <a:gd name="T18" fmla="*/ 243 w 257"/>
                <a:gd name="T19" fmla="*/ 77 h 94"/>
                <a:gd name="T20" fmla="*/ 13 w 257"/>
                <a:gd name="T21" fmla="*/ 77 h 94"/>
                <a:gd name="T22" fmla="*/ 0 w 257"/>
                <a:gd name="T23" fmla="*/ 85 h 94"/>
                <a:gd name="T24" fmla="*/ 13 w 257"/>
                <a:gd name="T25" fmla="*/ 94 h 94"/>
                <a:gd name="T26" fmla="*/ 244 w 257"/>
                <a:gd name="T27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7" h="94">
                  <a:moveTo>
                    <a:pt x="243" y="17"/>
                  </a:moveTo>
                  <a:cubicBezTo>
                    <a:pt x="249" y="17"/>
                    <a:pt x="257" y="17"/>
                    <a:pt x="257" y="8"/>
                  </a:cubicBezTo>
                  <a:cubicBezTo>
                    <a:pt x="257" y="0"/>
                    <a:pt x="248" y="0"/>
                    <a:pt x="244" y="0"/>
                  </a:cubicBezTo>
                  <a:lnTo>
                    <a:pt x="13" y="0"/>
                  </a:lnTo>
                  <a:cubicBezTo>
                    <a:pt x="8" y="0"/>
                    <a:pt x="0" y="0"/>
                    <a:pt x="0" y="8"/>
                  </a:cubicBezTo>
                  <a:cubicBezTo>
                    <a:pt x="0" y="17"/>
                    <a:pt x="8" y="17"/>
                    <a:pt x="13" y="17"/>
                  </a:cubicBezTo>
                  <a:lnTo>
                    <a:pt x="243" y="17"/>
                  </a:lnTo>
                  <a:close/>
                  <a:moveTo>
                    <a:pt x="244" y="94"/>
                  </a:moveTo>
                  <a:cubicBezTo>
                    <a:pt x="248" y="94"/>
                    <a:pt x="257" y="94"/>
                    <a:pt x="257" y="85"/>
                  </a:cubicBezTo>
                  <a:cubicBezTo>
                    <a:pt x="257" y="77"/>
                    <a:pt x="249" y="77"/>
                    <a:pt x="243" y="77"/>
                  </a:cubicBezTo>
                  <a:lnTo>
                    <a:pt x="13" y="77"/>
                  </a:lnTo>
                  <a:cubicBezTo>
                    <a:pt x="8" y="77"/>
                    <a:pt x="0" y="77"/>
                    <a:pt x="0" y="85"/>
                  </a:cubicBezTo>
                  <a:cubicBezTo>
                    <a:pt x="0" y="94"/>
                    <a:pt x="8" y="94"/>
                    <a:pt x="13" y="94"/>
                  </a:cubicBezTo>
                  <a:lnTo>
                    <a:pt x="244" y="9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8" name="Freeform 262"/>
            <p:cNvSpPr>
              <a:spLocks/>
            </p:cNvSpPr>
            <p:nvPr>
              <p:custDataLst>
                <p:tags r:id="rId77"/>
              </p:custDataLst>
            </p:nvPr>
          </p:nvSpPr>
          <p:spPr bwMode="auto">
            <a:xfrm>
              <a:off x="5861050" y="3009900"/>
              <a:ext cx="76200" cy="138113"/>
            </a:xfrm>
            <a:custGeom>
              <a:avLst/>
              <a:gdLst>
                <a:gd name="T0" fmla="*/ 79 w 127"/>
                <a:gd name="T1" fmla="*/ 9 h 231"/>
                <a:gd name="T2" fmla="*/ 69 w 127"/>
                <a:gd name="T3" fmla="*/ 0 h 231"/>
                <a:gd name="T4" fmla="*/ 0 w 127"/>
                <a:gd name="T5" fmla="*/ 22 h 231"/>
                <a:gd name="T6" fmla="*/ 0 w 127"/>
                <a:gd name="T7" fmla="*/ 35 h 231"/>
                <a:gd name="T8" fmla="*/ 51 w 127"/>
                <a:gd name="T9" fmla="*/ 25 h 231"/>
                <a:gd name="T10" fmla="*/ 51 w 127"/>
                <a:gd name="T11" fmla="*/ 203 h 231"/>
                <a:gd name="T12" fmla="*/ 16 w 127"/>
                <a:gd name="T13" fmla="*/ 219 h 231"/>
                <a:gd name="T14" fmla="*/ 3 w 127"/>
                <a:gd name="T15" fmla="*/ 219 h 231"/>
                <a:gd name="T16" fmla="*/ 3 w 127"/>
                <a:gd name="T17" fmla="*/ 231 h 231"/>
                <a:gd name="T18" fmla="*/ 65 w 127"/>
                <a:gd name="T19" fmla="*/ 230 h 231"/>
                <a:gd name="T20" fmla="*/ 127 w 127"/>
                <a:gd name="T21" fmla="*/ 231 h 231"/>
                <a:gd name="T22" fmla="*/ 127 w 127"/>
                <a:gd name="T23" fmla="*/ 219 h 231"/>
                <a:gd name="T24" fmla="*/ 114 w 127"/>
                <a:gd name="T25" fmla="*/ 219 h 231"/>
                <a:gd name="T26" fmla="*/ 79 w 127"/>
                <a:gd name="T27" fmla="*/ 203 h 231"/>
                <a:gd name="T28" fmla="*/ 79 w 127"/>
                <a:gd name="T29" fmla="*/ 9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1">
                  <a:moveTo>
                    <a:pt x="79" y="9"/>
                  </a:moveTo>
                  <a:cubicBezTo>
                    <a:pt x="79" y="0"/>
                    <a:pt x="79" y="0"/>
                    <a:pt x="69" y="0"/>
                  </a:cubicBezTo>
                  <a:cubicBezTo>
                    <a:pt x="46" y="22"/>
                    <a:pt x="15" y="22"/>
                    <a:pt x="0" y="22"/>
                  </a:cubicBezTo>
                  <a:lnTo>
                    <a:pt x="0" y="35"/>
                  </a:lnTo>
                  <a:cubicBezTo>
                    <a:pt x="9" y="35"/>
                    <a:pt x="32" y="35"/>
                    <a:pt x="51" y="25"/>
                  </a:cubicBezTo>
                  <a:lnTo>
                    <a:pt x="51" y="203"/>
                  </a:lnTo>
                  <a:cubicBezTo>
                    <a:pt x="51" y="214"/>
                    <a:pt x="51" y="219"/>
                    <a:pt x="16" y="219"/>
                  </a:cubicBezTo>
                  <a:lnTo>
                    <a:pt x="3" y="219"/>
                  </a:lnTo>
                  <a:lnTo>
                    <a:pt x="3" y="231"/>
                  </a:lnTo>
                  <a:cubicBezTo>
                    <a:pt x="9" y="231"/>
                    <a:pt x="52" y="230"/>
                    <a:pt x="65" y="230"/>
                  </a:cubicBezTo>
                  <a:cubicBezTo>
                    <a:pt x="76" y="230"/>
                    <a:pt x="120" y="231"/>
                    <a:pt x="127" y="231"/>
                  </a:cubicBezTo>
                  <a:lnTo>
                    <a:pt x="127" y="219"/>
                  </a:lnTo>
                  <a:lnTo>
                    <a:pt x="114" y="219"/>
                  </a:lnTo>
                  <a:cubicBezTo>
                    <a:pt x="79" y="219"/>
                    <a:pt x="79" y="214"/>
                    <a:pt x="79" y="203"/>
                  </a:cubicBezTo>
                  <a:lnTo>
                    <a:pt x="79" y="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9" name="Freeform 263"/>
            <p:cNvSpPr>
              <a:spLocks/>
            </p:cNvSpPr>
            <p:nvPr>
              <p:custDataLst>
                <p:tags r:id="rId78"/>
              </p:custDataLst>
            </p:nvPr>
          </p:nvSpPr>
          <p:spPr bwMode="auto">
            <a:xfrm>
              <a:off x="6076950" y="2851150"/>
              <a:ext cx="79375" cy="46038"/>
            </a:xfrm>
            <a:custGeom>
              <a:avLst/>
              <a:gdLst>
                <a:gd name="T0" fmla="*/ 67 w 133"/>
                <a:gd name="T1" fmla="*/ 0 h 76"/>
                <a:gd name="T2" fmla="*/ 0 w 133"/>
                <a:gd name="T3" fmla="*/ 68 h 76"/>
                <a:gd name="T4" fmla="*/ 9 w 133"/>
                <a:gd name="T5" fmla="*/ 76 h 76"/>
                <a:gd name="T6" fmla="*/ 67 w 133"/>
                <a:gd name="T7" fmla="*/ 26 h 76"/>
                <a:gd name="T8" fmla="*/ 124 w 133"/>
                <a:gd name="T9" fmla="*/ 76 h 76"/>
                <a:gd name="T10" fmla="*/ 133 w 133"/>
                <a:gd name="T11" fmla="*/ 68 h 76"/>
                <a:gd name="T12" fmla="*/ 67 w 133"/>
                <a:gd name="T1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76">
                  <a:moveTo>
                    <a:pt x="67" y="0"/>
                  </a:moveTo>
                  <a:lnTo>
                    <a:pt x="0" y="68"/>
                  </a:lnTo>
                  <a:lnTo>
                    <a:pt x="9" y="76"/>
                  </a:lnTo>
                  <a:lnTo>
                    <a:pt x="67" y="26"/>
                  </a:lnTo>
                  <a:lnTo>
                    <a:pt x="124" y="76"/>
                  </a:lnTo>
                  <a:lnTo>
                    <a:pt x="133" y="68"/>
                  </a:lnTo>
                  <a:lnTo>
                    <a:pt x="67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0" name="Freeform 264"/>
            <p:cNvSpPr>
              <a:spLocks/>
            </p:cNvSpPr>
            <p:nvPr>
              <p:custDataLst>
                <p:tags r:id="rId79"/>
              </p:custDataLst>
            </p:nvPr>
          </p:nvSpPr>
          <p:spPr bwMode="auto">
            <a:xfrm>
              <a:off x="6037262" y="2925762"/>
              <a:ext cx="127000" cy="136525"/>
            </a:xfrm>
            <a:custGeom>
              <a:avLst/>
              <a:gdLst>
                <a:gd name="T0" fmla="*/ 44 w 211"/>
                <a:gd name="T1" fmla="*/ 179 h 226"/>
                <a:gd name="T2" fmla="*/ 104 w 211"/>
                <a:gd name="T3" fmla="*/ 123 h 226"/>
                <a:gd name="T4" fmla="*/ 153 w 211"/>
                <a:gd name="T5" fmla="*/ 78 h 226"/>
                <a:gd name="T6" fmla="*/ 211 w 211"/>
                <a:gd name="T7" fmla="*/ 5 h 226"/>
                <a:gd name="T8" fmla="*/ 205 w 211"/>
                <a:gd name="T9" fmla="*/ 0 h 226"/>
                <a:gd name="T10" fmla="*/ 198 w 211"/>
                <a:gd name="T11" fmla="*/ 6 h 226"/>
                <a:gd name="T12" fmla="*/ 161 w 211"/>
                <a:gd name="T13" fmla="*/ 38 h 226"/>
                <a:gd name="T14" fmla="*/ 135 w 211"/>
                <a:gd name="T15" fmla="*/ 22 h 226"/>
                <a:gd name="T16" fmla="*/ 101 w 211"/>
                <a:gd name="T17" fmla="*/ 0 h 226"/>
                <a:gd name="T18" fmla="*/ 40 w 211"/>
                <a:gd name="T19" fmla="*/ 57 h 226"/>
                <a:gd name="T20" fmla="*/ 46 w 211"/>
                <a:gd name="T21" fmla="*/ 63 h 226"/>
                <a:gd name="T22" fmla="*/ 53 w 211"/>
                <a:gd name="T23" fmla="*/ 57 h 226"/>
                <a:gd name="T24" fmla="*/ 95 w 211"/>
                <a:gd name="T25" fmla="*/ 34 h 226"/>
                <a:gd name="T26" fmla="*/ 127 w 211"/>
                <a:gd name="T27" fmla="*/ 41 h 226"/>
                <a:gd name="T28" fmla="*/ 165 w 211"/>
                <a:gd name="T29" fmla="*/ 49 h 226"/>
                <a:gd name="T30" fmla="*/ 96 w 211"/>
                <a:gd name="T31" fmla="*/ 114 h 226"/>
                <a:gd name="T32" fmla="*/ 51 w 211"/>
                <a:gd name="T33" fmla="*/ 156 h 226"/>
                <a:gd name="T34" fmla="*/ 0 w 211"/>
                <a:gd name="T35" fmla="*/ 221 h 226"/>
                <a:gd name="T36" fmla="*/ 6 w 211"/>
                <a:gd name="T37" fmla="*/ 226 h 226"/>
                <a:gd name="T38" fmla="*/ 13 w 211"/>
                <a:gd name="T39" fmla="*/ 220 h 226"/>
                <a:gd name="T40" fmla="*/ 56 w 211"/>
                <a:gd name="T41" fmla="*/ 189 h 226"/>
                <a:gd name="T42" fmla="*/ 85 w 211"/>
                <a:gd name="T43" fmla="*/ 208 h 226"/>
                <a:gd name="T44" fmla="*/ 117 w 211"/>
                <a:gd name="T45" fmla="*/ 226 h 226"/>
                <a:gd name="T46" fmla="*/ 195 w 211"/>
                <a:gd name="T47" fmla="*/ 149 h 226"/>
                <a:gd name="T48" fmla="*/ 189 w 211"/>
                <a:gd name="T49" fmla="*/ 144 h 226"/>
                <a:gd name="T50" fmla="*/ 182 w 211"/>
                <a:gd name="T51" fmla="*/ 151 h 226"/>
                <a:gd name="T52" fmla="*/ 122 w 211"/>
                <a:gd name="T53" fmla="*/ 193 h 226"/>
                <a:gd name="T54" fmla="*/ 93 w 211"/>
                <a:gd name="T55" fmla="*/ 186 h 226"/>
                <a:gd name="T56" fmla="*/ 58 w 211"/>
                <a:gd name="T57" fmla="*/ 178 h 226"/>
                <a:gd name="T58" fmla="*/ 44 w 211"/>
                <a:gd name="T59" fmla="*/ 179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11" h="226">
                  <a:moveTo>
                    <a:pt x="44" y="179"/>
                  </a:moveTo>
                  <a:cubicBezTo>
                    <a:pt x="71" y="150"/>
                    <a:pt x="86" y="138"/>
                    <a:pt x="104" y="123"/>
                  </a:cubicBezTo>
                  <a:cubicBezTo>
                    <a:pt x="104" y="122"/>
                    <a:pt x="135" y="96"/>
                    <a:pt x="153" y="78"/>
                  </a:cubicBezTo>
                  <a:cubicBezTo>
                    <a:pt x="200" y="31"/>
                    <a:pt x="211" y="7"/>
                    <a:pt x="211" y="5"/>
                  </a:cubicBezTo>
                  <a:cubicBezTo>
                    <a:pt x="211" y="0"/>
                    <a:pt x="206" y="0"/>
                    <a:pt x="205" y="0"/>
                  </a:cubicBezTo>
                  <a:cubicBezTo>
                    <a:pt x="202" y="0"/>
                    <a:pt x="200" y="1"/>
                    <a:pt x="198" y="6"/>
                  </a:cubicBezTo>
                  <a:cubicBezTo>
                    <a:pt x="183" y="30"/>
                    <a:pt x="173" y="38"/>
                    <a:pt x="161" y="38"/>
                  </a:cubicBezTo>
                  <a:cubicBezTo>
                    <a:pt x="149" y="38"/>
                    <a:pt x="143" y="30"/>
                    <a:pt x="135" y="22"/>
                  </a:cubicBezTo>
                  <a:cubicBezTo>
                    <a:pt x="126" y="10"/>
                    <a:pt x="117" y="0"/>
                    <a:pt x="101" y="0"/>
                  </a:cubicBezTo>
                  <a:cubicBezTo>
                    <a:pt x="63" y="0"/>
                    <a:pt x="40" y="47"/>
                    <a:pt x="40" y="57"/>
                  </a:cubicBezTo>
                  <a:cubicBezTo>
                    <a:pt x="40" y="60"/>
                    <a:pt x="42" y="63"/>
                    <a:pt x="46" y="63"/>
                  </a:cubicBezTo>
                  <a:cubicBezTo>
                    <a:pt x="51" y="63"/>
                    <a:pt x="52" y="60"/>
                    <a:pt x="53" y="57"/>
                  </a:cubicBezTo>
                  <a:cubicBezTo>
                    <a:pt x="62" y="34"/>
                    <a:pt x="91" y="34"/>
                    <a:pt x="95" y="34"/>
                  </a:cubicBezTo>
                  <a:cubicBezTo>
                    <a:pt x="106" y="34"/>
                    <a:pt x="115" y="37"/>
                    <a:pt x="127" y="41"/>
                  </a:cubicBezTo>
                  <a:cubicBezTo>
                    <a:pt x="147" y="49"/>
                    <a:pt x="152" y="49"/>
                    <a:pt x="165" y="49"/>
                  </a:cubicBezTo>
                  <a:cubicBezTo>
                    <a:pt x="147" y="70"/>
                    <a:pt x="105" y="106"/>
                    <a:pt x="96" y="114"/>
                  </a:cubicBezTo>
                  <a:lnTo>
                    <a:pt x="51" y="156"/>
                  </a:lnTo>
                  <a:cubicBezTo>
                    <a:pt x="17" y="189"/>
                    <a:pt x="0" y="218"/>
                    <a:pt x="0" y="221"/>
                  </a:cubicBezTo>
                  <a:cubicBezTo>
                    <a:pt x="0" y="226"/>
                    <a:pt x="5" y="226"/>
                    <a:pt x="6" y="226"/>
                  </a:cubicBezTo>
                  <a:cubicBezTo>
                    <a:pt x="10" y="226"/>
                    <a:pt x="11" y="225"/>
                    <a:pt x="13" y="220"/>
                  </a:cubicBezTo>
                  <a:cubicBezTo>
                    <a:pt x="25" y="202"/>
                    <a:pt x="40" y="189"/>
                    <a:pt x="56" y="189"/>
                  </a:cubicBezTo>
                  <a:cubicBezTo>
                    <a:pt x="67" y="189"/>
                    <a:pt x="72" y="193"/>
                    <a:pt x="85" y="208"/>
                  </a:cubicBezTo>
                  <a:cubicBezTo>
                    <a:pt x="93" y="218"/>
                    <a:pt x="102" y="226"/>
                    <a:pt x="117" y="226"/>
                  </a:cubicBezTo>
                  <a:cubicBezTo>
                    <a:pt x="166" y="226"/>
                    <a:pt x="195" y="163"/>
                    <a:pt x="195" y="149"/>
                  </a:cubicBezTo>
                  <a:cubicBezTo>
                    <a:pt x="195" y="147"/>
                    <a:pt x="193" y="144"/>
                    <a:pt x="189" y="144"/>
                  </a:cubicBezTo>
                  <a:cubicBezTo>
                    <a:pt x="185" y="144"/>
                    <a:pt x="184" y="147"/>
                    <a:pt x="182" y="151"/>
                  </a:cubicBezTo>
                  <a:cubicBezTo>
                    <a:pt x="171" y="183"/>
                    <a:pt x="139" y="193"/>
                    <a:pt x="122" y="193"/>
                  </a:cubicBezTo>
                  <a:cubicBezTo>
                    <a:pt x="112" y="193"/>
                    <a:pt x="103" y="190"/>
                    <a:pt x="93" y="186"/>
                  </a:cubicBezTo>
                  <a:cubicBezTo>
                    <a:pt x="76" y="180"/>
                    <a:pt x="68" y="178"/>
                    <a:pt x="58" y="178"/>
                  </a:cubicBezTo>
                  <a:cubicBezTo>
                    <a:pt x="57" y="178"/>
                    <a:pt x="49" y="178"/>
                    <a:pt x="44" y="17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1" name="Freeform 265"/>
            <p:cNvSpPr>
              <a:spLocks/>
            </p:cNvSpPr>
            <p:nvPr>
              <p:custDataLst>
                <p:tags r:id="rId80"/>
              </p:custDataLst>
            </p:nvPr>
          </p:nvSpPr>
          <p:spPr bwMode="auto">
            <a:xfrm>
              <a:off x="6172200" y="3011487"/>
              <a:ext cx="128587" cy="93663"/>
            </a:xfrm>
            <a:custGeom>
              <a:avLst/>
              <a:gdLst>
                <a:gd name="T0" fmla="*/ 26 w 213"/>
                <a:gd name="T1" fmla="*/ 132 h 157"/>
                <a:gd name="T2" fmla="*/ 23 w 213"/>
                <a:gd name="T3" fmla="*/ 146 h 157"/>
                <a:gd name="T4" fmla="*/ 35 w 213"/>
                <a:gd name="T5" fmla="*/ 157 h 157"/>
                <a:gd name="T6" fmla="*/ 48 w 213"/>
                <a:gd name="T7" fmla="*/ 149 h 157"/>
                <a:gd name="T8" fmla="*/ 55 w 213"/>
                <a:gd name="T9" fmla="*/ 128 h 157"/>
                <a:gd name="T10" fmla="*/ 62 w 213"/>
                <a:gd name="T11" fmla="*/ 96 h 157"/>
                <a:gd name="T12" fmla="*/ 68 w 213"/>
                <a:gd name="T13" fmla="*/ 73 h 157"/>
                <a:gd name="T14" fmla="*/ 83 w 213"/>
                <a:gd name="T15" fmla="*/ 42 h 157"/>
                <a:gd name="T16" fmla="*/ 135 w 213"/>
                <a:gd name="T17" fmla="*/ 10 h 157"/>
                <a:gd name="T18" fmla="*/ 156 w 213"/>
                <a:gd name="T19" fmla="*/ 34 h 157"/>
                <a:gd name="T20" fmla="*/ 135 w 213"/>
                <a:gd name="T21" fmla="*/ 108 h 157"/>
                <a:gd name="T22" fmla="*/ 130 w 213"/>
                <a:gd name="T23" fmla="*/ 127 h 157"/>
                <a:gd name="T24" fmla="*/ 163 w 213"/>
                <a:gd name="T25" fmla="*/ 157 h 157"/>
                <a:gd name="T26" fmla="*/ 213 w 213"/>
                <a:gd name="T27" fmla="*/ 104 h 157"/>
                <a:gd name="T28" fmla="*/ 208 w 213"/>
                <a:gd name="T29" fmla="*/ 99 h 157"/>
                <a:gd name="T30" fmla="*/ 201 w 213"/>
                <a:gd name="T31" fmla="*/ 105 h 157"/>
                <a:gd name="T32" fmla="*/ 164 w 213"/>
                <a:gd name="T33" fmla="*/ 147 h 157"/>
                <a:gd name="T34" fmla="*/ 155 w 213"/>
                <a:gd name="T35" fmla="*/ 135 h 157"/>
                <a:gd name="T36" fmla="*/ 163 w 213"/>
                <a:gd name="T37" fmla="*/ 107 h 157"/>
                <a:gd name="T38" fmla="*/ 182 w 213"/>
                <a:gd name="T39" fmla="*/ 40 h 157"/>
                <a:gd name="T40" fmla="*/ 136 w 213"/>
                <a:gd name="T41" fmla="*/ 0 h 157"/>
                <a:gd name="T42" fmla="*/ 78 w 213"/>
                <a:gd name="T43" fmla="*/ 32 h 157"/>
                <a:gd name="T44" fmla="*/ 40 w 213"/>
                <a:gd name="T45" fmla="*/ 0 h 157"/>
                <a:gd name="T46" fmla="*/ 13 w 213"/>
                <a:gd name="T47" fmla="*/ 19 h 157"/>
                <a:gd name="T48" fmla="*/ 0 w 213"/>
                <a:gd name="T49" fmla="*/ 53 h 157"/>
                <a:gd name="T50" fmla="*/ 6 w 213"/>
                <a:gd name="T51" fmla="*/ 58 h 157"/>
                <a:gd name="T52" fmla="*/ 14 w 213"/>
                <a:gd name="T53" fmla="*/ 47 h 157"/>
                <a:gd name="T54" fmla="*/ 39 w 213"/>
                <a:gd name="T55" fmla="*/ 10 h 157"/>
                <a:gd name="T56" fmla="*/ 51 w 213"/>
                <a:gd name="T57" fmla="*/ 27 h 157"/>
                <a:gd name="T58" fmla="*/ 45 w 213"/>
                <a:gd name="T59" fmla="*/ 56 h 157"/>
                <a:gd name="T60" fmla="*/ 37 w 213"/>
                <a:gd name="T61" fmla="*/ 87 h 157"/>
                <a:gd name="T62" fmla="*/ 26 w 213"/>
                <a:gd name="T63" fmla="*/ 13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" h="157">
                  <a:moveTo>
                    <a:pt x="26" y="132"/>
                  </a:moveTo>
                  <a:cubicBezTo>
                    <a:pt x="25" y="136"/>
                    <a:pt x="23" y="145"/>
                    <a:pt x="23" y="146"/>
                  </a:cubicBezTo>
                  <a:cubicBezTo>
                    <a:pt x="23" y="154"/>
                    <a:pt x="29" y="157"/>
                    <a:pt x="35" y="157"/>
                  </a:cubicBezTo>
                  <a:cubicBezTo>
                    <a:pt x="41" y="157"/>
                    <a:pt x="47" y="153"/>
                    <a:pt x="48" y="149"/>
                  </a:cubicBezTo>
                  <a:cubicBezTo>
                    <a:pt x="50" y="146"/>
                    <a:pt x="53" y="135"/>
                    <a:pt x="55" y="128"/>
                  </a:cubicBezTo>
                  <a:cubicBezTo>
                    <a:pt x="56" y="121"/>
                    <a:pt x="60" y="105"/>
                    <a:pt x="62" y="96"/>
                  </a:cubicBezTo>
                  <a:cubicBezTo>
                    <a:pt x="64" y="89"/>
                    <a:pt x="66" y="81"/>
                    <a:pt x="68" y="73"/>
                  </a:cubicBezTo>
                  <a:cubicBezTo>
                    <a:pt x="72" y="59"/>
                    <a:pt x="73" y="56"/>
                    <a:pt x="83" y="42"/>
                  </a:cubicBezTo>
                  <a:cubicBezTo>
                    <a:pt x="93" y="28"/>
                    <a:pt x="109" y="10"/>
                    <a:pt x="135" y="10"/>
                  </a:cubicBezTo>
                  <a:cubicBezTo>
                    <a:pt x="155" y="10"/>
                    <a:pt x="156" y="27"/>
                    <a:pt x="156" y="34"/>
                  </a:cubicBezTo>
                  <a:cubicBezTo>
                    <a:pt x="156" y="55"/>
                    <a:pt x="141" y="94"/>
                    <a:pt x="135" y="108"/>
                  </a:cubicBezTo>
                  <a:cubicBezTo>
                    <a:pt x="131" y="118"/>
                    <a:pt x="130" y="121"/>
                    <a:pt x="130" y="127"/>
                  </a:cubicBezTo>
                  <a:cubicBezTo>
                    <a:pt x="130" y="146"/>
                    <a:pt x="145" y="157"/>
                    <a:pt x="163" y="157"/>
                  </a:cubicBezTo>
                  <a:cubicBezTo>
                    <a:pt x="198" y="157"/>
                    <a:pt x="213" y="109"/>
                    <a:pt x="213" y="104"/>
                  </a:cubicBezTo>
                  <a:cubicBezTo>
                    <a:pt x="213" y="99"/>
                    <a:pt x="209" y="99"/>
                    <a:pt x="208" y="99"/>
                  </a:cubicBezTo>
                  <a:cubicBezTo>
                    <a:pt x="203" y="99"/>
                    <a:pt x="202" y="101"/>
                    <a:pt x="201" y="105"/>
                  </a:cubicBezTo>
                  <a:cubicBezTo>
                    <a:pt x="193" y="133"/>
                    <a:pt x="178" y="147"/>
                    <a:pt x="164" y="147"/>
                  </a:cubicBezTo>
                  <a:cubicBezTo>
                    <a:pt x="157" y="147"/>
                    <a:pt x="155" y="142"/>
                    <a:pt x="155" y="135"/>
                  </a:cubicBezTo>
                  <a:cubicBezTo>
                    <a:pt x="155" y="127"/>
                    <a:pt x="157" y="123"/>
                    <a:pt x="163" y="107"/>
                  </a:cubicBezTo>
                  <a:cubicBezTo>
                    <a:pt x="167" y="96"/>
                    <a:pt x="182" y="59"/>
                    <a:pt x="182" y="40"/>
                  </a:cubicBezTo>
                  <a:cubicBezTo>
                    <a:pt x="182" y="6"/>
                    <a:pt x="155" y="0"/>
                    <a:pt x="136" y="0"/>
                  </a:cubicBezTo>
                  <a:cubicBezTo>
                    <a:pt x="108" y="0"/>
                    <a:pt x="88" y="18"/>
                    <a:pt x="78" y="32"/>
                  </a:cubicBezTo>
                  <a:cubicBezTo>
                    <a:pt x="75" y="7"/>
                    <a:pt x="55" y="0"/>
                    <a:pt x="40" y="0"/>
                  </a:cubicBezTo>
                  <a:cubicBezTo>
                    <a:pt x="25" y="0"/>
                    <a:pt x="17" y="11"/>
                    <a:pt x="13" y="19"/>
                  </a:cubicBezTo>
                  <a:cubicBezTo>
                    <a:pt x="5" y="32"/>
                    <a:pt x="0" y="51"/>
                    <a:pt x="0" y="53"/>
                  </a:cubicBezTo>
                  <a:cubicBezTo>
                    <a:pt x="0" y="58"/>
                    <a:pt x="5" y="58"/>
                    <a:pt x="6" y="58"/>
                  </a:cubicBezTo>
                  <a:cubicBezTo>
                    <a:pt x="11" y="58"/>
                    <a:pt x="11" y="57"/>
                    <a:pt x="14" y="47"/>
                  </a:cubicBezTo>
                  <a:cubicBezTo>
                    <a:pt x="19" y="27"/>
                    <a:pt x="26" y="10"/>
                    <a:pt x="39" y="10"/>
                  </a:cubicBezTo>
                  <a:cubicBezTo>
                    <a:pt x="48" y="10"/>
                    <a:pt x="51" y="17"/>
                    <a:pt x="51" y="27"/>
                  </a:cubicBezTo>
                  <a:cubicBezTo>
                    <a:pt x="51" y="33"/>
                    <a:pt x="48" y="46"/>
                    <a:pt x="45" y="56"/>
                  </a:cubicBezTo>
                  <a:cubicBezTo>
                    <a:pt x="43" y="65"/>
                    <a:pt x="39" y="79"/>
                    <a:pt x="37" y="87"/>
                  </a:cubicBezTo>
                  <a:lnTo>
                    <a:pt x="26" y="13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2" name="Freeform 266"/>
            <p:cNvSpPr>
              <a:spLocks noEditPoints="1"/>
            </p:cNvSpPr>
            <p:nvPr>
              <p:custDataLst>
                <p:tags r:id="rId81"/>
              </p:custDataLst>
            </p:nvPr>
          </p:nvSpPr>
          <p:spPr bwMode="auto">
            <a:xfrm>
              <a:off x="6319837" y="3011487"/>
              <a:ext cx="103187" cy="134938"/>
            </a:xfrm>
            <a:custGeom>
              <a:avLst/>
              <a:gdLst>
                <a:gd name="T0" fmla="*/ 171 w 172"/>
                <a:gd name="T1" fmla="*/ 25 h 225"/>
                <a:gd name="T2" fmla="*/ 172 w 172"/>
                <a:gd name="T3" fmla="*/ 18 h 225"/>
                <a:gd name="T4" fmla="*/ 160 w 172"/>
                <a:gd name="T5" fmla="*/ 6 h 225"/>
                <a:gd name="T6" fmla="*/ 144 w 172"/>
                <a:gd name="T7" fmla="*/ 20 h 225"/>
                <a:gd name="T8" fmla="*/ 108 w 172"/>
                <a:gd name="T9" fmla="*/ 0 h 225"/>
                <a:gd name="T10" fmla="*/ 19 w 172"/>
                <a:gd name="T11" fmla="*/ 96 h 225"/>
                <a:gd name="T12" fmla="*/ 72 w 172"/>
                <a:gd name="T13" fmla="*/ 154 h 225"/>
                <a:gd name="T14" fmla="*/ 115 w 172"/>
                <a:gd name="T15" fmla="*/ 135 h 225"/>
                <a:gd name="T16" fmla="*/ 108 w 172"/>
                <a:gd name="T17" fmla="*/ 166 h 225"/>
                <a:gd name="T18" fmla="*/ 88 w 172"/>
                <a:gd name="T19" fmla="*/ 202 h 225"/>
                <a:gd name="T20" fmla="*/ 49 w 172"/>
                <a:gd name="T21" fmla="*/ 215 h 225"/>
                <a:gd name="T22" fmla="*/ 22 w 172"/>
                <a:gd name="T23" fmla="*/ 213 h 225"/>
                <a:gd name="T24" fmla="*/ 33 w 172"/>
                <a:gd name="T25" fmla="*/ 195 h 225"/>
                <a:gd name="T26" fmla="*/ 20 w 172"/>
                <a:gd name="T27" fmla="*/ 182 h 225"/>
                <a:gd name="T28" fmla="*/ 0 w 172"/>
                <a:gd name="T29" fmla="*/ 203 h 225"/>
                <a:gd name="T30" fmla="*/ 49 w 172"/>
                <a:gd name="T31" fmla="*/ 225 h 225"/>
                <a:gd name="T32" fmla="*/ 132 w 172"/>
                <a:gd name="T33" fmla="*/ 177 h 225"/>
                <a:gd name="T34" fmla="*/ 171 w 172"/>
                <a:gd name="T35" fmla="*/ 25 h 225"/>
                <a:gd name="T36" fmla="*/ 122 w 172"/>
                <a:gd name="T37" fmla="*/ 107 h 225"/>
                <a:gd name="T38" fmla="*/ 115 w 172"/>
                <a:gd name="T39" fmla="*/ 120 h 225"/>
                <a:gd name="T40" fmla="*/ 73 w 172"/>
                <a:gd name="T41" fmla="*/ 144 h 225"/>
                <a:gd name="T42" fmla="*/ 47 w 172"/>
                <a:gd name="T43" fmla="*/ 111 h 225"/>
                <a:gd name="T44" fmla="*/ 65 w 172"/>
                <a:gd name="T45" fmla="*/ 41 h 225"/>
                <a:gd name="T46" fmla="*/ 108 w 172"/>
                <a:gd name="T47" fmla="*/ 10 h 225"/>
                <a:gd name="T48" fmla="*/ 139 w 172"/>
                <a:gd name="T49" fmla="*/ 39 h 225"/>
                <a:gd name="T50" fmla="*/ 138 w 172"/>
                <a:gd name="T51" fmla="*/ 44 h 225"/>
                <a:gd name="T52" fmla="*/ 122 w 172"/>
                <a:gd name="T53" fmla="*/ 10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2" h="225">
                  <a:moveTo>
                    <a:pt x="171" y="25"/>
                  </a:moveTo>
                  <a:cubicBezTo>
                    <a:pt x="172" y="20"/>
                    <a:pt x="172" y="18"/>
                    <a:pt x="172" y="18"/>
                  </a:cubicBezTo>
                  <a:cubicBezTo>
                    <a:pt x="172" y="10"/>
                    <a:pt x="166" y="6"/>
                    <a:pt x="160" y="6"/>
                  </a:cubicBezTo>
                  <a:cubicBezTo>
                    <a:pt x="152" y="6"/>
                    <a:pt x="145" y="13"/>
                    <a:pt x="144" y="20"/>
                  </a:cubicBezTo>
                  <a:cubicBezTo>
                    <a:pt x="138" y="10"/>
                    <a:pt x="126" y="0"/>
                    <a:pt x="108" y="0"/>
                  </a:cubicBezTo>
                  <a:cubicBezTo>
                    <a:pt x="64" y="0"/>
                    <a:pt x="19" y="47"/>
                    <a:pt x="19" y="96"/>
                  </a:cubicBezTo>
                  <a:cubicBezTo>
                    <a:pt x="19" y="132"/>
                    <a:pt x="43" y="154"/>
                    <a:pt x="72" y="154"/>
                  </a:cubicBezTo>
                  <a:cubicBezTo>
                    <a:pt x="88" y="154"/>
                    <a:pt x="103" y="146"/>
                    <a:pt x="115" y="135"/>
                  </a:cubicBezTo>
                  <a:lnTo>
                    <a:pt x="108" y="166"/>
                  </a:lnTo>
                  <a:cubicBezTo>
                    <a:pt x="104" y="181"/>
                    <a:pt x="101" y="190"/>
                    <a:pt x="88" y="202"/>
                  </a:cubicBezTo>
                  <a:cubicBezTo>
                    <a:pt x="73" y="215"/>
                    <a:pt x="58" y="215"/>
                    <a:pt x="49" y="215"/>
                  </a:cubicBezTo>
                  <a:cubicBezTo>
                    <a:pt x="33" y="215"/>
                    <a:pt x="29" y="214"/>
                    <a:pt x="22" y="213"/>
                  </a:cubicBezTo>
                  <a:cubicBezTo>
                    <a:pt x="31" y="208"/>
                    <a:pt x="33" y="200"/>
                    <a:pt x="33" y="195"/>
                  </a:cubicBezTo>
                  <a:cubicBezTo>
                    <a:pt x="33" y="187"/>
                    <a:pt x="27" y="182"/>
                    <a:pt x="20" y="182"/>
                  </a:cubicBezTo>
                  <a:cubicBezTo>
                    <a:pt x="10" y="182"/>
                    <a:pt x="0" y="190"/>
                    <a:pt x="0" y="203"/>
                  </a:cubicBezTo>
                  <a:cubicBezTo>
                    <a:pt x="0" y="224"/>
                    <a:pt x="30" y="225"/>
                    <a:pt x="49" y="225"/>
                  </a:cubicBezTo>
                  <a:cubicBezTo>
                    <a:pt x="104" y="225"/>
                    <a:pt x="128" y="197"/>
                    <a:pt x="132" y="177"/>
                  </a:cubicBezTo>
                  <a:lnTo>
                    <a:pt x="171" y="25"/>
                  </a:lnTo>
                  <a:close/>
                  <a:moveTo>
                    <a:pt x="122" y="107"/>
                  </a:moveTo>
                  <a:cubicBezTo>
                    <a:pt x="121" y="112"/>
                    <a:pt x="121" y="113"/>
                    <a:pt x="115" y="120"/>
                  </a:cubicBezTo>
                  <a:cubicBezTo>
                    <a:pt x="103" y="135"/>
                    <a:pt x="86" y="144"/>
                    <a:pt x="73" y="144"/>
                  </a:cubicBezTo>
                  <a:cubicBezTo>
                    <a:pt x="55" y="144"/>
                    <a:pt x="47" y="129"/>
                    <a:pt x="47" y="111"/>
                  </a:cubicBezTo>
                  <a:cubicBezTo>
                    <a:pt x="47" y="95"/>
                    <a:pt x="56" y="56"/>
                    <a:pt x="65" y="41"/>
                  </a:cubicBezTo>
                  <a:cubicBezTo>
                    <a:pt x="80" y="17"/>
                    <a:pt x="96" y="10"/>
                    <a:pt x="108" y="10"/>
                  </a:cubicBezTo>
                  <a:cubicBezTo>
                    <a:pt x="132" y="10"/>
                    <a:pt x="139" y="36"/>
                    <a:pt x="139" y="39"/>
                  </a:cubicBezTo>
                  <a:cubicBezTo>
                    <a:pt x="139" y="40"/>
                    <a:pt x="139" y="41"/>
                    <a:pt x="138" y="44"/>
                  </a:cubicBezTo>
                  <a:lnTo>
                    <a:pt x="122" y="10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3" name="Freeform 267"/>
            <p:cNvSpPr>
              <a:spLocks/>
            </p:cNvSpPr>
            <p:nvPr>
              <p:custDataLst>
                <p:tags r:id="rId82"/>
              </p:custDataLst>
            </p:nvPr>
          </p:nvSpPr>
          <p:spPr bwMode="auto">
            <a:xfrm>
              <a:off x="6459537" y="2925762"/>
              <a:ext cx="149225" cy="136525"/>
            </a:xfrm>
            <a:custGeom>
              <a:avLst/>
              <a:gdLst>
                <a:gd name="T0" fmla="*/ 152 w 248"/>
                <a:gd name="T1" fmla="*/ 70 h 226"/>
                <a:gd name="T2" fmla="*/ 202 w 248"/>
                <a:gd name="T3" fmla="*/ 11 h 226"/>
                <a:gd name="T4" fmla="*/ 227 w 248"/>
                <a:gd name="T5" fmla="*/ 18 h 226"/>
                <a:gd name="T6" fmla="*/ 203 w 248"/>
                <a:gd name="T7" fmla="*/ 45 h 226"/>
                <a:gd name="T8" fmla="*/ 222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50 w 248"/>
                <a:gd name="T15" fmla="*/ 38 h 226"/>
                <a:gd name="T16" fmla="*/ 96 w 248"/>
                <a:gd name="T17" fmla="*/ 0 h 226"/>
                <a:gd name="T18" fmla="*/ 16 w 248"/>
                <a:gd name="T19" fmla="*/ 77 h 226"/>
                <a:gd name="T20" fmla="*/ 22 w 248"/>
                <a:gd name="T21" fmla="*/ 82 h 226"/>
                <a:gd name="T22" fmla="*/ 28 w 248"/>
                <a:gd name="T23" fmla="*/ 77 h 226"/>
                <a:gd name="T24" fmla="*/ 95 w 248"/>
                <a:gd name="T25" fmla="*/ 11 h 226"/>
                <a:gd name="T26" fmla="*/ 122 w 248"/>
                <a:gd name="T27" fmla="*/ 45 h 226"/>
                <a:gd name="T28" fmla="*/ 95 w 248"/>
                <a:gd name="T29" fmla="*/ 163 h 226"/>
                <a:gd name="T30" fmla="*/ 48 w 248"/>
                <a:gd name="T31" fmla="*/ 215 h 226"/>
                <a:gd name="T32" fmla="*/ 23 w 248"/>
                <a:gd name="T33" fmla="*/ 209 h 226"/>
                <a:gd name="T34" fmla="*/ 46 w 248"/>
                <a:gd name="T35" fmla="*/ 182 h 226"/>
                <a:gd name="T36" fmla="*/ 28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1 w 248"/>
                <a:gd name="T51" fmla="*/ 150 h 226"/>
                <a:gd name="T52" fmla="*/ 154 w 248"/>
                <a:gd name="T53" fmla="*/ 215 h 226"/>
                <a:gd name="T54" fmla="*/ 127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7" y="11"/>
                    <a:pt x="202" y="11"/>
                  </a:cubicBezTo>
                  <a:cubicBezTo>
                    <a:pt x="204" y="11"/>
                    <a:pt x="216" y="11"/>
                    <a:pt x="227" y="18"/>
                  </a:cubicBezTo>
                  <a:cubicBezTo>
                    <a:pt x="213" y="20"/>
                    <a:pt x="203" y="33"/>
                    <a:pt x="203" y="45"/>
                  </a:cubicBezTo>
                  <a:cubicBezTo>
                    <a:pt x="203" y="53"/>
                    <a:pt x="208" y="62"/>
                    <a:pt x="222" y="62"/>
                  </a:cubicBezTo>
                  <a:cubicBezTo>
                    <a:pt x="233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6" y="27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6" y="65"/>
                    <a:pt x="16" y="77"/>
                  </a:cubicBezTo>
                  <a:cubicBezTo>
                    <a:pt x="16" y="82"/>
                    <a:pt x="21" y="82"/>
                    <a:pt x="22" y="82"/>
                  </a:cubicBezTo>
                  <a:cubicBezTo>
                    <a:pt x="26" y="82"/>
                    <a:pt x="27" y="81"/>
                    <a:pt x="28" y="77"/>
                  </a:cubicBezTo>
                  <a:cubicBezTo>
                    <a:pt x="45" y="24"/>
                    <a:pt x="78" y="11"/>
                    <a:pt x="95" y="11"/>
                  </a:cubicBezTo>
                  <a:cubicBezTo>
                    <a:pt x="104" y="11"/>
                    <a:pt x="122" y="16"/>
                    <a:pt x="122" y="45"/>
                  </a:cubicBezTo>
                  <a:cubicBezTo>
                    <a:pt x="122" y="60"/>
                    <a:pt x="113" y="94"/>
                    <a:pt x="95" y="163"/>
                  </a:cubicBezTo>
                  <a:cubicBezTo>
                    <a:pt x="87" y="194"/>
                    <a:pt x="69" y="215"/>
                    <a:pt x="48" y="215"/>
                  </a:cubicBezTo>
                  <a:cubicBezTo>
                    <a:pt x="45" y="215"/>
                    <a:pt x="33" y="215"/>
                    <a:pt x="23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8" y="164"/>
                  </a:cubicBezTo>
                  <a:cubicBezTo>
                    <a:pt x="13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5" y="226"/>
                    <a:pt x="233" y="162"/>
                    <a:pt x="233" y="149"/>
                  </a:cubicBezTo>
                  <a:cubicBezTo>
                    <a:pt x="233" y="144"/>
                    <a:pt x="229" y="144"/>
                    <a:pt x="227" y="144"/>
                  </a:cubicBezTo>
                  <a:cubicBezTo>
                    <a:pt x="223" y="144"/>
                    <a:pt x="222" y="146"/>
                    <a:pt x="221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4" name="Freeform 268"/>
            <p:cNvSpPr>
              <a:spLocks/>
            </p:cNvSpPr>
            <p:nvPr>
              <p:custDataLst>
                <p:tags r:id="rId83"/>
              </p:custDataLst>
            </p:nvPr>
          </p:nvSpPr>
          <p:spPr bwMode="auto">
            <a:xfrm>
              <a:off x="6632575" y="3011487"/>
              <a:ext cx="127000" cy="93663"/>
            </a:xfrm>
            <a:custGeom>
              <a:avLst/>
              <a:gdLst>
                <a:gd name="T0" fmla="*/ 26 w 213"/>
                <a:gd name="T1" fmla="*/ 132 h 157"/>
                <a:gd name="T2" fmla="*/ 22 w 213"/>
                <a:gd name="T3" fmla="*/ 146 h 157"/>
                <a:gd name="T4" fmla="*/ 34 w 213"/>
                <a:gd name="T5" fmla="*/ 157 h 157"/>
                <a:gd name="T6" fmla="*/ 48 w 213"/>
                <a:gd name="T7" fmla="*/ 149 h 157"/>
                <a:gd name="T8" fmla="*/ 54 w 213"/>
                <a:gd name="T9" fmla="*/ 128 h 157"/>
                <a:gd name="T10" fmla="*/ 62 w 213"/>
                <a:gd name="T11" fmla="*/ 96 h 157"/>
                <a:gd name="T12" fmla="*/ 68 w 213"/>
                <a:gd name="T13" fmla="*/ 73 h 157"/>
                <a:gd name="T14" fmla="*/ 82 w 213"/>
                <a:gd name="T15" fmla="*/ 42 h 157"/>
                <a:gd name="T16" fmla="*/ 135 w 213"/>
                <a:gd name="T17" fmla="*/ 10 h 157"/>
                <a:gd name="T18" fmla="*/ 155 w 213"/>
                <a:gd name="T19" fmla="*/ 34 h 157"/>
                <a:gd name="T20" fmla="*/ 135 w 213"/>
                <a:gd name="T21" fmla="*/ 108 h 157"/>
                <a:gd name="T22" fmla="*/ 129 w 213"/>
                <a:gd name="T23" fmla="*/ 127 h 157"/>
                <a:gd name="T24" fmla="*/ 163 w 213"/>
                <a:gd name="T25" fmla="*/ 157 h 157"/>
                <a:gd name="T26" fmla="*/ 213 w 213"/>
                <a:gd name="T27" fmla="*/ 104 h 157"/>
                <a:gd name="T28" fmla="*/ 207 w 213"/>
                <a:gd name="T29" fmla="*/ 99 h 157"/>
                <a:gd name="T30" fmla="*/ 201 w 213"/>
                <a:gd name="T31" fmla="*/ 105 h 157"/>
                <a:gd name="T32" fmla="*/ 164 w 213"/>
                <a:gd name="T33" fmla="*/ 147 h 157"/>
                <a:gd name="T34" fmla="*/ 155 w 213"/>
                <a:gd name="T35" fmla="*/ 135 h 157"/>
                <a:gd name="T36" fmla="*/ 163 w 213"/>
                <a:gd name="T37" fmla="*/ 107 h 157"/>
                <a:gd name="T38" fmla="*/ 181 w 213"/>
                <a:gd name="T39" fmla="*/ 40 h 157"/>
                <a:gd name="T40" fmla="*/ 136 w 213"/>
                <a:gd name="T41" fmla="*/ 0 h 157"/>
                <a:gd name="T42" fmla="*/ 77 w 213"/>
                <a:gd name="T43" fmla="*/ 32 h 157"/>
                <a:gd name="T44" fmla="*/ 40 w 213"/>
                <a:gd name="T45" fmla="*/ 0 h 157"/>
                <a:gd name="T46" fmla="*/ 12 w 213"/>
                <a:gd name="T47" fmla="*/ 19 h 157"/>
                <a:gd name="T48" fmla="*/ 0 w 213"/>
                <a:gd name="T49" fmla="*/ 53 h 157"/>
                <a:gd name="T50" fmla="*/ 6 w 213"/>
                <a:gd name="T51" fmla="*/ 58 h 157"/>
                <a:gd name="T52" fmla="*/ 13 w 213"/>
                <a:gd name="T53" fmla="*/ 47 h 157"/>
                <a:gd name="T54" fmla="*/ 39 w 213"/>
                <a:gd name="T55" fmla="*/ 10 h 157"/>
                <a:gd name="T56" fmla="*/ 50 w 213"/>
                <a:gd name="T57" fmla="*/ 27 h 157"/>
                <a:gd name="T58" fmla="*/ 45 w 213"/>
                <a:gd name="T59" fmla="*/ 56 h 157"/>
                <a:gd name="T60" fmla="*/ 37 w 213"/>
                <a:gd name="T61" fmla="*/ 87 h 157"/>
                <a:gd name="T62" fmla="*/ 26 w 213"/>
                <a:gd name="T63" fmla="*/ 13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" h="157">
                  <a:moveTo>
                    <a:pt x="26" y="132"/>
                  </a:moveTo>
                  <a:cubicBezTo>
                    <a:pt x="25" y="136"/>
                    <a:pt x="22" y="145"/>
                    <a:pt x="22" y="146"/>
                  </a:cubicBezTo>
                  <a:cubicBezTo>
                    <a:pt x="22" y="154"/>
                    <a:pt x="29" y="157"/>
                    <a:pt x="34" y="157"/>
                  </a:cubicBezTo>
                  <a:cubicBezTo>
                    <a:pt x="41" y="157"/>
                    <a:pt x="46" y="153"/>
                    <a:pt x="48" y="149"/>
                  </a:cubicBezTo>
                  <a:cubicBezTo>
                    <a:pt x="50" y="146"/>
                    <a:pt x="52" y="135"/>
                    <a:pt x="54" y="128"/>
                  </a:cubicBezTo>
                  <a:cubicBezTo>
                    <a:pt x="56" y="121"/>
                    <a:pt x="60" y="105"/>
                    <a:pt x="62" y="96"/>
                  </a:cubicBezTo>
                  <a:cubicBezTo>
                    <a:pt x="64" y="89"/>
                    <a:pt x="66" y="81"/>
                    <a:pt x="68" y="73"/>
                  </a:cubicBezTo>
                  <a:cubicBezTo>
                    <a:pt x="72" y="59"/>
                    <a:pt x="72" y="56"/>
                    <a:pt x="82" y="42"/>
                  </a:cubicBezTo>
                  <a:cubicBezTo>
                    <a:pt x="92" y="28"/>
                    <a:pt x="109" y="10"/>
                    <a:pt x="135" y="10"/>
                  </a:cubicBezTo>
                  <a:cubicBezTo>
                    <a:pt x="155" y="10"/>
                    <a:pt x="155" y="27"/>
                    <a:pt x="155" y="34"/>
                  </a:cubicBezTo>
                  <a:cubicBezTo>
                    <a:pt x="155" y="55"/>
                    <a:pt x="140" y="94"/>
                    <a:pt x="135" y="108"/>
                  </a:cubicBezTo>
                  <a:cubicBezTo>
                    <a:pt x="131" y="118"/>
                    <a:pt x="129" y="121"/>
                    <a:pt x="129" y="127"/>
                  </a:cubicBezTo>
                  <a:cubicBezTo>
                    <a:pt x="129" y="146"/>
                    <a:pt x="145" y="157"/>
                    <a:pt x="163" y="157"/>
                  </a:cubicBezTo>
                  <a:cubicBezTo>
                    <a:pt x="197" y="157"/>
                    <a:pt x="213" y="109"/>
                    <a:pt x="213" y="104"/>
                  </a:cubicBezTo>
                  <a:cubicBezTo>
                    <a:pt x="213" y="99"/>
                    <a:pt x="208" y="99"/>
                    <a:pt x="207" y="99"/>
                  </a:cubicBezTo>
                  <a:cubicBezTo>
                    <a:pt x="202" y="99"/>
                    <a:pt x="202" y="101"/>
                    <a:pt x="201" y="105"/>
                  </a:cubicBezTo>
                  <a:cubicBezTo>
                    <a:pt x="193" y="133"/>
                    <a:pt x="178" y="147"/>
                    <a:pt x="164" y="147"/>
                  </a:cubicBezTo>
                  <a:cubicBezTo>
                    <a:pt x="156" y="147"/>
                    <a:pt x="155" y="142"/>
                    <a:pt x="155" y="135"/>
                  </a:cubicBezTo>
                  <a:cubicBezTo>
                    <a:pt x="155" y="127"/>
                    <a:pt x="157" y="123"/>
                    <a:pt x="163" y="107"/>
                  </a:cubicBezTo>
                  <a:cubicBezTo>
                    <a:pt x="167" y="96"/>
                    <a:pt x="181" y="59"/>
                    <a:pt x="181" y="40"/>
                  </a:cubicBezTo>
                  <a:cubicBezTo>
                    <a:pt x="181" y="6"/>
                    <a:pt x="155" y="0"/>
                    <a:pt x="136" y="0"/>
                  </a:cubicBezTo>
                  <a:cubicBezTo>
                    <a:pt x="107" y="0"/>
                    <a:pt x="88" y="18"/>
                    <a:pt x="77" y="32"/>
                  </a:cubicBezTo>
                  <a:cubicBezTo>
                    <a:pt x="75" y="7"/>
                    <a:pt x="54" y="0"/>
                    <a:pt x="40" y="0"/>
                  </a:cubicBezTo>
                  <a:cubicBezTo>
                    <a:pt x="25" y="0"/>
                    <a:pt x="17" y="11"/>
                    <a:pt x="12" y="19"/>
                  </a:cubicBezTo>
                  <a:cubicBezTo>
                    <a:pt x="5" y="32"/>
                    <a:pt x="0" y="51"/>
                    <a:pt x="0" y="53"/>
                  </a:cubicBezTo>
                  <a:cubicBezTo>
                    <a:pt x="0" y="58"/>
                    <a:pt x="5" y="58"/>
                    <a:pt x="6" y="58"/>
                  </a:cubicBezTo>
                  <a:cubicBezTo>
                    <a:pt x="11" y="58"/>
                    <a:pt x="11" y="57"/>
                    <a:pt x="13" y="47"/>
                  </a:cubicBezTo>
                  <a:cubicBezTo>
                    <a:pt x="19" y="27"/>
                    <a:pt x="25" y="10"/>
                    <a:pt x="39" y="10"/>
                  </a:cubicBezTo>
                  <a:cubicBezTo>
                    <a:pt x="48" y="10"/>
                    <a:pt x="50" y="17"/>
                    <a:pt x="50" y="27"/>
                  </a:cubicBezTo>
                  <a:cubicBezTo>
                    <a:pt x="50" y="33"/>
                    <a:pt x="47" y="46"/>
                    <a:pt x="45" y="56"/>
                  </a:cubicBezTo>
                  <a:cubicBezTo>
                    <a:pt x="42" y="65"/>
                    <a:pt x="39" y="79"/>
                    <a:pt x="37" y="87"/>
                  </a:cubicBezTo>
                  <a:lnTo>
                    <a:pt x="26" y="13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5" name="Rectangle 269"/>
            <p:cNvSpPr>
              <a:spLocks noChangeArrowheads="1"/>
            </p:cNvSpPr>
            <p:nvPr>
              <p:custDataLst>
                <p:tags r:id="rId84"/>
              </p:custDataLst>
            </p:nvPr>
          </p:nvSpPr>
          <p:spPr bwMode="auto">
            <a:xfrm>
              <a:off x="5189537" y="3184525"/>
              <a:ext cx="1595437" cy="111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6" name="Freeform 270"/>
            <p:cNvSpPr>
              <a:spLocks/>
            </p:cNvSpPr>
            <p:nvPr>
              <p:custDataLst>
                <p:tags r:id="rId85"/>
              </p:custDataLst>
            </p:nvPr>
          </p:nvSpPr>
          <p:spPr bwMode="auto">
            <a:xfrm>
              <a:off x="5373687" y="3302000"/>
              <a:ext cx="284162" cy="298450"/>
            </a:xfrm>
            <a:custGeom>
              <a:avLst/>
              <a:gdLst>
                <a:gd name="T0" fmla="*/ 182 w 471"/>
                <a:gd name="T1" fmla="*/ 266 h 498"/>
                <a:gd name="T2" fmla="*/ 5 w 471"/>
                <a:gd name="T3" fmla="*/ 485 h 498"/>
                <a:gd name="T4" fmla="*/ 1 w 471"/>
                <a:gd name="T5" fmla="*/ 493 h 498"/>
                <a:gd name="T6" fmla="*/ 14 w 471"/>
                <a:gd name="T7" fmla="*/ 498 h 498"/>
                <a:gd name="T8" fmla="*/ 428 w 471"/>
                <a:gd name="T9" fmla="*/ 498 h 498"/>
                <a:gd name="T10" fmla="*/ 471 w 471"/>
                <a:gd name="T11" fmla="*/ 374 h 498"/>
                <a:gd name="T12" fmla="*/ 458 w 471"/>
                <a:gd name="T13" fmla="*/ 374 h 498"/>
                <a:gd name="T14" fmla="*/ 370 w 471"/>
                <a:gd name="T15" fmla="*/ 456 h 498"/>
                <a:gd name="T16" fmla="*/ 254 w 471"/>
                <a:gd name="T17" fmla="*/ 471 h 498"/>
                <a:gd name="T18" fmla="*/ 42 w 471"/>
                <a:gd name="T19" fmla="*/ 471 h 498"/>
                <a:gd name="T20" fmla="*/ 215 w 471"/>
                <a:gd name="T21" fmla="*/ 257 h 498"/>
                <a:gd name="T22" fmla="*/ 220 w 471"/>
                <a:gd name="T23" fmla="*/ 249 h 498"/>
                <a:gd name="T24" fmla="*/ 216 w 471"/>
                <a:gd name="T25" fmla="*/ 242 h 498"/>
                <a:gd name="T26" fmla="*/ 54 w 471"/>
                <a:gd name="T27" fmla="*/ 20 h 498"/>
                <a:gd name="T28" fmla="*/ 252 w 471"/>
                <a:gd name="T29" fmla="*/ 20 h 498"/>
                <a:gd name="T30" fmla="*/ 458 w 471"/>
                <a:gd name="T31" fmla="*/ 116 h 498"/>
                <a:gd name="T32" fmla="*/ 471 w 471"/>
                <a:gd name="T33" fmla="*/ 116 h 498"/>
                <a:gd name="T34" fmla="*/ 428 w 471"/>
                <a:gd name="T35" fmla="*/ 0 h 498"/>
                <a:gd name="T36" fmla="*/ 14 w 471"/>
                <a:gd name="T37" fmla="*/ 0 h 498"/>
                <a:gd name="T38" fmla="*/ 0 w 471"/>
                <a:gd name="T39" fmla="*/ 16 h 498"/>
                <a:gd name="T40" fmla="*/ 182 w 471"/>
                <a:gd name="T41" fmla="*/ 26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1" h="498">
                  <a:moveTo>
                    <a:pt x="182" y="266"/>
                  </a:moveTo>
                  <a:lnTo>
                    <a:pt x="5" y="485"/>
                  </a:lnTo>
                  <a:cubicBezTo>
                    <a:pt x="1" y="490"/>
                    <a:pt x="1" y="491"/>
                    <a:pt x="1" y="493"/>
                  </a:cubicBezTo>
                  <a:cubicBezTo>
                    <a:pt x="1" y="498"/>
                    <a:pt x="5" y="498"/>
                    <a:pt x="14" y="498"/>
                  </a:cubicBezTo>
                  <a:lnTo>
                    <a:pt x="428" y="498"/>
                  </a:lnTo>
                  <a:lnTo>
                    <a:pt x="471" y="374"/>
                  </a:lnTo>
                  <a:lnTo>
                    <a:pt x="458" y="374"/>
                  </a:lnTo>
                  <a:cubicBezTo>
                    <a:pt x="446" y="412"/>
                    <a:pt x="412" y="442"/>
                    <a:pt x="370" y="456"/>
                  </a:cubicBezTo>
                  <a:cubicBezTo>
                    <a:pt x="362" y="459"/>
                    <a:pt x="328" y="471"/>
                    <a:pt x="254" y="471"/>
                  </a:cubicBezTo>
                  <a:lnTo>
                    <a:pt x="42" y="471"/>
                  </a:lnTo>
                  <a:lnTo>
                    <a:pt x="215" y="257"/>
                  </a:lnTo>
                  <a:cubicBezTo>
                    <a:pt x="219" y="253"/>
                    <a:pt x="220" y="251"/>
                    <a:pt x="220" y="249"/>
                  </a:cubicBezTo>
                  <a:cubicBezTo>
                    <a:pt x="220" y="247"/>
                    <a:pt x="219" y="247"/>
                    <a:pt x="216" y="242"/>
                  </a:cubicBezTo>
                  <a:lnTo>
                    <a:pt x="54" y="20"/>
                  </a:lnTo>
                  <a:lnTo>
                    <a:pt x="252" y="20"/>
                  </a:lnTo>
                  <a:cubicBezTo>
                    <a:pt x="309" y="20"/>
                    <a:pt x="423" y="23"/>
                    <a:pt x="458" y="116"/>
                  </a:cubicBezTo>
                  <a:lnTo>
                    <a:pt x="471" y="116"/>
                  </a:lnTo>
                  <a:lnTo>
                    <a:pt x="428" y="0"/>
                  </a:lnTo>
                  <a:lnTo>
                    <a:pt x="14" y="0"/>
                  </a:lnTo>
                  <a:cubicBezTo>
                    <a:pt x="1" y="0"/>
                    <a:pt x="0" y="0"/>
                    <a:pt x="0" y="16"/>
                  </a:cubicBezTo>
                  <a:lnTo>
                    <a:pt x="182" y="26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7" name="Freeform 271"/>
            <p:cNvSpPr>
              <a:spLocks/>
            </p:cNvSpPr>
            <p:nvPr>
              <p:custDataLst>
                <p:tags r:id="rId86"/>
              </p:custDataLst>
            </p:nvPr>
          </p:nvSpPr>
          <p:spPr bwMode="auto">
            <a:xfrm>
              <a:off x="5688012" y="3232150"/>
              <a:ext cx="187325" cy="142875"/>
            </a:xfrm>
            <a:custGeom>
              <a:avLst/>
              <a:gdLst>
                <a:gd name="T0" fmla="*/ 267 w 311"/>
                <a:gd name="T1" fmla="*/ 38 h 238"/>
                <a:gd name="T2" fmla="*/ 304 w 311"/>
                <a:gd name="T3" fmla="*/ 12 h 238"/>
                <a:gd name="T4" fmla="*/ 311 w 311"/>
                <a:gd name="T5" fmla="*/ 5 h 238"/>
                <a:gd name="T6" fmla="*/ 306 w 311"/>
                <a:gd name="T7" fmla="*/ 0 h 238"/>
                <a:gd name="T8" fmla="*/ 270 w 311"/>
                <a:gd name="T9" fmla="*/ 1 h 238"/>
                <a:gd name="T10" fmla="*/ 233 w 311"/>
                <a:gd name="T11" fmla="*/ 0 h 238"/>
                <a:gd name="T12" fmla="*/ 226 w 311"/>
                <a:gd name="T13" fmla="*/ 7 h 238"/>
                <a:gd name="T14" fmla="*/ 233 w 311"/>
                <a:gd name="T15" fmla="*/ 12 h 238"/>
                <a:gd name="T16" fmla="*/ 256 w 311"/>
                <a:gd name="T17" fmla="*/ 27 h 238"/>
                <a:gd name="T18" fmla="*/ 254 w 311"/>
                <a:gd name="T19" fmla="*/ 35 h 238"/>
                <a:gd name="T20" fmla="*/ 216 w 311"/>
                <a:gd name="T21" fmla="*/ 187 h 238"/>
                <a:gd name="T22" fmla="*/ 128 w 311"/>
                <a:gd name="T23" fmla="*/ 6 h 238"/>
                <a:gd name="T24" fmla="*/ 116 w 311"/>
                <a:gd name="T25" fmla="*/ 0 h 238"/>
                <a:gd name="T26" fmla="*/ 68 w 311"/>
                <a:gd name="T27" fmla="*/ 0 h 238"/>
                <a:gd name="T28" fmla="*/ 57 w 311"/>
                <a:gd name="T29" fmla="*/ 7 h 238"/>
                <a:gd name="T30" fmla="*/ 68 w 311"/>
                <a:gd name="T31" fmla="*/ 12 h 238"/>
                <a:gd name="T32" fmla="*/ 91 w 311"/>
                <a:gd name="T33" fmla="*/ 14 h 238"/>
                <a:gd name="T34" fmla="*/ 44 w 311"/>
                <a:gd name="T35" fmla="*/ 201 h 238"/>
                <a:gd name="T36" fmla="*/ 8 w 311"/>
                <a:gd name="T37" fmla="*/ 225 h 238"/>
                <a:gd name="T38" fmla="*/ 0 w 311"/>
                <a:gd name="T39" fmla="*/ 233 h 238"/>
                <a:gd name="T40" fmla="*/ 6 w 311"/>
                <a:gd name="T41" fmla="*/ 238 h 238"/>
                <a:gd name="T42" fmla="*/ 42 w 311"/>
                <a:gd name="T43" fmla="*/ 237 h 238"/>
                <a:gd name="T44" fmla="*/ 79 w 311"/>
                <a:gd name="T45" fmla="*/ 238 h 238"/>
                <a:gd name="T46" fmla="*/ 86 w 311"/>
                <a:gd name="T47" fmla="*/ 231 h 238"/>
                <a:gd name="T48" fmla="*/ 78 w 311"/>
                <a:gd name="T49" fmla="*/ 225 h 238"/>
                <a:gd name="T50" fmla="*/ 56 w 311"/>
                <a:gd name="T51" fmla="*/ 211 h 238"/>
                <a:gd name="T52" fmla="*/ 57 w 311"/>
                <a:gd name="T53" fmla="*/ 202 h 238"/>
                <a:gd name="T54" fmla="*/ 102 w 311"/>
                <a:gd name="T55" fmla="*/ 24 h 238"/>
                <a:gd name="T56" fmla="*/ 204 w 311"/>
                <a:gd name="T57" fmla="*/ 232 h 238"/>
                <a:gd name="T58" fmla="*/ 211 w 311"/>
                <a:gd name="T59" fmla="*/ 238 h 238"/>
                <a:gd name="T60" fmla="*/ 219 w 311"/>
                <a:gd name="T61" fmla="*/ 231 h 238"/>
                <a:gd name="T62" fmla="*/ 267 w 311"/>
                <a:gd name="T63" fmla="*/ 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11" h="238">
                  <a:moveTo>
                    <a:pt x="267" y="38"/>
                  </a:moveTo>
                  <a:cubicBezTo>
                    <a:pt x="271" y="25"/>
                    <a:pt x="276" y="13"/>
                    <a:pt x="304" y="12"/>
                  </a:cubicBezTo>
                  <a:cubicBezTo>
                    <a:pt x="306" y="12"/>
                    <a:pt x="311" y="12"/>
                    <a:pt x="311" y="5"/>
                  </a:cubicBezTo>
                  <a:cubicBezTo>
                    <a:pt x="311" y="3"/>
                    <a:pt x="309" y="0"/>
                    <a:pt x="306" y="0"/>
                  </a:cubicBezTo>
                  <a:cubicBezTo>
                    <a:pt x="294" y="0"/>
                    <a:pt x="281" y="1"/>
                    <a:pt x="270" y="1"/>
                  </a:cubicBezTo>
                  <a:cubicBezTo>
                    <a:pt x="261" y="1"/>
                    <a:pt x="241" y="0"/>
                    <a:pt x="233" y="0"/>
                  </a:cubicBezTo>
                  <a:cubicBezTo>
                    <a:pt x="231" y="0"/>
                    <a:pt x="226" y="0"/>
                    <a:pt x="226" y="7"/>
                  </a:cubicBezTo>
                  <a:cubicBezTo>
                    <a:pt x="226" y="12"/>
                    <a:pt x="230" y="12"/>
                    <a:pt x="233" y="12"/>
                  </a:cubicBezTo>
                  <a:cubicBezTo>
                    <a:pt x="250" y="13"/>
                    <a:pt x="256" y="18"/>
                    <a:pt x="256" y="27"/>
                  </a:cubicBezTo>
                  <a:cubicBezTo>
                    <a:pt x="256" y="29"/>
                    <a:pt x="255" y="31"/>
                    <a:pt x="254" y="35"/>
                  </a:cubicBezTo>
                  <a:lnTo>
                    <a:pt x="216" y="187"/>
                  </a:lnTo>
                  <a:lnTo>
                    <a:pt x="128" y="6"/>
                  </a:lnTo>
                  <a:cubicBezTo>
                    <a:pt x="125" y="0"/>
                    <a:pt x="124" y="0"/>
                    <a:pt x="116" y="0"/>
                  </a:cubicBezTo>
                  <a:lnTo>
                    <a:pt x="68" y="0"/>
                  </a:lnTo>
                  <a:cubicBezTo>
                    <a:pt x="61" y="0"/>
                    <a:pt x="57" y="0"/>
                    <a:pt x="57" y="7"/>
                  </a:cubicBezTo>
                  <a:cubicBezTo>
                    <a:pt x="57" y="12"/>
                    <a:pt x="61" y="12"/>
                    <a:pt x="68" y="12"/>
                  </a:cubicBezTo>
                  <a:cubicBezTo>
                    <a:pt x="76" y="12"/>
                    <a:pt x="83" y="13"/>
                    <a:pt x="91" y="14"/>
                  </a:cubicBezTo>
                  <a:lnTo>
                    <a:pt x="44" y="201"/>
                  </a:lnTo>
                  <a:cubicBezTo>
                    <a:pt x="41" y="214"/>
                    <a:pt x="35" y="224"/>
                    <a:pt x="8" y="225"/>
                  </a:cubicBezTo>
                  <a:cubicBezTo>
                    <a:pt x="5" y="225"/>
                    <a:pt x="0" y="226"/>
                    <a:pt x="0" y="233"/>
                  </a:cubicBezTo>
                  <a:cubicBezTo>
                    <a:pt x="0" y="237"/>
                    <a:pt x="3" y="238"/>
                    <a:pt x="6" y="238"/>
                  </a:cubicBezTo>
                  <a:cubicBezTo>
                    <a:pt x="17" y="238"/>
                    <a:pt x="30" y="237"/>
                    <a:pt x="42" y="237"/>
                  </a:cubicBezTo>
                  <a:cubicBezTo>
                    <a:pt x="50" y="237"/>
                    <a:pt x="70" y="238"/>
                    <a:pt x="79" y="238"/>
                  </a:cubicBezTo>
                  <a:cubicBezTo>
                    <a:pt x="82" y="238"/>
                    <a:pt x="86" y="236"/>
                    <a:pt x="86" y="231"/>
                  </a:cubicBezTo>
                  <a:cubicBezTo>
                    <a:pt x="86" y="226"/>
                    <a:pt x="82" y="225"/>
                    <a:pt x="78" y="225"/>
                  </a:cubicBezTo>
                  <a:cubicBezTo>
                    <a:pt x="56" y="225"/>
                    <a:pt x="56" y="216"/>
                    <a:pt x="56" y="211"/>
                  </a:cubicBezTo>
                  <a:cubicBezTo>
                    <a:pt x="56" y="209"/>
                    <a:pt x="56" y="208"/>
                    <a:pt x="57" y="202"/>
                  </a:cubicBezTo>
                  <a:lnTo>
                    <a:pt x="102" y="24"/>
                  </a:lnTo>
                  <a:lnTo>
                    <a:pt x="204" y="232"/>
                  </a:lnTo>
                  <a:cubicBezTo>
                    <a:pt x="206" y="238"/>
                    <a:pt x="208" y="238"/>
                    <a:pt x="211" y="238"/>
                  </a:cubicBezTo>
                  <a:cubicBezTo>
                    <a:pt x="217" y="238"/>
                    <a:pt x="217" y="237"/>
                    <a:pt x="219" y="231"/>
                  </a:cubicBezTo>
                  <a:lnTo>
                    <a:pt x="267" y="3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8" name="Freeform 272"/>
            <p:cNvSpPr>
              <a:spLocks/>
            </p:cNvSpPr>
            <p:nvPr>
              <p:custDataLst>
                <p:tags r:id="rId87"/>
              </p:custDataLst>
            </p:nvPr>
          </p:nvSpPr>
          <p:spPr bwMode="auto">
            <a:xfrm>
              <a:off x="5683250" y="3522662"/>
              <a:ext cx="128587" cy="95250"/>
            </a:xfrm>
            <a:custGeom>
              <a:avLst/>
              <a:gdLst>
                <a:gd name="T0" fmla="*/ 26 w 213"/>
                <a:gd name="T1" fmla="*/ 132 h 157"/>
                <a:gd name="T2" fmla="*/ 22 w 213"/>
                <a:gd name="T3" fmla="*/ 146 h 157"/>
                <a:gd name="T4" fmla="*/ 34 w 213"/>
                <a:gd name="T5" fmla="*/ 157 h 157"/>
                <a:gd name="T6" fmla="*/ 48 w 213"/>
                <a:gd name="T7" fmla="*/ 150 h 157"/>
                <a:gd name="T8" fmla="*/ 54 w 213"/>
                <a:gd name="T9" fmla="*/ 128 h 157"/>
                <a:gd name="T10" fmla="*/ 62 w 213"/>
                <a:gd name="T11" fmla="*/ 97 h 157"/>
                <a:gd name="T12" fmla="*/ 68 w 213"/>
                <a:gd name="T13" fmla="*/ 73 h 157"/>
                <a:gd name="T14" fmla="*/ 82 w 213"/>
                <a:gd name="T15" fmla="*/ 42 h 157"/>
                <a:gd name="T16" fmla="*/ 135 w 213"/>
                <a:gd name="T17" fmla="*/ 10 h 157"/>
                <a:gd name="T18" fmla="*/ 155 w 213"/>
                <a:gd name="T19" fmla="*/ 34 h 157"/>
                <a:gd name="T20" fmla="*/ 135 w 213"/>
                <a:gd name="T21" fmla="*/ 109 h 157"/>
                <a:gd name="T22" fmla="*/ 129 w 213"/>
                <a:gd name="T23" fmla="*/ 127 h 157"/>
                <a:gd name="T24" fmla="*/ 163 w 213"/>
                <a:gd name="T25" fmla="*/ 157 h 157"/>
                <a:gd name="T26" fmla="*/ 213 w 213"/>
                <a:gd name="T27" fmla="*/ 104 h 157"/>
                <a:gd name="T28" fmla="*/ 207 w 213"/>
                <a:gd name="T29" fmla="*/ 100 h 157"/>
                <a:gd name="T30" fmla="*/ 201 w 213"/>
                <a:gd name="T31" fmla="*/ 106 h 157"/>
                <a:gd name="T32" fmla="*/ 164 w 213"/>
                <a:gd name="T33" fmla="*/ 148 h 157"/>
                <a:gd name="T34" fmla="*/ 155 w 213"/>
                <a:gd name="T35" fmla="*/ 136 h 157"/>
                <a:gd name="T36" fmla="*/ 163 w 213"/>
                <a:gd name="T37" fmla="*/ 107 h 157"/>
                <a:gd name="T38" fmla="*/ 181 w 213"/>
                <a:gd name="T39" fmla="*/ 40 h 157"/>
                <a:gd name="T40" fmla="*/ 136 w 213"/>
                <a:gd name="T41" fmla="*/ 0 h 157"/>
                <a:gd name="T42" fmla="*/ 77 w 213"/>
                <a:gd name="T43" fmla="*/ 32 h 157"/>
                <a:gd name="T44" fmla="*/ 40 w 213"/>
                <a:gd name="T45" fmla="*/ 0 h 157"/>
                <a:gd name="T46" fmla="*/ 12 w 213"/>
                <a:gd name="T47" fmla="*/ 19 h 157"/>
                <a:gd name="T48" fmla="*/ 0 w 213"/>
                <a:gd name="T49" fmla="*/ 54 h 157"/>
                <a:gd name="T50" fmla="*/ 6 w 213"/>
                <a:gd name="T51" fmla="*/ 58 h 157"/>
                <a:gd name="T52" fmla="*/ 13 w 213"/>
                <a:gd name="T53" fmla="*/ 48 h 157"/>
                <a:gd name="T54" fmla="*/ 39 w 213"/>
                <a:gd name="T55" fmla="*/ 10 h 157"/>
                <a:gd name="T56" fmla="*/ 50 w 213"/>
                <a:gd name="T57" fmla="*/ 27 h 157"/>
                <a:gd name="T58" fmla="*/ 45 w 213"/>
                <a:gd name="T59" fmla="*/ 56 h 157"/>
                <a:gd name="T60" fmla="*/ 37 w 213"/>
                <a:gd name="T61" fmla="*/ 87 h 157"/>
                <a:gd name="T62" fmla="*/ 26 w 213"/>
                <a:gd name="T63" fmla="*/ 13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" h="157">
                  <a:moveTo>
                    <a:pt x="26" y="132"/>
                  </a:moveTo>
                  <a:cubicBezTo>
                    <a:pt x="24" y="137"/>
                    <a:pt x="22" y="145"/>
                    <a:pt x="22" y="146"/>
                  </a:cubicBezTo>
                  <a:cubicBezTo>
                    <a:pt x="22" y="154"/>
                    <a:pt x="29" y="157"/>
                    <a:pt x="34" y="157"/>
                  </a:cubicBezTo>
                  <a:cubicBezTo>
                    <a:pt x="40" y="157"/>
                    <a:pt x="46" y="153"/>
                    <a:pt x="48" y="150"/>
                  </a:cubicBezTo>
                  <a:cubicBezTo>
                    <a:pt x="50" y="147"/>
                    <a:pt x="52" y="136"/>
                    <a:pt x="54" y="128"/>
                  </a:cubicBezTo>
                  <a:cubicBezTo>
                    <a:pt x="56" y="122"/>
                    <a:pt x="60" y="106"/>
                    <a:pt x="62" y="97"/>
                  </a:cubicBezTo>
                  <a:cubicBezTo>
                    <a:pt x="64" y="89"/>
                    <a:pt x="66" y="81"/>
                    <a:pt x="68" y="73"/>
                  </a:cubicBezTo>
                  <a:cubicBezTo>
                    <a:pt x="72" y="59"/>
                    <a:pt x="72" y="56"/>
                    <a:pt x="82" y="42"/>
                  </a:cubicBezTo>
                  <a:cubicBezTo>
                    <a:pt x="92" y="28"/>
                    <a:pt x="108" y="10"/>
                    <a:pt x="135" y="10"/>
                  </a:cubicBezTo>
                  <a:cubicBezTo>
                    <a:pt x="155" y="10"/>
                    <a:pt x="155" y="28"/>
                    <a:pt x="155" y="34"/>
                  </a:cubicBezTo>
                  <a:cubicBezTo>
                    <a:pt x="155" y="55"/>
                    <a:pt x="140" y="94"/>
                    <a:pt x="135" y="109"/>
                  </a:cubicBezTo>
                  <a:cubicBezTo>
                    <a:pt x="131" y="118"/>
                    <a:pt x="129" y="122"/>
                    <a:pt x="129" y="127"/>
                  </a:cubicBezTo>
                  <a:cubicBezTo>
                    <a:pt x="129" y="146"/>
                    <a:pt x="145" y="157"/>
                    <a:pt x="163" y="157"/>
                  </a:cubicBezTo>
                  <a:cubicBezTo>
                    <a:pt x="197" y="157"/>
                    <a:pt x="213" y="109"/>
                    <a:pt x="213" y="104"/>
                  </a:cubicBezTo>
                  <a:cubicBezTo>
                    <a:pt x="213" y="100"/>
                    <a:pt x="208" y="100"/>
                    <a:pt x="207" y="100"/>
                  </a:cubicBezTo>
                  <a:cubicBezTo>
                    <a:pt x="202" y="100"/>
                    <a:pt x="202" y="102"/>
                    <a:pt x="201" y="106"/>
                  </a:cubicBezTo>
                  <a:cubicBezTo>
                    <a:pt x="193" y="133"/>
                    <a:pt x="178" y="148"/>
                    <a:pt x="164" y="148"/>
                  </a:cubicBezTo>
                  <a:cubicBezTo>
                    <a:pt x="156" y="148"/>
                    <a:pt x="155" y="143"/>
                    <a:pt x="155" y="136"/>
                  </a:cubicBezTo>
                  <a:cubicBezTo>
                    <a:pt x="155" y="127"/>
                    <a:pt x="157" y="123"/>
                    <a:pt x="163" y="107"/>
                  </a:cubicBezTo>
                  <a:cubicBezTo>
                    <a:pt x="167" y="96"/>
                    <a:pt x="181" y="60"/>
                    <a:pt x="181" y="40"/>
                  </a:cubicBezTo>
                  <a:cubicBezTo>
                    <a:pt x="181" y="6"/>
                    <a:pt x="155" y="0"/>
                    <a:pt x="136" y="0"/>
                  </a:cubicBezTo>
                  <a:cubicBezTo>
                    <a:pt x="107" y="0"/>
                    <a:pt x="88" y="18"/>
                    <a:pt x="77" y="32"/>
                  </a:cubicBezTo>
                  <a:cubicBezTo>
                    <a:pt x="75" y="8"/>
                    <a:pt x="54" y="0"/>
                    <a:pt x="40" y="0"/>
                  </a:cubicBezTo>
                  <a:cubicBezTo>
                    <a:pt x="25" y="0"/>
                    <a:pt x="17" y="11"/>
                    <a:pt x="12" y="19"/>
                  </a:cubicBezTo>
                  <a:cubicBezTo>
                    <a:pt x="5" y="32"/>
                    <a:pt x="0" y="52"/>
                    <a:pt x="0" y="54"/>
                  </a:cubicBezTo>
                  <a:cubicBezTo>
                    <a:pt x="0" y="58"/>
                    <a:pt x="5" y="58"/>
                    <a:pt x="6" y="58"/>
                  </a:cubicBezTo>
                  <a:cubicBezTo>
                    <a:pt x="10" y="58"/>
                    <a:pt x="11" y="57"/>
                    <a:pt x="13" y="48"/>
                  </a:cubicBezTo>
                  <a:cubicBezTo>
                    <a:pt x="19" y="27"/>
                    <a:pt x="25" y="10"/>
                    <a:pt x="39" y="10"/>
                  </a:cubicBezTo>
                  <a:cubicBezTo>
                    <a:pt x="48" y="10"/>
                    <a:pt x="50" y="18"/>
                    <a:pt x="50" y="27"/>
                  </a:cubicBezTo>
                  <a:cubicBezTo>
                    <a:pt x="50" y="34"/>
                    <a:pt x="47" y="47"/>
                    <a:pt x="45" y="56"/>
                  </a:cubicBezTo>
                  <a:cubicBezTo>
                    <a:pt x="42" y="65"/>
                    <a:pt x="39" y="80"/>
                    <a:pt x="37" y="87"/>
                  </a:cubicBezTo>
                  <a:lnTo>
                    <a:pt x="26" y="13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9" name="Freeform 273"/>
            <p:cNvSpPr>
              <a:spLocks noEditPoints="1"/>
            </p:cNvSpPr>
            <p:nvPr>
              <p:custDataLst>
                <p:tags r:id="rId88"/>
              </p:custDataLst>
            </p:nvPr>
          </p:nvSpPr>
          <p:spPr bwMode="auto">
            <a:xfrm>
              <a:off x="5837237" y="3535362"/>
              <a:ext cx="153987" cy="57150"/>
            </a:xfrm>
            <a:custGeom>
              <a:avLst/>
              <a:gdLst>
                <a:gd name="T0" fmla="*/ 243 w 257"/>
                <a:gd name="T1" fmla="*/ 17 h 94"/>
                <a:gd name="T2" fmla="*/ 257 w 257"/>
                <a:gd name="T3" fmla="*/ 8 h 94"/>
                <a:gd name="T4" fmla="*/ 244 w 257"/>
                <a:gd name="T5" fmla="*/ 0 h 94"/>
                <a:gd name="T6" fmla="*/ 13 w 257"/>
                <a:gd name="T7" fmla="*/ 0 h 94"/>
                <a:gd name="T8" fmla="*/ 0 w 257"/>
                <a:gd name="T9" fmla="*/ 8 h 94"/>
                <a:gd name="T10" fmla="*/ 13 w 257"/>
                <a:gd name="T11" fmla="*/ 17 h 94"/>
                <a:gd name="T12" fmla="*/ 243 w 257"/>
                <a:gd name="T13" fmla="*/ 17 h 94"/>
                <a:gd name="T14" fmla="*/ 244 w 257"/>
                <a:gd name="T15" fmla="*/ 94 h 94"/>
                <a:gd name="T16" fmla="*/ 257 w 257"/>
                <a:gd name="T17" fmla="*/ 85 h 94"/>
                <a:gd name="T18" fmla="*/ 243 w 257"/>
                <a:gd name="T19" fmla="*/ 76 h 94"/>
                <a:gd name="T20" fmla="*/ 13 w 257"/>
                <a:gd name="T21" fmla="*/ 76 h 94"/>
                <a:gd name="T22" fmla="*/ 0 w 257"/>
                <a:gd name="T23" fmla="*/ 85 h 94"/>
                <a:gd name="T24" fmla="*/ 13 w 257"/>
                <a:gd name="T25" fmla="*/ 94 h 94"/>
                <a:gd name="T26" fmla="*/ 244 w 257"/>
                <a:gd name="T27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7" h="94">
                  <a:moveTo>
                    <a:pt x="243" y="17"/>
                  </a:moveTo>
                  <a:cubicBezTo>
                    <a:pt x="249" y="17"/>
                    <a:pt x="257" y="17"/>
                    <a:pt x="257" y="8"/>
                  </a:cubicBezTo>
                  <a:cubicBezTo>
                    <a:pt x="257" y="0"/>
                    <a:pt x="248" y="0"/>
                    <a:pt x="244" y="0"/>
                  </a:cubicBezTo>
                  <a:lnTo>
                    <a:pt x="13" y="0"/>
                  </a:lnTo>
                  <a:cubicBezTo>
                    <a:pt x="8" y="0"/>
                    <a:pt x="0" y="0"/>
                    <a:pt x="0" y="8"/>
                  </a:cubicBezTo>
                  <a:cubicBezTo>
                    <a:pt x="0" y="17"/>
                    <a:pt x="8" y="17"/>
                    <a:pt x="13" y="17"/>
                  </a:cubicBezTo>
                  <a:lnTo>
                    <a:pt x="243" y="17"/>
                  </a:lnTo>
                  <a:close/>
                  <a:moveTo>
                    <a:pt x="244" y="94"/>
                  </a:moveTo>
                  <a:cubicBezTo>
                    <a:pt x="248" y="94"/>
                    <a:pt x="257" y="94"/>
                    <a:pt x="257" y="85"/>
                  </a:cubicBezTo>
                  <a:cubicBezTo>
                    <a:pt x="257" y="76"/>
                    <a:pt x="249" y="76"/>
                    <a:pt x="243" y="76"/>
                  </a:cubicBezTo>
                  <a:lnTo>
                    <a:pt x="13" y="76"/>
                  </a:lnTo>
                  <a:cubicBezTo>
                    <a:pt x="8" y="76"/>
                    <a:pt x="0" y="76"/>
                    <a:pt x="0" y="85"/>
                  </a:cubicBezTo>
                  <a:cubicBezTo>
                    <a:pt x="0" y="94"/>
                    <a:pt x="8" y="94"/>
                    <a:pt x="13" y="94"/>
                  </a:cubicBezTo>
                  <a:lnTo>
                    <a:pt x="244" y="9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0" name="Freeform 274"/>
            <p:cNvSpPr>
              <a:spLocks/>
            </p:cNvSpPr>
            <p:nvPr>
              <p:custDataLst>
                <p:tags r:id="rId89"/>
              </p:custDataLst>
            </p:nvPr>
          </p:nvSpPr>
          <p:spPr bwMode="auto">
            <a:xfrm>
              <a:off x="6029325" y="3476625"/>
              <a:ext cx="76200" cy="139700"/>
            </a:xfrm>
            <a:custGeom>
              <a:avLst/>
              <a:gdLst>
                <a:gd name="T0" fmla="*/ 79 w 127"/>
                <a:gd name="T1" fmla="*/ 10 h 232"/>
                <a:gd name="T2" fmla="*/ 69 w 127"/>
                <a:gd name="T3" fmla="*/ 0 h 232"/>
                <a:gd name="T4" fmla="*/ 0 w 127"/>
                <a:gd name="T5" fmla="*/ 23 h 232"/>
                <a:gd name="T6" fmla="*/ 0 w 127"/>
                <a:gd name="T7" fmla="*/ 35 h 232"/>
                <a:gd name="T8" fmla="*/ 51 w 127"/>
                <a:gd name="T9" fmla="*/ 26 h 232"/>
                <a:gd name="T10" fmla="*/ 51 w 127"/>
                <a:gd name="T11" fmla="*/ 203 h 232"/>
                <a:gd name="T12" fmla="*/ 16 w 127"/>
                <a:gd name="T13" fmla="*/ 219 h 232"/>
                <a:gd name="T14" fmla="*/ 3 w 127"/>
                <a:gd name="T15" fmla="*/ 219 h 232"/>
                <a:gd name="T16" fmla="*/ 3 w 127"/>
                <a:gd name="T17" fmla="*/ 232 h 232"/>
                <a:gd name="T18" fmla="*/ 65 w 127"/>
                <a:gd name="T19" fmla="*/ 231 h 232"/>
                <a:gd name="T20" fmla="*/ 127 w 127"/>
                <a:gd name="T21" fmla="*/ 232 h 232"/>
                <a:gd name="T22" fmla="*/ 127 w 127"/>
                <a:gd name="T23" fmla="*/ 219 h 232"/>
                <a:gd name="T24" fmla="*/ 114 w 127"/>
                <a:gd name="T25" fmla="*/ 219 h 232"/>
                <a:gd name="T26" fmla="*/ 79 w 127"/>
                <a:gd name="T27" fmla="*/ 203 h 232"/>
                <a:gd name="T28" fmla="*/ 79 w 127"/>
                <a:gd name="T29" fmla="*/ 1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2">
                  <a:moveTo>
                    <a:pt x="79" y="10"/>
                  </a:moveTo>
                  <a:cubicBezTo>
                    <a:pt x="79" y="1"/>
                    <a:pt x="79" y="0"/>
                    <a:pt x="69" y="0"/>
                  </a:cubicBezTo>
                  <a:cubicBezTo>
                    <a:pt x="47" y="22"/>
                    <a:pt x="15" y="23"/>
                    <a:pt x="0" y="23"/>
                  </a:cubicBezTo>
                  <a:lnTo>
                    <a:pt x="0" y="35"/>
                  </a:lnTo>
                  <a:cubicBezTo>
                    <a:pt x="9" y="35"/>
                    <a:pt x="32" y="35"/>
                    <a:pt x="51" y="26"/>
                  </a:cubicBezTo>
                  <a:lnTo>
                    <a:pt x="51" y="203"/>
                  </a:lnTo>
                  <a:cubicBezTo>
                    <a:pt x="51" y="215"/>
                    <a:pt x="51" y="219"/>
                    <a:pt x="16" y="219"/>
                  </a:cubicBezTo>
                  <a:lnTo>
                    <a:pt x="3" y="219"/>
                  </a:lnTo>
                  <a:lnTo>
                    <a:pt x="3" y="232"/>
                  </a:lnTo>
                  <a:cubicBezTo>
                    <a:pt x="9" y="232"/>
                    <a:pt x="52" y="231"/>
                    <a:pt x="65" y="231"/>
                  </a:cubicBezTo>
                  <a:cubicBezTo>
                    <a:pt x="76" y="231"/>
                    <a:pt x="120" y="232"/>
                    <a:pt x="127" y="232"/>
                  </a:cubicBezTo>
                  <a:lnTo>
                    <a:pt x="127" y="219"/>
                  </a:lnTo>
                  <a:lnTo>
                    <a:pt x="114" y="219"/>
                  </a:lnTo>
                  <a:cubicBezTo>
                    <a:pt x="79" y="219"/>
                    <a:pt x="79" y="215"/>
                    <a:pt x="79" y="203"/>
                  </a:cubicBezTo>
                  <a:lnTo>
                    <a:pt x="79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1" name="Freeform 275"/>
            <p:cNvSpPr>
              <a:spLocks/>
            </p:cNvSpPr>
            <p:nvPr>
              <p:custDataLst>
                <p:tags r:id="rId90"/>
              </p:custDataLst>
            </p:nvPr>
          </p:nvSpPr>
          <p:spPr bwMode="auto">
            <a:xfrm>
              <a:off x="6243637" y="3317875"/>
              <a:ext cx="79375" cy="46038"/>
            </a:xfrm>
            <a:custGeom>
              <a:avLst/>
              <a:gdLst>
                <a:gd name="T0" fmla="*/ 67 w 133"/>
                <a:gd name="T1" fmla="*/ 0 h 77"/>
                <a:gd name="T2" fmla="*/ 0 w 133"/>
                <a:gd name="T3" fmla="*/ 68 h 77"/>
                <a:gd name="T4" fmla="*/ 9 w 133"/>
                <a:gd name="T5" fmla="*/ 77 h 77"/>
                <a:gd name="T6" fmla="*/ 67 w 133"/>
                <a:gd name="T7" fmla="*/ 26 h 77"/>
                <a:gd name="T8" fmla="*/ 124 w 133"/>
                <a:gd name="T9" fmla="*/ 77 h 77"/>
                <a:gd name="T10" fmla="*/ 133 w 133"/>
                <a:gd name="T11" fmla="*/ 68 h 77"/>
                <a:gd name="T12" fmla="*/ 67 w 133"/>
                <a:gd name="T1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77">
                  <a:moveTo>
                    <a:pt x="67" y="0"/>
                  </a:moveTo>
                  <a:lnTo>
                    <a:pt x="0" y="68"/>
                  </a:lnTo>
                  <a:lnTo>
                    <a:pt x="9" y="77"/>
                  </a:lnTo>
                  <a:lnTo>
                    <a:pt x="67" y="26"/>
                  </a:lnTo>
                  <a:lnTo>
                    <a:pt x="124" y="77"/>
                  </a:lnTo>
                  <a:lnTo>
                    <a:pt x="133" y="68"/>
                  </a:lnTo>
                  <a:lnTo>
                    <a:pt x="67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2" name="Freeform 276"/>
            <p:cNvSpPr>
              <a:spLocks/>
            </p:cNvSpPr>
            <p:nvPr>
              <p:custDataLst>
                <p:tags r:id="rId91"/>
              </p:custDataLst>
            </p:nvPr>
          </p:nvSpPr>
          <p:spPr bwMode="auto">
            <a:xfrm>
              <a:off x="6203950" y="3394075"/>
              <a:ext cx="127000" cy="134938"/>
            </a:xfrm>
            <a:custGeom>
              <a:avLst/>
              <a:gdLst>
                <a:gd name="T0" fmla="*/ 45 w 212"/>
                <a:gd name="T1" fmla="*/ 179 h 226"/>
                <a:gd name="T2" fmla="*/ 105 w 212"/>
                <a:gd name="T3" fmla="*/ 122 h 226"/>
                <a:gd name="T4" fmla="*/ 154 w 212"/>
                <a:gd name="T5" fmla="*/ 77 h 226"/>
                <a:gd name="T6" fmla="*/ 212 w 212"/>
                <a:gd name="T7" fmla="*/ 5 h 226"/>
                <a:gd name="T8" fmla="*/ 206 w 212"/>
                <a:gd name="T9" fmla="*/ 0 h 226"/>
                <a:gd name="T10" fmla="*/ 199 w 212"/>
                <a:gd name="T11" fmla="*/ 6 h 226"/>
                <a:gd name="T12" fmla="*/ 161 w 212"/>
                <a:gd name="T13" fmla="*/ 38 h 226"/>
                <a:gd name="T14" fmla="*/ 136 w 212"/>
                <a:gd name="T15" fmla="*/ 22 h 226"/>
                <a:gd name="T16" fmla="*/ 102 w 212"/>
                <a:gd name="T17" fmla="*/ 0 h 226"/>
                <a:gd name="T18" fmla="*/ 41 w 212"/>
                <a:gd name="T19" fmla="*/ 57 h 226"/>
                <a:gd name="T20" fmla="*/ 47 w 212"/>
                <a:gd name="T21" fmla="*/ 62 h 226"/>
                <a:gd name="T22" fmla="*/ 54 w 212"/>
                <a:gd name="T23" fmla="*/ 57 h 226"/>
                <a:gd name="T24" fmla="*/ 96 w 212"/>
                <a:gd name="T25" fmla="*/ 34 h 226"/>
                <a:gd name="T26" fmla="*/ 128 w 212"/>
                <a:gd name="T27" fmla="*/ 41 h 226"/>
                <a:gd name="T28" fmla="*/ 166 w 212"/>
                <a:gd name="T29" fmla="*/ 48 h 226"/>
                <a:gd name="T30" fmla="*/ 97 w 212"/>
                <a:gd name="T31" fmla="*/ 114 h 226"/>
                <a:gd name="T32" fmla="*/ 52 w 212"/>
                <a:gd name="T33" fmla="*/ 156 h 226"/>
                <a:gd name="T34" fmla="*/ 0 w 212"/>
                <a:gd name="T35" fmla="*/ 221 h 226"/>
                <a:gd name="T36" fmla="*/ 6 w 212"/>
                <a:gd name="T37" fmla="*/ 226 h 226"/>
                <a:gd name="T38" fmla="*/ 14 w 212"/>
                <a:gd name="T39" fmla="*/ 220 h 226"/>
                <a:gd name="T40" fmla="*/ 57 w 212"/>
                <a:gd name="T41" fmla="*/ 189 h 226"/>
                <a:gd name="T42" fmla="*/ 86 w 212"/>
                <a:gd name="T43" fmla="*/ 208 h 226"/>
                <a:gd name="T44" fmla="*/ 118 w 212"/>
                <a:gd name="T45" fmla="*/ 226 h 226"/>
                <a:gd name="T46" fmla="*/ 196 w 212"/>
                <a:gd name="T47" fmla="*/ 149 h 226"/>
                <a:gd name="T48" fmla="*/ 190 w 212"/>
                <a:gd name="T49" fmla="*/ 144 h 226"/>
                <a:gd name="T50" fmla="*/ 183 w 212"/>
                <a:gd name="T51" fmla="*/ 151 h 226"/>
                <a:gd name="T52" fmla="*/ 123 w 212"/>
                <a:gd name="T53" fmla="*/ 193 h 226"/>
                <a:gd name="T54" fmla="*/ 94 w 212"/>
                <a:gd name="T55" fmla="*/ 186 h 226"/>
                <a:gd name="T56" fmla="*/ 59 w 212"/>
                <a:gd name="T57" fmla="*/ 178 h 226"/>
                <a:gd name="T58" fmla="*/ 45 w 212"/>
                <a:gd name="T59" fmla="*/ 179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12" h="226">
                  <a:moveTo>
                    <a:pt x="45" y="179"/>
                  </a:moveTo>
                  <a:cubicBezTo>
                    <a:pt x="72" y="150"/>
                    <a:pt x="87" y="138"/>
                    <a:pt x="105" y="122"/>
                  </a:cubicBezTo>
                  <a:cubicBezTo>
                    <a:pt x="105" y="122"/>
                    <a:pt x="136" y="95"/>
                    <a:pt x="154" y="77"/>
                  </a:cubicBezTo>
                  <a:cubicBezTo>
                    <a:pt x="201" y="31"/>
                    <a:pt x="212" y="7"/>
                    <a:pt x="212" y="5"/>
                  </a:cubicBezTo>
                  <a:cubicBezTo>
                    <a:pt x="212" y="0"/>
                    <a:pt x="207" y="0"/>
                    <a:pt x="206" y="0"/>
                  </a:cubicBezTo>
                  <a:cubicBezTo>
                    <a:pt x="203" y="0"/>
                    <a:pt x="201" y="1"/>
                    <a:pt x="199" y="6"/>
                  </a:cubicBezTo>
                  <a:cubicBezTo>
                    <a:pt x="184" y="30"/>
                    <a:pt x="173" y="38"/>
                    <a:pt x="161" y="38"/>
                  </a:cubicBezTo>
                  <a:cubicBezTo>
                    <a:pt x="150" y="38"/>
                    <a:pt x="144" y="30"/>
                    <a:pt x="136" y="22"/>
                  </a:cubicBezTo>
                  <a:cubicBezTo>
                    <a:pt x="127" y="10"/>
                    <a:pt x="118" y="0"/>
                    <a:pt x="102" y="0"/>
                  </a:cubicBezTo>
                  <a:cubicBezTo>
                    <a:pt x="64" y="0"/>
                    <a:pt x="41" y="46"/>
                    <a:pt x="41" y="57"/>
                  </a:cubicBezTo>
                  <a:cubicBezTo>
                    <a:pt x="41" y="59"/>
                    <a:pt x="43" y="62"/>
                    <a:pt x="47" y="62"/>
                  </a:cubicBezTo>
                  <a:cubicBezTo>
                    <a:pt x="52" y="62"/>
                    <a:pt x="53" y="60"/>
                    <a:pt x="54" y="57"/>
                  </a:cubicBezTo>
                  <a:cubicBezTo>
                    <a:pt x="63" y="34"/>
                    <a:pt x="92" y="34"/>
                    <a:pt x="96" y="34"/>
                  </a:cubicBezTo>
                  <a:cubicBezTo>
                    <a:pt x="107" y="34"/>
                    <a:pt x="116" y="37"/>
                    <a:pt x="128" y="41"/>
                  </a:cubicBezTo>
                  <a:cubicBezTo>
                    <a:pt x="148" y="48"/>
                    <a:pt x="153" y="48"/>
                    <a:pt x="166" y="48"/>
                  </a:cubicBezTo>
                  <a:cubicBezTo>
                    <a:pt x="148" y="70"/>
                    <a:pt x="106" y="106"/>
                    <a:pt x="97" y="114"/>
                  </a:cubicBezTo>
                  <a:lnTo>
                    <a:pt x="52" y="156"/>
                  </a:lnTo>
                  <a:cubicBezTo>
                    <a:pt x="18" y="189"/>
                    <a:pt x="0" y="218"/>
                    <a:pt x="0" y="221"/>
                  </a:cubicBezTo>
                  <a:cubicBezTo>
                    <a:pt x="0" y="226"/>
                    <a:pt x="5" y="226"/>
                    <a:pt x="6" y="226"/>
                  </a:cubicBezTo>
                  <a:cubicBezTo>
                    <a:pt x="10" y="226"/>
                    <a:pt x="11" y="225"/>
                    <a:pt x="14" y="220"/>
                  </a:cubicBezTo>
                  <a:cubicBezTo>
                    <a:pt x="26" y="202"/>
                    <a:pt x="41" y="189"/>
                    <a:pt x="57" y="189"/>
                  </a:cubicBezTo>
                  <a:cubicBezTo>
                    <a:pt x="68" y="189"/>
                    <a:pt x="73" y="193"/>
                    <a:pt x="86" y="208"/>
                  </a:cubicBezTo>
                  <a:cubicBezTo>
                    <a:pt x="94" y="218"/>
                    <a:pt x="103" y="226"/>
                    <a:pt x="118" y="226"/>
                  </a:cubicBezTo>
                  <a:cubicBezTo>
                    <a:pt x="167" y="226"/>
                    <a:pt x="196" y="163"/>
                    <a:pt x="196" y="149"/>
                  </a:cubicBezTo>
                  <a:cubicBezTo>
                    <a:pt x="196" y="147"/>
                    <a:pt x="194" y="144"/>
                    <a:pt x="190" y="144"/>
                  </a:cubicBezTo>
                  <a:cubicBezTo>
                    <a:pt x="185" y="144"/>
                    <a:pt x="184" y="147"/>
                    <a:pt x="183" y="151"/>
                  </a:cubicBezTo>
                  <a:cubicBezTo>
                    <a:pt x="171" y="183"/>
                    <a:pt x="140" y="193"/>
                    <a:pt x="123" y="193"/>
                  </a:cubicBezTo>
                  <a:cubicBezTo>
                    <a:pt x="113" y="193"/>
                    <a:pt x="104" y="190"/>
                    <a:pt x="94" y="186"/>
                  </a:cubicBezTo>
                  <a:cubicBezTo>
                    <a:pt x="77" y="180"/>
                    <a:pt x="69" y="178"/>
                    <a:pt x="59" y="178"/>
                  </a:cubicBezTo>
                  <a:cubicBezTo>
                    <a:pt x="58" y="178"/>
                    <a:pt x="50" y="178"/>
                    <a:pt x="45" y="17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3" name="Freeform 277"/>
            <p:cNvSpPr>
              <a:spLocks/>
            </p:cNvSpPr>
            <p:nvPr>
              <p:custDataLst>
                <p:tags r:id="rId92"/>
              </p:custDataLst>
            </p:nvPr>
          </p:nvSpPr>
          <p:spPr bwMode="auto">
            <a:xfrm>
              <a:off x="6340475" y="3478212"/>
              <a:ext cx="127000" cy="95250"/>
            </a:xfrm>
            <a:custGeom>
              <a:avLst/>
              <a:gdLst>
                <a:gd name="T0" fmla="*/ 26 w 213"/>
                <a:gd name="T1" fmla="*/ 132 h 158"/>
                <a:gd name="T2" fmla="*/ 23 w 213"/>
                <a:gd name="T3" fmla="*/ 146 h 158"/>
                <a:gd name="T4" fmla="*/ 35 w 213"/>
                <a:gd name="T5" fmla="*/ 158 h 158"/>
                <a:gd name="T6" fmla="*/ 48 w 213"/>
                <a:gd name="T7" fmla="*/ 150 h 158"/>
                <a:gd name="T8" fmla="*/ 54 w 213"/>
                <a:gd name="T9" fmla="*/ 128 h 158"/>
                <a:gd name="T10" fmla="*/ 62 w 213"/>
                <a:gd name="T11" fmla="*/ 97 h 158"/>
                <a:gd name="T12" fmla="*/ 68 w 213"/>
                <a:gd name="T13" fmla="*/ 74 h 158"/>
                <a:gd name="T14" fmla="*/ 83 w 213"/>
                <a:gd name="T15" fmla="*/ 42 h 158"/>
                <a:gd name="T16" fmla="*/ 135 w 213"/>
                <a:gd name="T17" fmla="*/ 10 h 158"/>
                <a:gd name="T18" fmla="*/ 156 w 213"/>
                <a:gd name="T19" fmla="*/ 35 h 158"/>
                <a:gd name="T20" fmla="*/ 135 w 213"/>
                <a:gd name="T21" fmla="*/ 109 h 158"/>
                <a:gd name="T22" fmla="*/ 130 w 213"/>
                <a:gd name="T23" fmla="*/ 128 h 158"/>
                <a:gd name="T24" fmla="*/ 163 w 213"/>
                <a:gd name="T25" fmla="*/ 158 h 158"/>
                <a:gd name="T26" fmla="*/ 213 w 213"/>
                <a:gd name="T27" fmla="*/ 104 h 158"/>
                <a:gd name="T28" fmla="*/ 208 w 213"/>
                <a:gd name="T29" fmla="*/ 100 h 158"/>
                <a:gd name="T30" fmla="*/ 201 w 213"/>
                <a:gd name="T31" fmla="*/ 106 h 158"/>
                <a:gd name="T32" fmla="*/ 164 w 213"/>
                <a:gd name="T33" fmla="*/ 148 h 158"/>
                <a:gd name="T34" fmla="*/ 155 w 213"/>
                <a:gd name="T35" fmla="*/ 136 h 158"/>
                <a:gd name="T36" fmla="*/ 163 w 213"/>
                <a:gd name="T37" fmla="*/ 107 h 158"/>
                <a:gd name="T38" fmla="*/ 182 w 213"/>
                <a:gd name="T39" fmla="*/ 40 h 158"/>
                <a:gd name="T40" fmla="*/ 136 w 213"/>
                <a:gd name="T41" fmla="*/ 0 h 158"/>
                <a:gd name="T42" fmla="*/ 77 w 213"/>
                <a:gd name="T43" fmla="*/ 32 h 158"/>
                <a:gd name="T44" fmla="*/ 40 w 213"/>
                <a:gd name="T45" fmla="*/ 0 h 158"/>
                <a:gd name="T46" fmla="*/ 13 w 213"/>
                <a:gd name="T47" fmla="*/ 19 h 158"/>
                <a:gd name="T48" fmla="*/ 0 w 213"/>
                <a:gd name="T49" fmla="*/ 54 h 158"/>
                <a:gd name="T50" fmla="*/ 6 w 213"/>
                <a:gd name="T51" fmla="*/ 58 h 158"/>
                <a:gd name="T52" fmla="*/ 14 w 213"/>
                <a:gd name="T53" fmla="*/ 48 h 158"/>
                <a:gd name="T54" fmla="*/ 39 w 213"/>
                <a:gd name="T55" fmla="*/ 10 h 158"/>
                <a:gd name="T56" fmla="*/ 51 w 213"/>
                <a:gd name="T57" fmla="*/ 27 h 158"/>
                <a:gd name="T58" fmla="*/ 45 w 213"/>
                <a:gd name="T59" fmla="*/ 56 h 158"/>
                <a:gd name="T60" fmla="*/ 37 w 213"/>
                <a:gd name="T61" fmla="*/ 88 h 158"/>
                <a:gd name="T62" fmla="*/ 26 w 213"/>
                <a:gd name="T63" fmla="*/ 13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" h="158">
                  <a:moveTo>
                    <a:pt x="26" y="132"/>
                  </a:moveTo>
                  <a:cubicBezTo>
                    <a:pt x="25" y="137"/>
                    <a:pt x="23" y="145"/>
                    <a:pt x="23" y="146"/>
                  </a:cubicBezTo>
                  <a:cubicBezTo>
                    <a:pt x="23" y="154"/>
                    <a:pt x="29" y="158"/>
                    <a:pt x="35" y="158"/>
                  </a:cubicBezTo>
                  <a:cubicBezTo>
                    <a:pt x="41" y="158"/>
                    <a:pt x="46" y="153"/>
                    <a:pt x="48" y="150"/>
                  </a:cubicBezTo>
                  <a:cubicBezTo>
                    <a:pt x="50" y="147"/>
                    <a:pt x="53" y="136"/>
                    <a:pt x="54" y="128"/>
                  </a:cubicBezTo>
                  <a:cubicBezTo>
                    <a:pt x="56" y="122"/>
                    <a:pt x="60" y="106"/>
                    <a:pt x="62" y="97"/>
                  </a:cubicBezTo>
                  <a:cubicBezTo>
                    <a:pt x="64" y="89"/>
                    <a:pt x="66" y="82"/>
                    <a:pt x="68" y="74"/>
                  </a:cubicBezTo>
                  <a:cubicBezTo>
                    <a:pt x="72" y="59"/>
                    <a:pt x="73" y="57"/>
                    <a:pt x="83" y="42"/>
                  </a:cubicBezTo>
                  <a:cubicBezTo>
                    <a:pt x="92" y="28"/>
                    <a:pt x="109" y="10"/>
                    <a:pt x="135" y="10"/>
                  </a:cubicBezTo>
                  <a:cubicBezTo>
                    <a:pt x="155" y="10"/>
                    <a:pt x="156" y="28"/>
                    <a:pt x="156" y="35"/>
                  </a:cubicBezTo>
                  <a:cubicBezTo>
                    <a:pt x="156" y="55"/>
                    <a:pt x="141" y="94"/>
                    <a:pt x="135" y="109"/>
                  </a:cubicBezTo>
                  <a:cubicBezTo>
                    <a:pt x="131" y="119"/>
                    <a:pt x="130" y="122"/>
                    <a:pt x="130" y="128"/>
                  </a:cubicBezTo>
                  <a:cubicBezTo>
                    <a:pt x="130" y="146"/>
                    <a:pt x="145" y="158"/>
                    <a:pt x="163" y="158"/>
                  </a:cubicBezTo>
                  <a:cubicBezTo>
                    <a:pt x="198" y="158"/>
                    <a:pt x="213" y="110"/>
                    <a:pt x="213" y="104"/>
                  </a:cubicBezTo>
                  <a:cubicBezTo>
                    <a:pt x="213" y="100"/>
                    <a:pt x="209" y="100"/>
                    <a:pt x="208" y="100"/>
                  </a:cubicBezTo>
                  <a:cubicBezTo>
                    <a:pt x="203" y="100"/>
                    <a:pt x="202" y="102"/>
                    <a:pt x="201" y="106"/>
                  </a:cubicBezTo>
                  <a:cubicBezTo>
                    <a:pt x="193" y="134"/>
                    <a:pt x="178" y="148"/>
                    <a:pt x="164" y="148"/>
                  </a:cubicBezTo>
                  <a:cubicBezTo>
                    <a:pt x="157" y="148"/>
                    <a:pt x="155" y="143"/>
                    <a:pt x="155" y="136"/>
                  </a:cubicBezTo>
                  <a:cubicBezTo>
                    <a:pt x="155" y="128"/>
                    <a:pt x="157" y="123"/>
                    <a:pt x="163" y="107"/>
                  </a:cubicBezTo>
                  <a:cubicBezTo>
                    <a:pt x="167" y="97"/>
                    <a:pt x="182" y="60"/>
                    <a:pt x="182" y="40"/>
                  </a:cubicBezTo>
                  <a:cubicBezTo>
                    <a:pt x="182" y="6"/>
                    <a:pt x="155" y="0"/>
                    <a:pt x="136" y="0"/>
                  </a:cubicBezTo>
                  <a:cubicBezTo>
                    <a:pt x="107" y="0"/>
                    <a:pt x="88" y="18"/>
                    <a:pt x="77" y="32"/>
                  </a:cubicBezTo>
                  <a:cubicBezTo>
                    <a:pt x="75" y="8"/>
                    <a:pt x="54" y="0"/>
                    <a:pt x="40" y="0"/>
                  </a:cubicBezTo>
                  <a:cubicBezTo>
                    <a:pt x="25" y="0"/>
                    <a:pt x="17" y="11"/>
                    <a:pt x="13" y="19"/>
                  </a:cubicBezTo>
                  <a:cubicBezTo>
                    <a:pt x="5" y="32"/>
                    <a:pt x="0" y="52"/>
                    <a:pt x="0" y="54"/>
                  </a:cubicBezTo>
                  <a:cubicBezTo>
                    <a:pt x="0" y="58"/>
                    <a:pt x="5" y="58"/>
                    <a:pt x="6" y="58"/>
                  </a:cubicBezTo>
                  <a:cubicBezTo>
                    <a:pt x="11" y="58"/>
                    <a:pt x="11" y="57"/>
                    <a:pt x="14" y="48"/>
                  </a:cubicBezTo>
                  <a:cubicBezTo>
                    <a:pt x="19" y="27"/>
                    <a:pt x="26" y="10"/>
                    <a:pt x="39" y="10"/>
                  </a:cubicBezTo>
                  <a:cubicBezTo>
                    <a:pt x="48" y="10"/>
                    <a:pt x="51" y="18"/>
                    <a:pt x="51" y="27"/>
                  </a:cubicBezTo>
                  <a:cubicBezTo>
                    <a:pt x="51" y="34"/>
                    <a:pt x="47" y="47"/>
                    <a:pt x="45" y="56"/>
                  </a:cubicBezTo>
                  <a:cubicBezTo>
                    <a:pt x="43" y="66"/>
                    <a:pt x="39" y="80"/>
                    <a:pt x="37" y="88"/>
                  </a:cubicBezTo>
                  <a:lnTo>
                    <a:pt x="26" y="13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4" name="Freeform 278"/>
            <p:cNvSpPr>
              <a:spLocks noEditPoints="1"/>
            </p:cNvSpPr>
            <p:nvPr>
              <p:custDataLst>
                <p:tags r:id="rId93"/>
              </p:custDataLst>
            </p:nvPr>
          </p:nvSpPr>
          <p:spPr bwMode="auto">
            <a:xfrm>
              <a:off x="6488112" y="3478212"/>
              <a:ext cx="103187" cy="134938"/>
            </a:xfrm>
            <a:custGeom>
              <a:avLst/>
              <a:gdLst>
                <a:gd name="T0" fmla="*/ 170 w 172"/>
                <a:gd name="T1" fmla="*/ 25 h 225"/>
                <a:gd name="T2" fmla="*/ 172 w 172"/>
                <a:gd name="T3" fmla="*/ 18 h 225"/>
                <a:gd name="T4" fmla="*/ 160 w 172"/>
                <a:gd name="T5" fmla="*/ 7 h 225"/>
                <a:gd name="T6" fmla="*/ 144 w 172"/>
                <a:gd name="T7" fmla="*/ 20 h 225"/>
                <a:gd name="T8" fmla="*/ 108 w 172"/>
                <a:gd name="T9" fmla="*/ 0 h 225"/>
                <a:gd name="T10" fmla="*/ 19 w 172"/>
                <a:gd name="T11" fmla="*/ 97 h 225"/>
                <a:gd name="T12" fmla="*/ 72 w 172"/>
                <a:gd name="T13" fmla="*/ 154 h 225"/>
                <a:gd name="T14" fmla="*/ 115 w 172"/>
                <a:gd name="T15" fmla="*/ 135 h 225"/>
                <a:gd name="T16" fmla="*/ 108 w 172"/>
                <a:gd name="T17" fmla="*/ 167 h 225"/>
                <a:gd name="T18" fmla="*/ 88 w 172"/>
                <a:gd name="T19" fmla="*/ 203 h 225"/>
                <a:gd name="T20" fmla="*/ 49 w 172"/>
                <a:gd name="T21" fmla="*/ 216 h 225"/>
                <a:gd name="T22" fmla="*/ 22 w 172"/>
                <a:gd name="T23" fmla="*/ 213 h 225"/>
                <a:gd name="T24" fmla="*/ 33 w 172"/>
                <a:gd name="T25" fmla="*/ 196 h 225"/>
                <a:gd name="T26" fmla="*/ 20 w 172"/>
                <a:gd name="T27" fmla="*/ 183 h 225"/>
                <a:gd name="T28" fmla="*/ 0 w 172"/>
                <a:gd name="T29" fmla="*/ 204 h 225"/>
                <a:gd name="T30" fmla="*/ 49 w 172"/>
                <a:gd name="T31" fmla="*/ 225 h 225"/>
                <a:gd name="T32" fmla="*/ 132 w 172"/>
                <a:gd name="T33" fmla="*/ 178 h 225"/>
                <a:gd name="T34" fmla="*/ 170 w 172"/>
                <a:gd name="T35" fmla="*/ 25 h 225"/>
                <a:gd name="T36" fmla="*/ 122 w 172"/>
                <a:gd name="T37" fmla="*/ 108 h 225"/>
                <a:gd name="T38" fmla="*/ 115 w 172"/>
                <a:gd name="T39" fmla="*/ 121 h 225"/>
                <a:gd name="T40" fmla="*/ 73 w 172"/>
                <a:gd name="T41" fmla="*/ 144 h 225"/>
                <a:gd name="T42" fmla="*/ 47 w 172"/>
                <a:gd name="T43" fmla="*/ 111 h 225"/>
                <a:gd name="T44" fmla="*/ 65 w 172"/>
                <a:gd name="T45" fmla="*/ 42 h 225"/>
                <a:gd name="T46" fmla="*/ 108 w 172"/>
                <a:gd name="T47" fmla="*/ 10 h 225"/>
                <a:gd name="T48" fmla="*/ 139 w 172"/>
                <a:gd name="T49" fmla="*/ 40 h 225"/>
                <a:gd name="T50" fmla="*/ 138 w 172"/>
                <a:gd name="T51" fmla="*/ 45 h 225"/>
                <a:gd name="T52" fmla="*/ 122 w 172"/>
                <a:gd name="T53" fmla="*/ 108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2" h="225">
                  <a:moveTo>
                    <a:pt x="170" y="25"/>
                  </a:moveTo>
                  <a:cubicBezTo>
                    <a:pt x="172" y="20"/>
                    <a:pt x="172" y="19"/>
                    <a:pt x="172" y="18"/>
                  </a:cubicBezTo>
                  <a:cubicBezTo>
                    <a:pt x="172" y="11"/>
                    <a:pt x="166" y="7"/>
                    <a:pt x="160" y="7"/>
                  </a:cubicBezTo>
                  <a:cubicBezTo>
                    <a:pt x="152" y="7"/>
                    <a:pt x="145" y="14"/>
                    <a:pt x="144" y="20"/>
                  </a:cubicBezTo>
                  <a:cubicBezTo>
                    <a:pt x="138" y="11"/>
                    <a:pt x="126" y="0"/>
                    <a:pt x="108" y="0"/>
                  </a:cubicBezTo>
                  <a:cubicBezTo>
                    <a:pt x="64" y="0"/>
                    <a:pt x="19" y="47"/>
                    <a:pt x="19" y="97"/>
                  </a:cubicBezTo>
                  <a:cubicBezTo>
                    <a:pt x="19" y="133"/>
                    <a:pt x="43" y="154"/>
                    <a:pt x="72" y="154"/>
                  </a:cubicBezTo>
                  <a:cubicBezTo>
                    <a:pt x="88" y="154"/>
                    <a:pt x="103" y="146"/>
                    <a:pt x="115" y="135"/>
                  </a:cubicBezTo>
                  <a:lnTo>
                    <a:pt x="108" y="167"/>
                  </a:lnTo>
                  <a:cubicBezTo>
                    <a:pt x="104" y="181"/>
                    <a:pt x="101" y="191"/>
                    <a:pt x="88" y="203"/>
                  </a:cubicBezTo>
                  <a:cubicBezTo>
                    <a:pt x="73" y="216"/>
                    <a:pt x="58" y="216"/>
                    <a:pt x="49" y="216"/>
                  </a:cubicBezTo>
                  <a:cubicBezTo>
                    <a:pt x="33" y="216"/>
                    <a:pt x="28" y="214"/>
                    <a:pt x="22" y="213"/>
                  </a:cubicBezTo>
                  <a:cubicBezTo>
                    <a:pt x="31" y="209"/>
                    <a:pt x="33" y="201"/>
                    <a:pt x="33" y="196"/>
                  </a:cubicBezTo>
                  <a:cubicBezTo>
                    <a:pt x="33" y="187"/>
                    <a:pt x="27" y="183"/>
                    <a:pt x="20" y="183"/>
                  </a:cubicBezTo>
                  <a:cubicBezTo>
                    <a:pt x="10" y="183"/>
                    <a:pt x="0" y="191"/>
                    <a:pt x="0" y="204"/>
                  </a:cubicBezTo>
                  <a:cubicBezTo>
                    <a:pt x="0" y="225"/>
                    <a:pt x="30" y="225"/>
                    <a:pt x="49" y="225"/>
                  </a:cubicBezTo>
                  <a:cubicBezTo>
                    <a:pt x="104" y="225"/>
                    <a:pt x="127" y="197"/>
                    <a:pt x="132" y="178"/>
                  </a:cubicBezTo>
                  <a:lnTo>
                    <a:pt x="170" y="25"/>
                  </a:lnTo>
                  <a:close/>
                  <a:moveTo>
                    <a:pt x="122" y="108"/>
                  </a:moveTo>
                  <a:cubicBezTo>
                    <a:pt x="121" y="113"/>
                    <a:pt x="121" y="114"/>
                    <a:pt x="115" y="121"/>
                  </a:cubicBezTo>
                  <a:cubicBezTo>
                    <a:pt x="103" y="135"/>
                    <a:pt x="86" y="144"/>
                    <a:pt x="73" y="144"/>
                  </a:cubicBezTo>
                  <a:cubicBezTo>
                    <a:pt x="55" y="144"/>
                    <a:pt x="47" y="129"/>
                    <a:pt x="47" y="111"/>
                  </a:cubicBezTo>
                  <a:cubicBezTo>
                    <a:pt x="47" y="96"/>
                    <a:pt x="56" y="57"/>
                    <a:pt x="65" y="42"/>
                  </a:cubicBezTo>
                  <a:cubicBezTo>
                    <a:pt x="80" y="17"/>
                    <a:pt x="96" y="10"/>
                    <a:pt x="108" y="10"/>
                  </a:cubicBezTo>
                  <a:cubicBezTo>
                    <a:pt x="132" y="10"/>
                    <a:pt x="139" y="36"/>
                    <a:pt x="139" y="40"/>
                  </a:cubicBezTo>
                  <a:cubicBezTo>
                    <a:pt x="139" y="40"/>
                    <a:pt x="139" y="41"/>
                    <a:pt x="138" y="45"/>
                  </a:cubicBezTo>
                  <a:lnTo>
                    <a:pt x="122" y="10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5" name="Freeform 279"/>
            <p:cNvSpPr>
              <a:spLocks/>
            </p:cNvSpPr>
            <p:nvPr>
              <p:custDataLst>
                <p:tags r:id="rId94"/>
              </p:custDataLst>
            </p:nvPr>
          </p:nvSpPr>
          <p:spPr bwMode="auto">
            <a:xfrm>
              <a:off x="4414837" y="4030662"/>
              <a:ext cx="182562" cy="204788"/>
            </a:xfrm>
            <a:custGeom>
              <a:avLst/>
              <a:gdLst>
                <a:gd name="T0" fmla="*/ 157 w 304"/>
                <a:gd name="T1" fmla="*/ 178 h 341"/>
                <a:gd name="T2" fmla="*/ 162 w 304"/>
                <a:gd name="T3" fmla="*/ 170 h 341"/>
                <a:gd name="T4" fmla="*/ 158 w 304"/>
                <a:gd name="T5" fmla="*/ 163 h 341"/>
                <a:gd name="T6" fmla="*/ 56 w 304"/>
                <a:gd name="T7" fmla="*/ 16 h 341"/>
                <a:gd name="T8" fmla="*/ 171 w 304"/>
                <a:gd name="T9" fmla="*/ 16 h 341"/>
                <a:gd name="T10" fmla="*/ 291 w 304"/>
                <a:gd name="T11" fmla="*/ 112 h 341"/>
                <a:gd name="T12" fmla="*/ 304 w 304"/>
                <a:gd name="T13" fmla="*/ 112 h 341"/>
                <a:gd name="T14" fmla="*/ 290 w 304"/>
                <a:gd name="T15" fmla="*/ 0 h 341"/>
                <a:gd name="T16" fmla="*/ 13 w 304"/>
                <a:gd name="T17" fmla="*/ 0 h 341"/>
                <a:gd name="T18" fmla="*/ 0 w 304"/>
                <a:gd name="T19" fmla="*/ 12 h 341"/>
                <a:gd name="T20" fmla="*/ 124 w 304"/>
                <a:gd name="T21" fmla="*/ 192 h 341"/>
                <a:gd name="T22" fmla="*/ 5 w 304"/>
                <a:gd name="T23" fmla="*/ 327 h 341"/>
                <a:gd name="T24" fmla="*/ 0 w 304"/>
                <a:gd name="T25" fmla="*/ 335 h 341"/>
                <a:gd name="T26" fmla="*/ 13 w 304"/>
                <a:gd name="T27" fmla="*/ 341 h 341"/>
                <a:gd name="T28" fmla="*/ 290 w 304"/>
                <a:gd name="T29" fmla="*/ 341 h 341"/>
                <a:gd name="T30" fmla="*/ 304 w 304"/>
                <a:gd name="T31" fmla="*/ 223 h 341"/>
                <a:gd name="T32" fmla="*/ 291 w 304"/>
                <a:gd name="T33" fmla="*/ 223 h 341"/>
                <a:gd name="T34" fmla="*/ 170 w 304"/>
                <a:gd name="T35" fmla="*/ 320 h 341"/>
                <a:gd name="T36" fmla="*/ 32 w 304"/>
                <a:gd name="T37" fmla="*/ 320 h 341"/>
                <a:gd name="T38" fmla="*/ 157 w 304"/>
                <a:gd name="T39" fmla="*/ 178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04" h="341">
                  <a:moveTo>
                    <a:pt x="157" y="178"/>
                  </a:moveTo>
                  <a:cubicBezTo>
                    <a:pt x="162" y="173"/>
                    <a:pt x="162" y="171"/>
                    <a:pt x="162" y="170"/>
                  </a:cubicBezTo>
                  <a:cubicBezTo>
                    <a:pt x="162" y="168"/>
                    <a:pt x="160" y="165"/>
                    <a:pt x="158" y="163"/>
                  </a:cubicBezTo>
                  <a:lnTo>
                    <a:pt x="56" y="16"/>
                  </a:lnTo>
                  <a:lnTo>
                    <a:pt x="171" y="16"/>
                  </a:lnTo>
                  <a:cubicBezTo>
                    <a:pt x="256" y="16"/>
                    <a:pt x="281" y="34"/>
                    <a:pt x="291" y="112"/>
                  </a:cubicBezTo>
                  <a:lnTo>
                    <a:pt x="304" y="112"/>
                  </a:lnTo>
                  <a:lnTo>
                    <a:pt x="290" y="0"/>
                  </a:lnTo>
                  <a:lnTo>
                    <a:pt x="13" y="0"/>
                  </a:lnTo>
                  <a:cubicBezTo>
                    <a:pt x="1" y="0"/>
                    <a:pt x="0" y="0"/>
                    <a:pt x="0" y="12"/>
                  </a:cubicBezTo>
                  <a:lnTo>
                    <a:pt x="124" y="192"/>
                  </a:lnTo>
                  <a:lnTo>
                    <a:pt x="5" y="327"/>
                  </a:lnTo>
                  <a:cubicBezTo>
                    <a:pt x="0" y="333"/>
                    <a:pt x="0" y="334"/>
                    <a:pt x="0" y="335"/>
                  </a:cubicBezTo>
                  <a:cubicBezTo>
                    <a:pt x="0" y="341"/>
                    <a:pt x="5" y="341"/>
                    <a:pt x="13" y="341"/>
                  </a:cubicBezTo>
                  <a:lnTo>
                    <a:pt x="290" y="341"/>
                  </a:lnTo>
                  <a:lnTo>
                    <a:pt x="304" y="223"/>
                  </a:lnTo>
                  <a:lnTo>
                    <a:pt x="291" y="223"/>
                  </a:lnTo>
                  <a:cubicBezTo>
                    <a:pt x="282" y="306"/>
                    <a:pt x="248" y="320"/>
                    <a:pt x="170" y="320"/>
                  </a:cubicBezTo>
                  <a:lnTo>
                    <a:pt x="32" y="320"/>
                  </a:lnTo>
                  <a:lnTo>
                    <a:pt x="157" y="17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6" name="Freeform 280"/>
            <p:cNvSpPr>
              <a:spLocks noEditPoints="1"/>
            </p:cNvSpPr>
            <p:nvPr>
              <p:custDataLst>
                <p:tags r:id="rId95"/>
              </p:custDataLst>
            </p:nvPr>
          </p:nvSpPr>
          <p:spPr bwMode="auto">
            <a:xfrm>
              <a:off x="4624387" y="4187825"/>
              <a:ext cx="103187" cy="136525"/>
            </a:xfrm>
            <a:custGeom>
              <a:avLst/>
              <a:gdLst>
                <a:gd name="T0" fmla="*/ 170 w 172"/>
                <a:gd name="T1" fmla="*/ 25 h 225"/>
                <a:gd name="T2" fmla="*/ 172 w 172"/>
                <a:gd name="T3" fmla="*/ 17 h 225"/>
                <a:gd name="T4" fmla="*/ 160 w 172"/>
                <a:gd name="T5" fmla="*/ 6 h 225"/>
                <a:gd name="T6" fmla="*/ 144 w 172"/>
                <a:gd name="T7" fmla="*/ 19 h 225"/>
                <a:gd name="T8" fmla="*/ 108 w 172"/>
                <a:gd name="T9" fmla="*/ 0 h 225"/>
                <a:gd name="T10" fmla="*/ 19 w 172"/>
                <a:gd name="T11" fmla="*/ 96 h 225"/>
                <a:gd name="T12" fmla="*/ 72 w 172"/>
                <a:gd name="T13" fmla="*/ 153 h 225"/>
                <a:gd name="T14" fmla="*/ 115 w 172"/>
                <a:gd name="T15" fmla="*/ 135 h 225"/>
                <a:gd name="T16" fmla="*/ 108 w 172"/>
                <a:gd name="T17" fmla="*/ 166 h 225"/>
                <a:gd name="T18" fmla="*/ 88 w 172"/>
                <a:gd name="T19" fmla="*/ 202 h 225"/>
                <a:gd name="T20" fmla="*/ 49 w 172"/>
                <a:gd name="T21" fmla="*/ 215 h 225"/>
                <a:gd name="T22" fmla="*/ 22 w 172"/>
                <a:gd name="T23" fmla="*/ 212 h 225"/>
                <a:gd name="T24" fmla="*/ 33 w 172"/>
                <a:gd name="T25" fmla="*/ 195 h 225"/>
                <a:gd name="T26" fmla="*/ 20 w 172"/>
                <a:gd name="T27" fmla="*/ 182 h 225"/>
                <a:gd name="T28" fmla="*/ 0 w 172"/>
                <a:gd name="T29" fmla="*/ 203 h 225"/>
                <a:gd name="T30" fmla="*/ 49 w 172"/>
                <a:gd name="T31" fmla="*/ 225 h 225"/>
                <a:gd name="T32" fmla="*/ 132 w 172"/>
                <a:gd name="T33" fmla="*/ 177 h 225"/>
                <a:gd name="T34" fmla="*/ 170 w 172"/>
                <a:gd name="T35" fmla="*/ 25 h 225"/>
                <a:gd name="T36" fmla="*/ 122 w 172"/>
                <a:gd name="T37" fmla="*/ 107 h 225"/>
                <a:gd name="T38" fmla="*/ 115 w 172"/>
                <a:gd name="T39" fmla="*/ 120 h 225"/>
                <a:gd name="T40" fmla="*/ 73 w 172"/>
                <a:gd name="T41" fmla="*/ 144 h 225"/>
                <a:gd name="T42" fmla="*/ 47 w 172"/>
                <a:gd name="T43" fmla="*/ 110 h 225"/>
                <a:gd name="T44" fmla="*/ 65 w 172"/>
                <a:gd name="T45" fmla="*/ 41 h 225"/>
                <a:gd name="T46" fmla="*/ 108 w 172"/>
                <a:gd name="T47" fmla="*/ 9 h 225"/>
                <a:gd name="T48" fmla="*/ 139 w 172"/>
                <a:gd name="T49" fmla="*/ 39 h 225"/>
                <a:gd name="T50" fmla="*/ 138 w 172"/>
                <a:gd name="T51" fmla="*/ 44 h 225"/>
                <a:gd name="T52" fmla="*/ 122 w 172"/>
                <a:gd name="T53" fmla="*/ 10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2" h="225">
                  <a:moveTo>
                    <a:pt x="170" y="25"/>
                  </a:moveTo>
                  <a:cubicBezTo>
                    <a:pt x="172" y="19"/>
                    <a:pt x="172" y="18"/>
                    <a:pt x="172" y="17"/>
                  </a:cubicBezTo>
                  <a:cubicBezTo>
                    <a:pt x="172" y="10"/>
                    <a:pt x="165" y="6"/>
                    <a:pt x="160" y="6"/>
                  </a:cubicBezTo>
                  <a:cubicBezTo>
                    <a:pt x="152" y="6"/>
                    <a:pt x="145" y="13"/>
                    <a:pt x="144" y="19"/>
                  </a:cubicBezTo>
                  <a:cubicBezTo>
                    <a:pt x="138" y="10"/>
                    <a:pt x="126" y="0"/>
                    <a:pt x="108" y="0"/>
                  </a:cubicBezTo>
                  <a:cubicBezTo>
                    <a:pt x="64" y="0"/>
                    <a:pt x="19" y="46"/>
                    <a:pt x="19" y="96"/>
                  </a:cubicBezTo>
                  <a:cubicBezTo>
                    <a:pt x="19" y="132"/>
                    <a:pt x="43" y="153"/>
                    <a:pt x="72" y="153"/>
                  </a:cubicBezTo>
                  <a:cubicBezTo>
                    <a:pt x="88" y="153"/>
                    <a:pt x="103" y="145"/>
                    <a:pt x="115" y="135"/>
                  </a:cubicBezTo>
                  <a:lnTo>
                    <a:pt x="108" y="166"/>
                  </a:lnTo>
                  <a:cubicBezTo>
                    <a:pt x="104" y="181"/>
                    <a:pt x="101" y="190"/>
                    <a:pt x="88" y="202"/>
                  </a:cubicBezTo>
                  <a:cubicBezTo>
                    <a:pt x="73" y="215"/>
                    <a:pt x="58" y="215"/>
                    <a:pt x="49" y="215"/>
                  </a:cubicBezTo>
                  <a:cubicBezTo>
                    <a:pt x="33" y="215"/>
                    <a:pt x="28" y="214"/>
                    <a:pt x="22" y="212"/>
                  </a:cubicBezTo>
                  <a:cubicBezTo>
                    <a:pt x="31" y="208"/>
                    <a:pt x="33" y="200"/>
                    <a:pt x="33" y="195"/>
                  </a:cubicBezTo>
                  <a:cubicBezTo>
                    <a:pt x="33" y="186"/>
                    <a:pt x="27" y="182"/>
                    <a:pt x="20" y="182"/>
                  </a:cubicBezTo>
                  <a:cubicBezTo>
                    <a:pt x="10" y="182"/>
                    <a:pt x="0" y="190"/>
                    <a:pt x="0" y="203"/>
                  </a:cubicBezTo>
                  <a:cubicBezTo>
                    <a:pt x="0" y="224"/>
                    <a:pt x="30" y="225"/>
                    <a:pt x="49" y="225"/>
                  </a:cubicBezTo>
                  <a:cubicBezTo>
                    <a:pt x="104" y="225"/>
                    <a:pt x="127" y="197"/>
                    <a:pt x="132" y="177"/>
                  </a:cubicBezTo>
                  <a:lnTo>
                    <a:pt x="170" y="25"/>
                  </a:lnTo>
                  <a:close/>
                  <a:moveTo>
                    <a:pt x="122" y="107"/>
                  </a:moveTo>
                  <a:cubicBezTo>
                    <a:pt x="121" y="112"/>
                    <a:pt x="121" y="113"/>
                    <a:pt x="115" y="120"/>
                  </a:cubicBezTo>
                  <a:cubicBezTo>
                    <a:pt x="103" y="135"/>
                    <a:pt x="86" y="144"/>
                    <a:pt x="73" y="144"/>
                  </a:cubicBezTo>
                  <a:cubicBezTo>
                    <a:pt x="55" y="144"/>
                    <a:pt x="47" y="129"/>
                    <a:pt x="47" y="110"/>
                  </a:cubicBezTo>
                  <a:cubicBezTo>
                    <a:pt x="47" y="95"/>
                    <a:pt x="56" y="56"/>
                    <a:pt x="65" y="41"/>
                  </a:cubicBezTo>
                  <a:cubicBezTo>
                    <a:pt x="80" y="16"/>
                    <a:pt x="96" y="9"/>
                    <a:pt x="108" y="9"/>
                  </a:cubicBezTo>
                  <a:cubicBezTo>
                    <a:pt x="132" y="9"/>
                    <a:pt x="139" y="36"/>
                    <a:pt x="139" y="39"/>
                  </a:cubicBezTo>
                  <a:cubicBezTo>
                    <a:pt x="139" y="40"/>
                    <a:pt x="139" y="40"/>
                    <a:pt x="138" y="44"/>
                  </a:cubicBezTo>
                  <a:lnTo>
                    <a:pt x="122" y="10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7" name="Freeform 281"/>
            <p:cNvSpPr>
              <a:spLocks noEditPoints="1"/>
            </p:cNvSpPr>
            <p:nvPr>
              <p:custDataLst>
                <p:tags r:id="rId96"/>
              </p:custDataLst>
            </p:nvPr>
          </p:nvSpPr>
          <p:spPr bwMode="auto">
            <a:xfrm>
              <a:off x="4854575" y="4125912"/>
              <a:ext cx="200025" cy="69850"/>
            </a:xfrm>
            <a:custGeom>
              <a:avLst/>
              <a:gdLst>
                <a:gd name="T0" fmla="*/ 315 w 332"/>
                <a:gd name="T1" fmla="*/ 20 h 116"/>
                <a:gd name="T2" fmla="*/ 332 w 332"/>
                <a:gd name="T3" fmla="*/ 10 h 116"/>
                <a:gd name="T4" fmla="*/ 315 w 332"/>
                <a:gd name="T5" fmla="*/ 0 h 116"/>
                <a:gd name="T6" fmla="*/ 16 w 332"/>
                <a:gd name="T7" fmla="*/ 0 h 116"/>
                <a:gd name="T8" fmla="*/ 0 w 332"/>
                <a:gd name="T9" fmla="*/ 10 h 116"/>
                <a:gd name="T10" fmla="*/ 17 w 332"/>
                <a:gd name="T11" fmla="*/ 20 h 116"/>
                <a:gd name="T12" fmla="*/ 315 w 332"/>
                <a:gd name="T13" fmla="*/ 20 h 116"/>
                <a:gd name="T14" fmla="*/ 315 w 332"/>
                <a:gd name="T15" fmla="*/ 116 h 116"/>
                <a:gd name="T16" fmla="*/ 332 w 332"/>
                <a:gd name="T17" fmla="*/ 106 h 116"/>
                <a:gd name="T18" fmla="*/ 315 w 332"/>
                <a:gd name="T19" fmla="*/ 96 h 116"/>
                <a:gd name="T20" fmla="*/ 17 w 332"/>
                <a:gd name="T21" fmla="*/ 96 h 116"/>
                <a:gd name="T22" fmla="*/ 0 w 332"/>
                <a:gd name="T23" fmla="*/ 106 h 116"/>
                <a:gd name="T24" fmla="*/ 16 w 332"/>
                <a:gd name="T25" fmla="*/ 116 h 116"/>
                <a:gd name="T26" fmla="*/ 315 w 332"/>
                <a:gd name="T2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" h="116">
                  <a:moveTo>
                    <a:pt x="315" y="20"/>
                  </a:moveTo>
                  <a:cubicBezTo>
                    <a:pt x="322" y="20"/>
                    <a:pt x="332" y="20"/>
                    <a:pt x="332" y="10"/>
                  </a:cubicBezTo>
                  <a:cubicBezTo>
                    <a:pt x="332" y="0"/>
                    <a:pt x="322" y="0"/>
                    <a:pt x="315" y="0"/>
                  </a:cubicBezTo>
                  <a:lnTo>
                    <a:pt x="16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315" y="20"/>
                  </a:lnTo>
                  <a:close/>
                  <a:moveTo>
                    <a:pt x="315" y="116"/>
                  </a:moveTo>
                  <a:cubicBezTo>
                    <a:pt x="322" y="116"/>
                    <a:pt x="332" y="116"/>
                    <a:pt x="332" y="106"/>
                  </a:cubicBezTo>
                  <a:cubicBezTo>
                    <a:pt x="332" y="96"/>
                    <a:pt x="322" y="96"/>
                    <a:pt x="315" y="96"/>
                  </a:cubicBezTo>
                  <a:lnTo>
                    <a:pt x="17" y="96"/>
                  </a:lnTo>
                  <a:cubicBezTo>
                    <a:pt x="9" y="96"/>
                    <a:pt x="0" y="96"/>
                    <a:pt x="0" y="106"/>
                  </a:cubicBezTo>
                  <a:cubicBezTo>
                    <a:pt x="0" y="116"/>
                    <a:pt x="9" y="116"/>
                    <a:pt x="16" y="116"/>
                  </a:cubicBezTo>
                  <a:lnTo>
                    <a:pt x="315" y="11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" name="Freeform 282"/>
            <p:cNvSpPr>
              <a:spLocks/>
            </p:cNvSpPr>
            <p:nvPr>
              <p:custDataLst>
                <p:tags r:id="rId97"/>
              </p:custDataLst>
            </p:nvPr>
          </p:nvSpPr>
          <p:spPr bwMode="auto">
            <a:xfrm>
              <a:off x="5207000" y="3805237"/>
              <a:ext cx="282575" cy="298450"/>
            </a:xfrm>
            <a:custGeom>
              <a:avLst/>
              <a:gdLst>
                <a:gd name="T0" fmla="*/ 182 w 470"/>
                <a:gd name="T1" fmla="*/ 267 h 499"/>
                <a:gd name="T2" fmla="*/ 5 w 470"/>
                <a:gd name="T3" fmla="*/ 486 h 499"/>
                <a:gd name="T4" fmla="*/ 0 w 470"/>
                <a:gd name="T5" fmla="*/ 494 h 499"/>
                <a:gd name="T6" fmla="*/ 14 w 470"/>
                <a:gd name="T7" fmla="*/ 499 h 499"/>
                <a:gd name="T8" fmla="*/ 427 w 470"/>
                <a:gd name="T9" fmla="*/ 499 h 499"/>
                <a:gd name="T10" fmla="*/ 470 w 470"/>
                <a:gd name="T11" fmla="*/ 375 h 499"/>
                <a:gd name="T12" fmla="*/ 457 w 470"/>
                <a:gd name="T13" fmla="*/ 375 h 499"/>
                <a:gd name="T14" fmla="*/ 369 w 470"/>
                <a:gd name="T15" fmla="*/ 457 h 499"/>
                <a:gd name="T16" fmla="*/ 253 w 470"/>
                <a:gd name="T17" fmla="*/ 472 h 499"/>
                <a:gd name="T18" fmla="*/ 41 w 470"/>
                <a:gd name="T19" fmla="*/ 472 h 499"/>
                <a:gd name="T20" fmla="*/ 214 w 470"/>
                <a:gd name="T21" fmla="*/ 258 h 499"/>
                <a:gd name="T22" fmla="*/ 219 w 470"/>
                <a:gd name="T23" fmla="*/ 250 h 499"/>
                <a:gd name="T24" fmla="*/ 215 w 470"/>
                <a:gd name="T25" fmla="*/ 243 h 499"/>
                <a:gd name="T26" fmla="*/ 53 w 470"/>
                <a:gd name="T27" fmla="*/ 20 h 499"/>
                <a:gd name="T28" fmla="*/ 251 w 470"/>
                <a:gd name="T29" fmla="*/ 20 h 499"/>
                <a:gd name="T30" fmla="*/ 457 w 470"/>
                <a:gd name="T31" fmla="*/ 117 h 499"/>
                <a:gd name="T32" fmla="*/ 470 w 470"/>
                <a:gd name="T33" fmla="*/ 117 h 499"/>
                <a:gd name="T34" fmla="*/ 427 w 470"/>
                <a:gd name="T35" fmla="*/ 0 h 499"/>
                <a:gd name="T36" fmla="*/ 14 w 470"/>
                <a:gd name="T37" fmla="*/ 0 h 499"/>
                <a:gd name="T38" fmla="*/ 0 w 470"/>
                <a:gd name="T39" fmla="*/ 16 h 499"/>
                <a:gd name="T40" fmla="*/ 182 w 470"/>
                <a:gd name="T41" fmla="*/ 267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499">
                  <a:moveTo>
                    <a:pt x="182" y="267"/>
                  </a:moveTo>
                  <a:lnTo>
                    <a:pt x="5" y="486"/>
                  </a:lnTo>
                  <a:cubicBezTo>
                    <a:pt x="1" y="491"/>
                    <a:pt x="0" y="492"/>
                    <a:pt x="0" y="494"/>
                  </a:cubicBezTo>
                  <a:cubicBezTo>
                    <a:pt x="0" y="499"/>
                    <a:pt x="5" y="499"/>
                    <a:pt x="14" y="499"/>
                  </a:cubicBezTo>
                  <a:lnTo>
                    <a:pt x="427" y="499"/>
                  </a:lnTo>
                  <a:lnTo>
                    <a:pt x="470" y="375"/>
                  </a:lnTo>
                  <a:lnTo>
                    <a:pt x="457" y="375"/>
                  </a:lnTo>
                  <a:cubicBezTo>
                    <a:pt x="445" y="412"/>
                    <a:pt x="411" y="443"/>
                    <a:pt x="369" y="457"/>
                  </a:cubicBezTo>
                  <a:cubicBezTo>
                    <a:pt x="361" y="460"/>
                    <a:pt x="327" y="472"/>
                    <a:pt x="253" y="472"/>
                  </a:cubicBezTo>
                  <a:lnTo>
                    <a:pt x="41" y="472"/>
                  </a:lnTo>
                  <a:lnTo>
                    <a:pt x="214" y="258"/>
                  </a:lnTo>
                  <a:cubicBezTo>
                    <a:pt x="218" y="253"/>
                    <a:pt x="219" y="252"/>
                    <a:pt x="219" y="250"/>
                  </a:cubicBezTo>
                  <a:cubicBezTo>
                    <a:pt x="219" y="248"/>
                    <a:pt x="218" y="247"/>
                    <a:pt x="215" y="243"/>
                  </a:cubicBezTo>
                  <a:lnTo>
                    <a:pt x="53" y="20"/>
                  </a:lnTo>
                  <a:lnTo>
                    <a:pt x="251" y="20"/>
                  </a:lnTo>
                  <a:cubicBezTo>
                    <a:pt x="308" y="20"/>
                    <a:pt x="422" y="24"/>
                    <a:pt x="457" y="117"/>
                  </a:cubicBezTo>
                  <a:lnTo>
                    <a:pt x="470" y="117"/>
                  </a:lnTo>
                  <a:lnTo>
                    <a:pt x="427" y="0"/>
                  </a:lnTo>
                  <a:lnTo>
                    <a:pt x="14" y="0"/>
                  </a:lnTo>
                  <a:cubicBezTo>
                    <a:pt x="0" y="0"/>
                    <a:pt x="0" y="1"/>
                    <a:pt x="0" y="16"/>
                  </a:cubicBezTo>
                  <a:lnTo>
                    <a:pt x="182" y="26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9" name="Freeform 283"/>
            <p:cNvSpPr>
              <a:spLocks/>
            </p:cNvSpPr>
            <p:nvPr>
              <p:custDataLst>
                <p:tags r:id="rId98"/>
              </p:custDataLst>
            </p:nvPr>
          </p:nvSpPr>
          <p:spPr bwMode="auto">
            <a:xfrm>
              <a:off x="5521325" y="3735387"/>
              <a:ext cx="187325" cy="142875"/>
            </a:xfrm>
            <a:custGeom>
              <a:avLst/>
              <a:gdLst>
                <a:gd name="T0" fmla="*/ 267 w 311"/>
                <a:gd name="T1" fmla="*/ 38 h 238"/>
                <a:gd name="T2" fmla="*/ 304 w 311"/>
                <a:gd name="T3" fmla="*/ 13 h 238"/>
                <a:gd name="T4" fmla="*/ 311 w 311"/>
                <a:gd name="T5" fmla="*/ 5 h 238"/>
                <a:gd name="T6" fmla="*/ 306 w 311"/>
                <a:gd name="T7" fmla="*/ 0 h 238"/>
                <a:gd name="T8" fmla="*/ 270 w 311"/>
                <a:gd name="T9" fmla="*/ 2 h 238"/>
                <a:gd name="T10" fmla="*/ 233 w 311"/>
                <a:gd name="T11" fmla="*/ 0 h 238"/>
                <a:gd name="T12" fmla="*/ 226 w 311"/>
                <a:gd name="T13" fmla="*/ 8 h 238"/>
                <a:gd name="T14" fmla="*/ 233 w 311"/>
                <a:gd name="T15" fmla="*/ 13 h 238"/>
                <a:gd name="T16" fmla="*/ 256 w 311"/>
                <a:gd name="T17" fmla="*/ 27 h 238"/>
                <a:gd name="T18" fmla="*/ 254 w 311"/>
                <a:gd name="T19" fmla="*/ 36 h 238"/>
                <a:gd name="T20" fmla="*/ 216 w 311"/>
                <a:gd name="T21" fmla="*/ 188 h 238"/>
                <a:gd name="T22" fmla="*/ 128 w 311"/>
                <a:gd name="T23" fmla="*/ 6 h 238"/>
                <a:gd name="T24" fmla="*/ 116 w 311"/>
                <a:gd name="T25" fmla="*/ 0 h 238"/>
                <a:gd name="T26" fmla="*/ 68 w 311"/>
                <a:gd name="T27" fmla="*/ 0 h 238"/>
                <a:gd name="T28" fmla="*/ 57 w 311"/>
                <a:gd name="T29" fmla="*/ 8 h 238"/>
                <a:gd name="T30" fmla="*/ 68 w 311"/>
                <a:gd name="T31" fmla="*/ 13 h 238"/>
                <a:gd name="T32" fmla="*/ 91 w 311"/>
                <a:gd name="T33" fmla="*/ 15 h 238"/>
                <a:gd name="T34" fmla="*/ 44 w 311"/>
                <a:gd name="T35" fmla="*/ 201 h 238"/>
                <a:gd name="T36" fmla="*/ 8 w 311"/>
                <a:gd name="T37" fmla="*/ 226 h 238"/>
                <a:gd name="T38" fmla="*/ 0 w 311"/>
                <a:gd name="T39" fmla="*/ 233 h 238"/>
                <a:gd name="T40" fmla="*/ 6 w 311"/>
                <a:gd name="T41" fmla="*/ 238 h 238"/>
                <a:gd name="T42" fmla="*/ 42 w 311"/>
                <a:gd name="T43" fmla="*/ 237 h 238"/>
                <a:gd name="T44" fmla="*/ 79 w 311"/>
                <a:gd name="T45" fmla="*/ 238 h 238"/>
                <a:gd name="T46" fmla="*/ 86 w 311"/>
                <a:gd name="T47" fmla="*/ 231 h 238"/>
                <a:gd name="T48" fmla="*/ 78 w 311"/>
                <a:gd name="T49" fmla="*/ 226 h 238"/>
                <a:gd name="T50" fmla="*/ 56 w 311"/>
                <a:gd name="T51" fmla="*/ 211 h 238"/>
                <a:gd name="T52" fmla="*/ 57 w 311"/>
                <a:gd name="T53" fmla="*/ 203 h 238"/>
                <a:gd name="T54" fmla="*/ 102 w 311"/>
                <a:gd name="T55" fmla="*/ 24 h 238"/>
                <a:gd name="T56" fmla="*/ 204 w 311"/>
                <a:gd name="T57" fmla="*/ 233 h 238"/>
                <a:gd name="T58" fmla="*/ 211 w 311"/>
                <a:gd name="T59" fmla="*/ 238 h 238"/>
                <a:gd name="T60" fmla="*/ 219 w 311"/>
                <a:gd name="T61" fmla="*/ 231 h 238"/>
                <a:gd name="T62" fmla="*/ 267 w 311"/>
                <a:gd name="T63" fmla="*/ 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11" h="238">
                  <a:moveTo>
                    <a:pt x="267" y="38"/>
                  </a:moveTo>
                  <a:cubicBezTo>
                    <a:pt x="271" y="25"/>
                    <a:pt x="276" y="14"/>
                    <a:pt x="304" y="13"/>
                  </a:cubicBezTo>
                  <a:cubicBezTo>
                    <a:pt x="306" y="13"/>
                    <a:pt x="311" y="12"/>
                    <a:pt x="311" y="5"/>
                  </a:cubicBezTo>
                  <a:cubicBezTo>
                    <a:pt x="311" y="3"/>
                    <a:pt x="309" y="0"/>
                    <a:pt x="306" y="0"/>
                  </a:cubicBezTo>
                  <a:cubicBezTo>
                    <a:pt x="294" y="0"/>
                    <a:pt x="281" y="2"/>
                    <a:pt x="270" y="2"/>
                  </a:cubicBezTo>
                  <a:cubicBezTo>
                    <a:pt x="261" y="2"/>
                    <a:pt x="241" y="0"/>
                    <a:pt x="233" y="0"/>
                  </a:cubicBezTo>
                  <a:cubicBezTo>
                    <a:pt x="231" y="0"/>
                    <a:pt x="226" y="0"/>
                    <a:pt x="226" y="8"/>
                  </a:cubicBezTo>
                  <a:cubicBezTo>
                    <a:pt x="226" y="12"/>
                    <a:pt x="230" y="13"/>
                    <a:pt x="233" y="13"/>
                  </a:cubicBezTo>
                  <a:cubicBezTo>
                    <a:pt x="250" y="13"/>
                    <a:pt x="256" y="18"/>
                    <a:pt x="256" y="27"/>
                  </a:cubicBezTo>
                  <a:cubicBezTo>
                    <a:pt x="256" y="30"/>
                    <a:pt x="255" y="32"/>
                    <a:pt x="254" y="36"/>
                  </a:cubicBezTo>
                  <a:lnTo>
                    <a:pt x="216" y="188"/>
                  </a:lnTo>
                  <a:lnTo>
                    <a:pt x="128" y="6"/>
                  </a:lnTo>
                  <a:cubicBezTo>
                    <a:pt x="125" y="0"/>
                    <a:pt x="124" y="0"/>
                    <a:pt x="116" y="0"/>
                  </a:cubicBezTo>
                  <a:lnTo>
                    <a:pt x="68" y="0"/>
                  </a:lnTo>
                  <a:cubicBezTo>
                    <a:pt x="61" y="0"/>
                    <a:pt x="57" y="0"/>
                    <a:pt x="57" y="8"/>
                  </a:cubicBezTo>
                  <a:cubicBezTo>
                    <a:pt x="57" y="13"/>
                    <a:pt x="61" y="13"/>
                    <a:pt x="68" y="13"/>
                  </a:cubicBezTo>
                  <a:cubicBezTo>
                    <a:pt x="76" y="13"/>
                    <a:pt x="83" y="13"/>
                    <a:pt x="91" y="15"/>
                  </a:cubicBezTo>
                  <a:lnTo>
                    <a:pt x="44" y="201"/>
                  </a:lnTo>
                  <a:cubicBezTo>
                    <a:pt x="41" y="214"/>
                    <a:pt x="35" y="225"/>
                    <a:pt x="8" y="226"/>
                  </a:cubicBezTo>
                  <a:cubicBezTo>
                    <a:pt x="5" y="226"/>
                    <a:pt x="0" y="226"/>
                    <a:pt x="0" y="233"/>
                  </a:cubicBezTo>
                  <a:cubicBezTo>
                    <a:pt x="0" y="237"/>
                    <a:pt x="3" y="238"/>
                    <a:pt x="6" y="238"/>
                  </a:cubicBezTo>
                  <a:cubicBezTo>
                    <a:pt x="17" y="238"/>
                    <a:pt x="30" y="237"/>
                    <a:pt x="42" y="237"/>
                  </a:cubicBezTo>
                  <a:cubicBezTo>
                    <a:pt x="50" y="237"/>
                    <a:pt x="71" y="238"/>
                    <a:pt x="79" y="238"/>
                  </a:cubicBezTo>
                  <a:cubicBezTo>
                    <a:pt x="82" y="238"/>
                    <a:pt x="86" y="237"/>
                    <a:pt x="86" y="231"/>
                  </a:cubicBezTo>
                  <a:cubicBezTo>
                    <a:pt x="86" y="226"/>
                    <a:pt x="82" y="226"/>
                    <a:pt x="78" y="226"/>
                  </a:cubicBezTo>
                  <a:cubicBezTo>
                    <a:pt x="56" y="225"/>
                    <a:pt x="56" y="216"/>
                    <a:pt x="56" y="211"/>
                  </a:cubicBezTo>
                  <a:cubicBezTo>
                    <a:pt x="56" y="210"/>
                    <a:pt x="56" y="208"/>
                    <a:pt x="57" y="203"/>
                  </a:cubicBezTo>
                  <a:lnTo>
                    <a:pt x="102" y="24"/>
                  </a:lnTo>
                  <a:lnTo>
                    <a:pt x="204" y="233"/>
                  </a:lnTo>
                  <a:cubicBezTo>
                    <a:pt x="207" y="238"/>
                    <a:pt x="208" y="238"/>
                    <a:pt x="211" y="238"/>
                  </a:cubicBezTo>
                  <a:cubicBezTo>
                    <a:pt x="217" y="238"/>
                    <a:pt x="217" y="237"/>
                    <a:pt x="219" y="231"/>
                  </a:cubicBezTo>
                  <a:lnTo>
                    <a:pt x="267" y="3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0" name="Freeform 284"/>
            <p:cNvSpPr>
              <a:spLocks/>
            </p:cNvSpPr>
            <p:nvPr>
              <p:custDataLst>
                <p:tags r:id="rId99"/>
              </p:custDataLst>
            </p:nvPr>
          </p:nvSpPr>
          <p:spPr bwMode="auto">
            <a:xfrm>
              <a:off x="5516562" y="4027487"/>
              <a:ext cx="128587" cy="93663"/>
            </a:xfrm>
            <a:custGeom>
              <a:avLst/>
              <a:gdLst>
                <a:gd name="T0" fmla="*/ 26 w 213"/>
                <a:gd name="T1" fmla="*/ 131 h 157"/>
                <a:gd name="T2" fmla="*/ 22 w 213"/>
                <a:gd name="T3" fmla="*/ 146 h 157"/>
                <a:gd name="T4" fmla="*/ 34 w 213"/>
                <a:gd name="T5" fmla="*/ 157 h 157"/>
                <a:gd name="T6" fmla="*/ 48 w 213"/>
                <a:gd name="T7" fmla="*/ 149 h 157"/>
                <a:gd name="T8" fmla="*/ 54 w 213"/>
                <a:gd name="T9" fmla="*/ 128 h 157"/>
                <a:gd name="T10" fmla="*/ 62 w 213"/>
                <a:gd name="T11" fmla="*/ 96 h 157"/>
                <a:gd name="T12" fmla="*/ 68 w 213"/>
                <a:gd name="T13" fmla="*/ 73 h 157"/>
                <a:gd name="T14" fmla="*/ 82 w 213"/>
                <a:gd name="T15" fmla="*/ 42 h 157"/>
                <a:gd name="T16" fmla="*/ 135 w 213"/>
                <a:gd name="T17" fmla="*/ 9 h 157"/>
                <a:gd name="T18" fmla="*/ 155 w 213"/>
                <a:gd name="T19" fmla="*/ 34 h 157"/>
                <a:gd name="T20" fmla="*/ 135 w 213"/>
                <a:gd name="T21" fmla="*/ 108 h 157"/>
                <a:gd name="T22" fmla="*/ 129 w 213"/>
                <a:gd name="T23" fmla="*/ 127 h 157"/>
                <a:gd name="T24" fmla="*/ 163 w 213"/>
                <a:gd name="T25" fmla="*/ 157 h 157"/>
                <a:gd name="T26" fmla="*/ 213 w 213"/>
                <a:gd name="T27" fmla="*/ 104 h 157"/>
                <a:gd name="T28" fmla="*/ 207 w 213"/>
                <a:gd name="T29" fmla="*/ 99 h 157"/>
                <a:gd name="T30" fmla="*/ 201 w 213"/>
                <a:gd name="T31" fmla="*/ 105 h 157"/>
                <a:gd name="T32" fmla="*/ 164 w 213"/>
                <a:gd name="T33" fmla="*/ 147 h 157"/>
                <a:gd name="T34" fmla="*/ 155 w 213"/>
                <a:gd name="T35" fmla="*/ 135 h 157"/>
                <a:gd name="T36" fmla="*/ 163 w 213"/>
                <a:gd name="T37" fmla="*/ 107 h 157"/>
                <a:gd name="T38" fmla="*/ 181 w 213"/>
                <a:gd name="T39" fmla="*/ 39 h 157"/>
                <a:gd name="T40" fmla="*/ 136 w 213"/>
                <a:gd name="T41" fmla="*/ 0 h 157"/>
                <a:gd name="T42" fmla="*/ 77 w 213"/>
                <a:gd name="T43" fmla="*/ 31 h 157"/>
                <a:gd name="T44" fmla="*/ 40 w 213"/>
                <a:gd name="T45" fmla="*/ 0 h 157"/>
                <a:gd name="T46" fmla="*/ 12 w 213"/>
                <a:gd name="T47" fmla="*/ 19 h 157"/>
                <a:gd name="T48" fmla="*/ 0 w 213"/>
                <a:gd name="T49" fmla="*/ 53 h 157"/>
                <a:gd name="T50" fmla="*/ 6 w 213"/>
                <a:gd name="T51" fmla="*/ 58 h 157"/>
                <a:gd name="T52" fmla="*/ 13 w 213"/>
                <a:gd name="T53" fmla="*/ 47 h 157"/>
                <a:gd name="T54" fmla="*/ 39 w 213"/>
                <a:gd name="T55" fmla="*/ 9 h 157"/>
                <a:gd name="T56" fmla="*/ 50 w 213"/>
                <a:gd name="T57" fmla="*/ 27 h 157"/>
                <a:gd name="T58" fmla="*/ 45 w 213"/>
                <a:gd name="T59" fmla="*/ 55 h 157"/>
                <a:gd name="T60" fmla="*/ 37 w 213"/>
                <a:gd name="T61" fmla="*/ 87 h 157"/>
                <a:gd name="T62" fmla="*/ 26 w 213"/>
                <a:gd name="T63" fmla="*/ 13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" h="157">
                  <a:moveTo>
                    <a:pt x="26" y="131"/>
                  </a:moveTo>
                  <a:cubicBezTo>
                    <a:pt x="25" y="136"/>
                    <a:pt x="22" y="145"/>
                    <a:pt x="22" y="146"/>
                  </a:cubicBezTo>
                  <a:cubicBezTo>
                    <a:pt x="22" y="153"/>
                    <a:pt x="29" y="157"/>
                    <a:pt x="34" y="157"/>
                  </a:cubicBezTo>
                  <a:cubicBezTo>
                    <a:pt x="41" y="157"/>
                    <a:pt x="46" y="152"/>
                    <a:pt x="48" y="149"/>
                  </a:cubicBezTo>
                  <a:cubicBezTo>
                    <a:pt x="50" y="146"/>
                    <a:pt x="52" y="135"/>
                    <a:pt x="54" y="128"/>
                  </a:cubicBezTo>
                  <a:cubicBezTo>
                    <a:pt x="56" y="121"/>
                    <a:pt x="60" y="105"/>
                    <a:pt x="62" y="96"/>
                  </a:cubicBezTo>
                  <a:cubicBezTo>
                    <a:pt x="64" y="89"/>
                    <a:pt x="66" y="81"/>
                    <a:pt x="68" y="73"/>
                  </a:cubicBezTo>
                  <a:cubicBezTo>
                    <a:pt x="72" y="59"/>
                    <a:pt x="72" y="56"/>
                    <a:pt x="82" y="42"/>
                  </a:cubicBezTo>
                  <a:cubicBezTo>
                    <a:pt x="92" y="28"/>
                    <a:pt x="109" y="9"/>
                    <a:pt x="135" y="9"/>
                  </a:cubicBezTo>
                  <a:cubicBezTo>
                    <a:pt x="155" y="9"/>
                    <a:pt x="155" y="27"/>
                    <a:pt x="155" y="34"/>
                  </a:cubicBezTo>
                  <a:cubicBezTo>
                    <a:pt x="155" y="55"/>
                    <a:pt x="140" y="93"/>
                    <a:pt x="135" y="108"/>
                  </a:cubicBezTo>
                  <a:cubicBezTo>
                    <a:pt x="131" y="118"/>
                    <a:pt x="129" y="121"/>
                    <a:pt x="129" y="127"/>
                  </a:cubicBezTo>
                  <a:cubicBezTo>
                    <a:pt x="129" y="145"/>
                    <a:pt x="145" y="157"/>
                    <a:pt x="163" y="157"/>
                  </a:cubicBezTo>
                  <a:cubicBezTo>
                    <a:pt x="197" y="157"/>
                    <a:pt x="213" y="109"/>
                    <a:pt x="213" y="104"/>
                  </a:cubicBezTo>
                  <a:cubicBezTo>
                    <a:pt x="213" y="99"/>
                    <a:pt x="208" y="99"/>
                    <a:pt x="207" y="99"/>
                  </a:cubicBezTo>
                  <a:cubicBezTo>
                    <a:pt x="202" y="99"/>
                    <a:pt x="202" y="101"/>
                    <a:pt x="201" y="105"/>
                  </a:cubicBezTo>
                  <a:cubicBezTo>
                    <a:pt x="193" y="133"/>
                    <a:pt x="178" y="147"/>
                    <a:pt x="164" y="147"/>
                  </a:cubicBezTo>
                  <a:cubicBezTo>
                    <a:pt x="156" y="147"/>
                    <a:pt x="155" y="142"/>
                    <a:pt x="155" y="135"/>
                  </a:cubicBezTo>
                  <a:cubicBezTo>
                    <a:pt x="155" y="127"/>
                    <a:pt x="157" y="122"/>
                    <a:pt x="163" y="107"/>
                  </a:cubicBezTo>
                  <a:cubicBezTo>
                    <a:pt x="167" y="96"/>
                    <a:pt x="181" y="59"/>
                    <a:pt x="181" y="39"/>
                  </a:cubicBezTo>
                  <a:cubicBezTo>
                    <a:pt x="181" y="6"/>
                    <a:pt x="155" y="0"/>
                    <a:pt x="136" y="0"/>
                  </a:cubicBezTo>
                  <a:cubicBezTo>
                    <a:pt x="107" y="0"/>
                    <a:pt x="88" y="17"/>
                    <a:pt x="77" y="31"/>
                  </a:cubicBezTo>
                  <a:cubicBezTo>
                    <a:pt x="75" y="7"/>
                    <a:pt x="54" y="0"/>
                    <a:pt x="40" y="0"/>
                  </a:cubicBezTo>
                  <a:cubicBezTo>
                    <a:pt x="25" y="0"/>
                    <a:pt x="17" y="11"/>
                    <a:pt x="12" y="19"/>
                  </a:cubicBezTo>
                  <a:cubicBezTo>
                    <a:pt x="5" y="31"/>
                    <a:pt x="0" y="51"/>
                    <a:pt x="0" y="53"/>
                  </a:cubicBezTo>
                  <a:cubicBezTo>
                    <a:pt x="0" y="58"/>
                    <a:pt x="5" y="58"/>
                    <a:pt x="6" y="58"/>
                  </a:cubicBezTo>
                  <a:cubicBezTo>
                    <a:pt x="11" y="58"/>
                    <a:pt x="11" y="57"/>
                    <a:pt x="13" y="47"/>
                  </a:cubicBezTo>
                  <a:cubicBezTo>
                    <a:pt x="19" y="27"/>
                    <a:pt x="25" y="9"/>
                    <a:pt x="39" y="9"/>
                  </a:cubicBezTo>
                  <a:cubicBezTo>
                    <a:pt x="48" y="9"/>
                    <a:pt x="50" y="17"/>
                    <a:pt x="50" y="27"/>
                  </a:cubicBezTo>
                  <a:cubicBezTo>
                    <a:pt x="50" y="33"/>
                    <a:pt x="47" y="46"/>
                    <a:pt x="45" y="55"/>
                  </a:cubicBezTo>
                  <a:cubicBezTo>
                    <a:pt x="42" y="65"/>
                    <a:pt x="39" y="79"/>
                    <a:pt x="37" y="87"/>
                  </a:cubicBezTo>
                  <a:lnTo>
                    <a:pt x="26" y="13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1" name="Freeform 285"/>
            <p:cNvSpPr>
              <a:spLocks noEditPoints="1"/>
            </p:cNvSpPr>
            <p:nvPr>
              <p:custDataLst>
                <p:tags r:id="rId100"/>
              </p:custDataLst>
            </p:nvPr>
          </p:nvSpPr>
          <p:spPr bwMode="auto">
            <a:xfrm>
              <a:off x="5668962" y="4038600"/>
              <a:ext cx="155575" cy="55563"/>
            </a:xfrm>
            <a:custGeom>
              <a:avLst/>
              <a:gdLst>
                <a:gd name="T0" fmla="*/ 243 w 257"/>
                <a:gd name="T1" fmla="*/ 17 h 94"/>
                <a:gd name="T2" fmla="*/ 257 w 257"/>
                <a:gd name="T3" fmla="*/ 9 h 94"/>
                <a:gd name="T4" fmla="*/ 244 w 257"/>
                <a:gd name="T5" fmla="*/ 0 h 94"/>
                <a:gd name="T6" fmla="*/ 13 w 257"/>
                <a:gd name="T7" fmla="*/ 0 h 94"/>
                <a:gd name="T8" fmla="*/ 0 w 257"/>
                <a:gd name="T9" fmla="*/ 9 h 94"/>
                <a:gd name="T10" fmla="*/ 13 w 257"/>
                <a:gd name="T11" fmla="*/ 17 h 94"/>
                <a:gd name="T12" fmla="*/ 243 w 257"/>
                <a:gd name="T13" fmla="*/ 17 h 94"/>
                <a:gd name="T14" fmla="*/ 244 w 257"/>
                <a:gd name="T15" fmla="*/ 94 h 94"/>
                <a:gd name="T16" fmla="*/ 257 w 257"/>
                <a:gd name="T17" fmla="*/ 86 h 94"/>
                <a:gd name="T18" fmla="*/ 243 w 257"/>
                <a:gd name="T19" fmla="*/ 77 h 94"/>
                <a:gd name="T20" fmla="*/ 13 w 257"/>
                <a:gd name="T21" fmla="*/ 77 h 94"/>
                <a:gd name="T22" fmla="*/ 0 w 257"/>
                <a:gd name="T23" fmla="*/ 86 h 94"/>
                <a:gd name="T24" fmla="*/ 13 w 257"/>
                <a:gd name="T25" fmla="*/ 94 h 94"/>
                <a:gd name="T26" fmla="*/ 244 w 257"/>
                <a:gd name="T27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7" h="94">
                  <a:moveTo>
                    <a:pt x="243" y="17"/>
                  </a:moveTo>
                  <a:cubicBezTo>
                    <a:pt x="249" y="17"/>
                    <a:pt x="257" y="17"/>
                    <a:pt x="257" y="9"/>
                  </a:cubicBezTo>
                  <a:cubicBezTo>
                    <a:pt x="257" y="0"/>
                    <a:pt x="248" y="0"/>
                    <a:pt x="244" y="0"/>
                  </a:cubicBezTo>
                  <a:lnTo>
                    <a:pt x="13" y="0"/>
                  </a:lnTo>
                  <a:cubicBezTo>
                    <a:pt x="8" y="0"/>
                    <a:pt x="0" y="0"/>
                    <a:pt x="0" y="9"/>
                  </a:cubicBezTo>
                  <a:cubicBezTo>
                    <a:pt x="0" y="17"/>
                    <a:pt x="8" y="17"/>
                    <a:pt x="13" y="17"/>
                  </a:cubicBezTo>
                  <a:lnTo>
                    <a:pt x="243" y="17"/>
                  </a:lnTo>
                  <a:close/>
                  <a:moveTo>
                    <a:pt x="244" y="94"/>
                  </a:moveTo>
                  <a:cubicBezTo>
                    <a:pt x="248" y="94"/>
                    <a:pt x="257" y="94"/>
                    <a:pt x="257" y="86"/>
                  </a:cubicBezTo>
                  <a:cubicBezTo>
                    <a:pt x="257" y="77"/>
                    <a:pt x="249" y="77"/>
                    <a:pt x="243" y="77"/>
                  </a:cubicBezTo>
                  <a:lnTo>
                    <a:pt x="13" y="77"/>
                  </a:lnTo>
                  <a:cubicBezTo>
                    <a:pt x="8" y="77"/>
                    <a:pt x="0" y="77"/>
                    <a:pt x="0" y="86"/>
                  </a:cubicBezTo>
                  <a:cubicBezTo>
                    <a:pt x="0" y="94"/>
                    <a:pt x="8" y="94"/>
                    <a:pt x="13" y="94"/>
                  </a:cubicBezTo>
                  <a:lnTo>
                    <a:pt x="244" y="9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2" name="Freeform 286"/>
            <p:cNvSpPr>
              <a:spLocks/>
            </p:cNvSpPr>
            <p:nvPr>
              <p:custDataLst>
                <p:tags r:id="rId101"/>
              </p:custDataLst>
            </p:nvPr>
          </p:nvSpPr>
          <p:spPr bwMode="auto">
            <a:xfrm>
              <a:off x="5861050" y="3979862"/>
              <a:ext cx="76200" cy="139700"/>
            </a:xfrm>
            <a:custGeom>
              <a:avLst/>
              <a:gdLst>
                <a:gd name="T0" fmla="*/ 79 w 127"/>
                <a:gd name="T1" fmla="*/ 10 h 231"/>
                <a:gd name="T2" fmla="*/ 69 w 127"/>
                <a:gd name="T3" fmla="*/ 0 h 231"/>
                <a:gd name="T4" fmla="*/ 0 w 127"/>
                <a:gd name="T5" fmla="*/ 22 h 231"/>
                <a:gd name="T6" fmla="*/ 0 w 127"/>
                <a:gd name="T7" fmla="*/ 35 h 231"/>
                <a:gd name="T8" fmla="*/ 51 w 127"/>
                <a:gd name="T9" fmla="*/ 25 h 231"/>
                <a:gd name="T10" fmla="*/ 51 w 127"/>
                <a:gd name="T11" fmla="*/ 203 h 231"/>
                <a:gd name="T12" fmla="*/ 16 w 127"/>
                <a:gd name="T13" fmla="*/ 219 h 231"/>
                <a:gd name="T14" fmla="*/ 3 w 127"/>
                <a:gd name="T15" fmla="*/ 219 h 231"/>
                <a:gd name="T16" fmla="*/ 3 w 127"/>
                <a:gd name="T17" fmla="*/ 231 h 231"/>
                <a:gd name="T18" fmla="*/ 65 w 127"/>
                <a:gd name="T19" fmla="*/ 230 h 231"/>
                <a:gd name="T20" fmla="*/ 127 w 127"/>
                <a:gd name="T21" fmla="*/ 231 h 231"/>
                <a:gd name="T22" fmla="*/ 127 w 127"/>
                <a:gd name="T23" fmla="*/ 219 h 231"/>
                <a:gd name="T24" fmla="*/ 114 w 127"/>
                <a:gd name="T25" fmla="*/ 219 h 231"/>
                <a:gd name="T26" fmla="*/ 79 w 127"/>
                <a:gd name="T27" fmla="*/ 203 h 231"/>
                <a:gd name="T28" fmla="*/ 79 w 127"/>
                <a:gd name="T29" fmla="*/ 1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1">
                  <a:moveTo>
                    <a:pt x="79" y="10"/>
                  </a:moveTo>
                  <a:cubicBezTo>
                    <a:pt x="79" y="0"/>
                    <a:pt x="79" y="0"/>
                    <a:pt x="69" y="0"/>
                  </a:cubicBezTo>
                  <a:cubicBezTo>
                    <a:pt x="46" y="22"/>
                    <a:pt x="15" y="22"/>
                    <a:pt x="0" y="22"/>
                  </a:cubicBezTo>
                  <a:lnTo>
                    <a:pt x="0" y="35"/>
                  </a:lnTo>
                  <a:cubicBezTo>
                    <a:pt x="9" y="35"/>
                    <a:pt x="32" y="35"/>
                    <a:pt x="51" y="25"/>
                  </a:cubicBezTo>
                  <a:lnTo>
                    <a:pt x="51" y="203"/>
                  </a:lnTo>
                  <a:cubicBezTo>
                    <a:pt x="51" y="214"/>
                    <a:pt x="51" y="219"/>
                    <a:pt x="16" y="219"/>
                  </a:cubicBezTo>
                  <a:lnTo>
                    <a:pt x="3" y="219"/>
                  </a:lnTo>
                  <a:lnTo>
                    <a:pt x="3" y="231"/>
                  </a:lnTo>
                  <a:cubicBezTo>
                    <a:pt x="9" y="231"/>
                    <a:pt x="52" y="230"/>
                    <a:pt x="65" y="230"/>
                  </a:cubicBezTo>
                  <a:cubicBezTo>
                    <a:pt x="76" y="230"/>
                    <a:pt x="120" y="231"/>
                    <a:pt x="127" y="231"/>
                  </a:cubicBezTo>
                  <a:lnTo>
                    <a:pt x="127" y="219"/>
                  </a:lnTo>
                  <a:lnTo>
                    <a:pt x="114" y="219"/>
                  </a:lnTo>
                  <a:cubicBezTo>
                    <a:pt x="79" y="219"/>
                    <a:pt x="79" y="214"/>
                    <a:pt x="79" y="203"/>
                  </a:cubicBezTo>
                  <a:lnTo>
                    <a:pt x="79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3" name="Freeform 287"/>
            <p:cNvSpPr>
              <a:spLocks/>
            </p:cNvSpPr>
            <p:nvPr>
              <p:custDataLst>
                <p:tags r:id="rId102"/>
              </p:custDataLst>
            </p:nvPr>
          </p:nvSpPr>
          <p:spPr bwMode="auto">
            <a:xfrm>
              <a:off x="6076950" y="3821112"/>
              <a:ext cx="79375" cy="46038"/>
            </a:xfrm>
            <a:custGeom>
              <a:avLst/>
              <a:gdLst>
                <a:gd name="T0" fmla="*/ 67 w 133"/>
                <a:gd name="T1" fmla="*/ 0 h 77"/>
                <a:gd name="T2" fmla="*/ 0 w 133"/>
                <a:gd name="T3" fmla="*/ 68 h 77"/>
                <a:gd name="T4" fmla="*/ 9 w 133"/>
                <a:gd name="T5" fmla="*/ 77 h 77"/>
                <a:gd name="T6" fmla="*/ 67 w 133"/>
                <a:gd name="T7" fmla="*/ 26 h 77"/>
                <a:gd name="T8" fmla="*/ 124 w 133"/>
                <a:gd name="T9" fmla="*/ 77 h 77"/>
                <a:gd name="T10" fmla="*/ 133 w 133"/>
                <a:gd name="T11" fmla="*/ 68 h 77"/>
                <a:gd name="T12" fmla="*/ 67 w 133"/>
                <a:gd name="T1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77">
                  <a:moveTo>
                    <a:pt x="67" y="0"/>
                  </a:moveTo>
                  <a:lnTo>
                    <a:pt x="0" y="68"/>
                  </a:lnTo>
                  <a:lnTo>
                    <a:pt x="9" y="77"/>
                  </a:lnTo>
                  <a:lnTo>
                    <a:pt x="67" y="26"/>
                  </a:lnTo>
                  <a:lnTo>
                    <a:pt x="124" y="77"/>
                  </a:lnTo>
                  <a:lnTo>
                    <a:pt x="133" y="68"/>
                  </a:lnTo>
                  <a:lnTo>
                    <a:pt x="67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4" name="Freeform 288"/>
            <p:cNvSpPr>
              <a:spLocks/>
            </p:cNvSpPr>
            <p:nvPr>
              <p:custDataLst>
                <p:tags r:id="rId103"/>
              </p:custDataLst>
            </p:nvPr>
          </p:nvSpPr>
          <p:spPr bwMode="auto">
            <a:xfrm>
              <a:off x="6035675" y="3897312"/>
              <a:ext cx="128587" cy="134938"/>
            </a:xfrm>
            <a:custGeom>
              <a:avLst/>
              <a:gdLst>
                <a:gd name="T0" fmla="*/ 45 w 212"/>
                <a:gd name="T1" fmla="*/ 179 h 225"/>
                <a:gd name="T2" fmla="*/ 105 w 212"/>
                <a:gd name="T3" fmla="*/ 122 h 225"/>
                <a:gd name="T4" fmla="*/ 153 w 212"/>
                <a:gd name="T5" fmla="*/ 77 h 225"/>
                <a:gd name="T6" fmla="*/ 212 w 212"/>
                <a:gd name="T7" fmla="*/ 5 h 225"/>
                <a:gd name="T8" fmla="*/ 206 w 212"/>
                <a:gd name="T9" fmla="*/ 0 h 225"/>
                <a:gd name="T10" fmla="*/ 199 w 212"/>
                <a:gd name="T11" fmla="*/ 5 h 225"/>
                <a:gd name="T12" fmla="*/ 161 w 212"/>
                <a:gd name="T13" fmla="*/ 37 h 225"/>
                <a:gd name="T14" fmla="*/ 136 w 212"/>
                <a:gd name="T15" fmla="*/ 21 h 225"/>
                <a:gd name="T16" fmla="*/ 102 w 212"/>
                <a:gd name="T17" fmla="*/ 0 h 225"/>
                <a:gd name="T18" fmla="*/ 41 w 212"/>
                <a:gd name="T19" fmla="*/ 56 h 225"/>
                <a:gd name="T20" fmla="*/ 47 w 212"/>
                <a:gd name="T21" fmla="*/ 62 h 225"/>
                <a:gd name="T22" fmla="*/ 54 w 212"/>
                <a:gd name="T23" fmla="*/ 56 h 225"/>
                <a:gd name="T24" fmla="*/ 96 w 212"/>
                <a:gd name="T25" fmla="*/ 33 h 225"/>
                <a:gd name="T26" fmla="*/ 128 w 212"/>
                <a:gd name="T27" fmla="*/ 40 h 225"/>
                <a:gd name="T28" fmla="*/ 166 w 212"/>
                <a:gd name="T29" fmla="*/ 48 h 225"/>
                <a:gd name="T30" fmla="*/ 97 w 212"/>
                <a:gd name="T31" fmla="*/ 113 h 225"/>
                <a:gd name="T32" fmla="*/ 52 w 212"/>
                <a:gd name="T33" fmla="*/ 155 h 225"/>
                <a:gd name="T34" fmla="*/ 0 w 212"/>
                <a:gd name="T35" fmla="*/ 220 h 225"/>
                <a:gd name="T36" fmla="*/ 6 w 212"/>
                <a:gd name="T37" fmla="*/ 225 h 225"/>
                <a:gd name="T38" fmla="*/ 14 w 212"/>
                <a:gd name="T39" fmla="*/ 219 h 225"/>
                <a:gd name="T40" fmla="*/ 57 w 212"/>
                <a:gd name="T41" fmla="*/ 188 h 225"/>
                <a:gd name="T42" fmla="*/ 86 w 212"/>
                <a:gd name="T43" fmla="*/ 207 h 225"/>
                <a:gd name="T44" fmla="*/ 118 w 212"/>
                <a:gd name="T45" fmla="*/ 225 h 225"/>
                <a:gd name="T46" fmla="*/ 196 w 212"/>
                <a:gd name="T47" fmla="*/ 149 h 225"/>
                <a:gd name="T48" fmla="*/ 190 w 212"/>
                <a:gd name="T49" fmla="*/ 144 h 225"/>
                <a:gd name="T50" fmla="*/ 183 w 212"/>
                <a:gd name="T51" fmla="*/ 150 h 225"/>
                <a:gd name="T52" fmla="*/ 123 w 212"/>
                <a:gd name="T53" fmla="*/ 192 h 225"/>
                <a:gd name="T54" fmla="*/ 94 w 212"/>
                <a:gd name="T55" fmla="*/ 186 h 225"/>
                <a:gd name="T56" fmla="*/ 59 w 212"/>
                <a:gd name="T57" fmla="*/ 177 h 225"/>
                <a:gd name="T58" fmla="*/ 45 w 212"/>
                <a:gd name="T59" fmla="*/ 179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12" h="225">
                  <a:moveTo>
                    <a:pt x="45" y="179"/>
                  </a:moveTo>
                  <a:cubicBezTo>
                    <a:pt x="72" y="150"/>
                    <a:pt x="87" y="137"/>
                    <a:pt x="105" y="122"/>
                  </a:cubicBezTo>
                  <a:cubicBezTo>
                    <a:pt x="105" y="121"/>
                    <a:pt x="135" y="95"/>
                    <a:pt x="153" y="77"/>
                  </a:cubicBezTo>
                  <a:cubicBezTo>
                    <a:pt x="201" y="31"/>
                    <a:pt x="212" y="7"/>
                    <a:pt x="212" y="5"/>
                  </a:cubicBezTo>
                  <a:cubicBezTo>
                    <a:pt x="212" y="0"/>
                    <a:pt x="207" y="0"/>
                    <a:pt x="206" y="0"/>
                  </a:cubicBezTo>
                  <a:cubicBezTo>
                    <a:pt x="203" y="0"/>
                    <a:pt x="201" y="1"/>
                    <a:pt x="199" y="5"/>
                  </a:cubicBezTo>
                  <a:cubicBezTo>
                    <a:pt x="184" y="29"/>
                    <a:pt x="173" y="37"/>
                    <a:pt x="161" y="37"/>
                  </a:cubicBezTo>
                  <a:cubicBezTo>
                    <a:pt x="149" y="37"/>
                    <a:pt x="143" y="30"/>
                    <a:pt x="136" y="21"/>
                  </a:cubicBezTo>
                  <a:cubicBezTo>
                    <a:pt x="127" y="10"/>
                    <a:pt x="118" y="0"/>
                    <a:pt x="102" y="0"/>
                  </a:cubicBezTo>
                  <a:cubicBezTo>
                    <a:pt x="64" y="0"/>
                    <a:pt x="41" y="46"/>
                    <a:pt x="41" y="56"/>
                  </a:cubicBezTo>
                  <a:cubicBezTo>
                    <a:pt x="41" y="59"/>
                    <a:pt x="43" y="62"/>
                    <a:pt x="47" y="62"/>
                  </a:cubicBezTo>
                  <a:cubicBezTo>
                    <a:pt x="52" y="62"/>
                    <a:pt x="53" y="59"/>
                    <a:pt x="54" y="56"/>
                  </a:cubicBezTo>
                  <a:cubicBezTo>
                    <a:pt x="63" y="34"/>
                    <a:pt x="92" y="33"/>
                    <a:pt x="96" y="33"/>
                  </a:cubicBezTo>
                  <a:cubicBezTo>
                    <a:pt x="107" y="33"/>
                    <a:pt x="116" y="36"/>
                    <a:pt x="128" y="40"/>
                  </a:cubicBezTo>
                  <a:cubicBezTo>
                    <a:pt x="147" y="48"/>
                    <a:pt x="153" y="48"/>
                    <a:pt x="166" y="48"/>
                  </a:cubicBezTo>
                  <a:cubicBezTo>
                    <a:pt x="148" y="69"/>
                    <a:pt x="106" y="105"/>
                    <a:pt x="97" y="113"/>
                  </a:cubicBezTo>
                  <a:lnTo>
                    <a:pt x="52" y="155"/>
                  </a:lnTo>
                  <a:cubicBezTo>
                    <a:pt x="18" y="189"/>
                    <a:pt x="0" y="217"/>
                    <a:pt x="0" y="220"/>
                  </a:cubicBezTo>
                  <a:cubicBezTo>
                    <a:pt x="0" y="225"/>
                    <a:pt x="5" y="225"/>
                    <a:pt x="6" y="225"/>
                  </a:cubicBezTo>
                  <a:cubicBezTo>
                    <a:pt x="10" y="225"/>
                    <a:pt x="11" y="224"/>
                    <a:pt x="14" y="219"/>
                  </a:cubicBezTo>
                  <a:cubicBezTo>
                    <a:pt x="26" y="202"/>
                    <a:pt x="41" y="188"/>
                    <a:pt x="57" y="188"/>
                  </a:cubicBezTo>
                  <a:cubicBezTo>
                    <a:pt x="68" y="188"/>
                    <a:pt x="73" y="193"/>
                    <a:pt x="86" y="207"/>
                  </a:cubicBezTo>
                  <a:cubicBezTo>
                    <a:pt x="94" y="218"/>
                    <a:pt x="103" y="225"/>
                    <a:pt x="118" y="225"/>
                  </a:cubicBezTo>
                  <a:cubicBezTo>
                    <a:pt x="167" y="225"/>
                    <a:pt x="196" y="162"/>
                    <a:pt x="196" y="149"/>
                  </a:cubicBezTo>
                  <a:cubicBezTo>
                    <a:pt x="196" y="146"/>
                    <a:pt x="194" y="144"/>
                    <a:pt x="190" y="144"/>
                  </a:cubicBezTo>
                  <a:cubicBezTo>
                    <a:pt x="185" y="144"/>
                    <a:pt x="184" y="147"/>
                    <a:pt x="183" y="150"/>
                  </a:cubicBezTo>
                  <a:cubicBezTo>
                    <a:pt x="171" y="183"/>
                    <a:pt x="139" y="192"/>
                    <a:pt x="123" y="192"/>
                  </a:cubicBezTo>
                  <a:cubicBezTo>
                    <a:pt x="113" y="192"/>
                    <a:pt x="104" y="189"/>
                    <a:pt x="94" y="186"/>
                  </a:cubicBezTo>
                  <a:cubicBezTo>
                    <a:pt x="77" y="179"/>
                    <a:pt x="69" y="177"/>
                    <a:pt x="59" y="177"/>
                  </a:cubicBezTo>
                  <a:cubicBezTo>
                    <a:pt x="58" y="177"/>
                    <a:pt x="50" y="177"/>
                    <a:pt x="45" y="17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5" name="Freeform 289"/>
            <p:cNvSpPr>
              <a:spLocks/>
            </p:cNvSpPr>
            <p:nvPr>
              <p:custDataLst>
                <p:tags r:id="rId104"/>
              </p:custDataLst>
            </p:nvPr>
          </p:nvSpPr>
          <p:spPr bwMode="auto">
            <a:xfrm>
              <a:off x="6172200" y="3981450"/>
              <a:ext cx="128587" cy="95250"/>
            </a:xfrm>
            <a:custGeom>
              <a:avLst/>
              <a:gdLst>
                <a:gd name="T0" fmla="*/ 26 w 213"/>
                <a:gd name="T1" fmla="*/ 132 h 157"/>
                <a:gd name="T2" fmla="*/ 23 w 213"/>
                <a:gd name="T3" fmla="*/ 146 h 157"/>
                <a:gd name="T4" fmla="*/ 35 w 213"/>
                <a:gd name="T5" fmla="*/ 157 h 157"/>
                <a:gd name="T6" fmla="*/ 48 w 213"/>
                <a:gd name="T7" fmla="*/ 149 h 157"/>
                <a:gd name="T8" fmla="*/ 55 w 213"/>
                <a:gd name="T9" fmla="*/ 128 h 157"/>
                <a:gd name="T10" fmla="*/ 62 w 213"/>
                <a:gd name="T11" fmla="*/ 96 h 157"/>
                <a:gd name="T12" fmla="*/ 68 w 213"/>
                <a:gd name="T13" fmla="*/ 73 h 157"/>
                <a:gd name="T14" fmla="*/ 83 w 213"/>
                <a:gd name="T15" fmla="*/ 42 h 157"/>
                <a:gd name="T16" fmla="*/ 135 w 213"/>
                <a:gd name="T17" fmla="*/ 10 h 157"/>
                <a:gd name="T18" fmla="*/ 156 w 213"/>
                <a:gd name="T19" fmla="*/ 34 h 157"/>
                <a:gd name="T20" fmla="*/ 135 w 213"/>
                <a:gd name="T21" fmla="*/ 108 h 157"/>
                <a:gd name="T22" fmla="*/ 130 w 213"/>
                <a:gd name="T23" fmla="*/ 127 h 157"/>
                <a:gd name="T24" fmla="*/ 163 w 213"/>
                <a:gd name="T25" fmla="*/ 157 h 157"/>
                <a:gd name="T26" fmla="*/ 213 w 213"/>
                <a:gd name="T27" fmla="*/ 104 h 157"/>
                <a:gd name="T28" fmla="*/ 208 w 213"/>
                <a:gd name="T29" fmla="*/ 99 h 157"/>
                <a:gd name="T30" fmla="*/ 201 w 213"/>
                <a:gd name="T31" fmla="*/ 105 h 157"/>
                <a:gd name="T32" fmla="*/ 164 w 213"/>
                <a:gd name="T33" fmla="*/ 147 h 157"/>
                <a:gd name="T34" fmla="*/ 155 w 213"/>
                <a:gd name="T35" fmla="*/ 135 h 157"/>
                <a:gd name="T36" fmla="*/ 163 w 213"/>
                <a:gd name="T37" fmla="*/ 107 h 157"/>
                <a:gd name="T38" fmla="*/ 182 w 213"/>
                <a:gd name="T39" fmla="*/ 40 h 157"/>
                <a:gd name="T40" fmla="*/ 136 w 213"/>
                <a:gd name="T41" fmla="*/ 0 h 157"/>
                <a:gd name="T42" fmla="*/ 78 w 213"/>
                <a:gd name="T43" fmla="*/ 32 h 157"/>
                <a:gd name="T44" fmla="*/ 40 w 213"/>
                <a:gd name="T45" fmla="*/ 0 h 157"/>
                <a:gd name="T46" fmla="*/ 13 w 213"/>
                <a:gd name="T47" fmla="*/ 19 h 157"/>
                <a:gd name="T48" fmla="*/ 0 w 213"/>
                <a:gd name="T49" fmla="*/ 53 h 157"/>
                <a:gd name="T50" fmla="*/ 6 w 213"/>
                <a:gd name="T51" fmla="*/ 58 h 157"/>
                <a:gd name="T52" fmla="*/ 14 w 213"/>
                <a:gd name="T53" fmla="*/ 47 h 157"/>
                <a:gd name="T54" fmla="*/ 39 w 213"/>
                <a:gd name="T55" fmla="*/ 10 h 157"/>
                <a:gd name="T56" fmla="*/ 51 w 213"/>
                <a:gd name="T57" fmla="*/ 27 h 157"/>
                <a:gd name="T58" fmla="*/ 45 w 213"/>
                <a:gd name="T59" fmla="*/ 56 h 157"/>
                <a:gd name="T60" fmla="*/ 37 w 213"/>
                <a:gd name="T61" fmla="*/ 87 h 157"/>
                <a:gd name="T62" fmla="*/ 26 w 213"/>
                <a:gd name="T63" fmla="*/ 13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" h="157">
                  <a:moveTo>
                    <a:pt x="26" y="132"/>
                  </a:moveTo>
                  <a:cubicBezTo>
                    <a:pt x="25" y="136"/>
                    <a:pt x="23" y="145"/>
                    <a:pt x="23" y="146"/>
                  </a:cubicBezTo>
                  <a:cubicBezTo>
                    <a:pt x="23" y="154"/>
                    <a:pt x="29" y="157"/>
                    <a:pt x="35" y="157"/>
                  </a:cubicBezTo>
                  <a:cubicBezTo>
                    <a:pt x="41" y="157"/>
                    <a:pt x="47" y="153"/>
                    <a:pt x="48" y="149"/>
                  </a:cubicBezTo>
                  <a:cubicBezTo>
                    <a:pt x="50" y="146"/>
                    <a:pt x="53" y="135"/>
                    <a:pt x="55" y="128"/>
                  </a:cubicBezTo>
                  <a:cubicBezTo>
                    <a:pt x="56" y="121"/>
                    <a:pt x="60" y="105"/>
                    <a:pt x="62" y="96"/>
                  </a:cubicBezTo>
                  <a:cubicBezTo>
                    <a:pt x="64" y="89"/>
                    <a:pt x="66" y="81"/>
                    <a:pt x="68" y="73"/>
                  </a:cubicBezTo>
                  <a:cubicBezTo>
                    <a:pt x="72" y="59"/>
                    <a:pt x="73" y="56"/>
                    <a:pt x="83" y="42"/>
                  </a:cubicBezTo>
                  <a:cubicBezTo>
                    <a:pt x="93" y="28"/>
                    <a:pt x="109" y="10"/>
                    <a:pt x="135" y="10"/>
                  </a:cubicBezTo>
                  <a:cubicBezTo>
                    <a:pt x="155" y="10"/>
                    <a:pt x="156" y="27"/>
                    <a:pt x="156" y="34"/>
                  </a:cubicBezTo>
                  <a:cubicBezTo>
                    <a:pt x="156" y="55"/>
                    <a:pt x="141" y="94"/>
                    <a:pt x="135" y="108"/>
                  </a:cubicBezTo>
                  <a:cubicBezTo>
                    <a:pt x="131" y="118"/>
                    <a:pt x="130" y="121"/>
                    <a:pt x="130" y="127"/>
                  </a:cubicBezTo>
                  <a:cubicBezTo>
                    <a:pt x="130" y="146"/>
                    <a:pt x="145" y="157"/>
                    <a:pt x="163" y="157"/>
                  </a:cubicBezTo>
                  <a:cubicBezTo>
                    <a:pt x="198" y="157"/>
                    <a:pt x="213" y="109"/>
                    <a:pt x="213" y="104"/>
                  </a:cubicBezTo>
                  <a:cubicBezTo>
                    <a:pt x="213" y="99"/>
                    <a:pt x="209" y="99"/>
                    <a:pt x="208" y="99"/>
                  </a:cubicBezTo>
                  <a:cubicBezTo>
                    <a:pt x="203" y="99"/>
                    <a:pt x="202" y="101"/>
                    <a:pt x="201" y="105"/>
                  </a:cubicBezTo>
                  <a:cubicBezTo>
                    <a:pt x="193" y="133"/>
                    <a:pt x="178" y="147"/>
                    <a:pt x="164" y="147"/>
                  </a:cubicBezTo>
                  <a:cubicBezTo>
                    <a:pt x="157" y="147"/>
                    <a:pt x="155" y="142"/>
                    <a:pt x="155" y="135"/>
                  </a:cubicBezTo>
                  <a:cubicBezTo>
                    <a:pt x="155" y="127"/>
                    <a:pt x="157" y="123"/>
                    <a:pt x="163" y="107"/>
                  </a:cubicBezTo>
                  <a:cubicBezTo>
                    <a:pt x="167" y="96"/>
                    <a:pt x="182" y="59"/>
                    <a:pt x="182" y="40"/>
                  </a:cubicBezTo>
                  <a:cubicBezTo>
                    <a:pt x="182" y="6"/>
                    <a:pt x="155" y="0"/>
                    <a:pt x="136" y="0"/>
                  </a:cubicBezTo>
                  <a:cubicBezTo>
                    <a:pt x="108" y="0"/>
                    <a:pt x="88" y="18"/>
                    <a:pt x="78" y="32"/>
                  </a:cubicBezTo>
                  <a:cubicBezTo>
                    <a:pt x="75" y="8"/>
                    <a:pt x="55" y="0"/>
                    <a:pt x="40" y="0"/>
                  </a:cubicBezTo>
                  <a:cubicBezTo>
                    <a:pt x="25" y="0"/>
                    <a:pt x="17" y="11"/>
                    <a:pt x="13" y="19"/>
                  </a:cubicBezTo>
                  <a:cubicBezTo>
                    <a:pt x="5" y="32"/>
                    <a:pt x="0" y="51"/>
                    <a:pt x="0" y="53"/>
                  </a:cubicBezTo>
                  <a:cubicBezTo>
                    <a:pt x="0" y="58"/>
                    <a:pt x="5" y="58"/>
                    <a:pt x="6" y="58"/>
                  </a:cubicBezTo>
                  <a:cubicBezTo>
                    <a:pt x="11" y="58"/>
                    <a:pt x="11" y="57"/>
                    <a:pt x="14" y="47"/>
                  </a:cubicBezTo>
                  <a:cubicBezTo>
                    <a:pt x="19" y="27"/>
                    <a:pt x="26" y="10"/>
                    <a:pt x="39" y="10"/>
                  </a:cubicBezTo>
                  <a:cubicBezTo>
                    <a:pt x="48" y="10"/>
                    <a:pt x="51" y="17"/>
                    <a:pt x="51" y="27"/>
                  </a:cubicBezTo>
                  <a:cubicBezTo>
                    <a:pt x="51" y="33"/>
                    <a:pt x="48" y="46"/>
                    <a:pt x="45" y="56"/>
                  </a:cubicBezTo>
                  <a:cubicBezTo>
                    <a:pt x="43" y="65"/>
                    <a:pt x="39" y="79"/>
                    <a:pt x="37" y="87"/>
                  </a:cubicBezTo>
                  <a:lnTo>
                    <a:pt x="26" y="13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6" name="Freeform 290"/>
            <p:cNvSpPr>
              <a:spLocks noEditPoints="1"/>
            </p:cNvSpPr>
            <p:nvPr>
              <p:custDataLst>
                <p:tags r:id="rId105"/>
              </p:custDataLst>
            </p:nvPr>
          </p:nvSpPr>
          <p:spPr bwMode="auto">
            <a:xfrm>
              <a:off x="6319837" y="3981450"/>
              <a:ext cx="103187" cy="134938"/>
            </a:xfrm>
            <a:custGeom>
              <a:avLst/>
              <a:gdLst>
                <a:gd name="T0" fmla="*/ 171 w 172"/>
                <a:gd name="T1" fmla="*/ 25 h 225"/>
                <a:gd name="T2" fmla="*/ 172 w 172"/>
                <a:gd name="T3" fmla="*/ 18 h 225"/>
                <a:gd name="T4" fmla="*/ 160 w 172"/>
                <a:gd name="T5" fmla="*/ 7 h 225"/>
                <a:gd name="T6" fmla="*/ 144 w 172"/>
                <a:gd name="T7" fmla="*/ 20 h 225"/>
                <a:gd name="T8" fmla="*/ 108 w 172"/>
                <a:gd name="T9" fmla="*/ 0 h 225"/>
                <a:gd name="T10" fmla="*/ 19 w 172"/>
                <a:gd name="T11" fmla="*/ 96 h 225"/>
                <a:gd name="T12" fmla="*/ 72 w 172"/>
                <a:gd name="T13" fmla="*/ 154 h 225"/>
                <a:gd name="T14" fmla="*/ 115 w 172"/>
                <a:gd name="T15" fmla="*/ 135 h 225"/>
                <a:gd name="T16" fmla="*/ 108 w 172"/>
                <a:gd name="T17" fmla="*/ 166 h 225"/>
                <a:gd name="T18" fmla="*/ 88 w 172"/>
                <a:gd name="T19" fmla="*/ 202 h 225"/>
                <a:gd name="T20" fmla="*/ 49 w 172"/>
                <a:gd name="T21" fmla="*/ 215 h 225"/>
                <a:gd name="T22" fmla="*/ 22 w 172"/>
                <a:gd name="T23" fmla="*/ 213 h 225"/>
                <a:gd name="T24" fmla="*/ 33 w 172"/>
                <a:gd name="T25" fmla="*/ 195 h 225"/>
                <a:gd name="T26" fmla="*/ 20 w 172"/>
                <a:gd name="T27" fmla="*/ 182 h 225"/>
                <a:gd name="T28" fmla="*/ 0 w 172"/>
                <a:gd name="T29" fmla="*/ 203 h 225"/>
                <a:gd name="T30" fmla="*/ 49 w 172"/>
                <a:gd name="T31" fmla="*/ 225 h 225"/>
                <a:gd name="T32" fmla="*/ 132 w 172"/>
                <a:gd name="T33" fmla="*/ 177 h 225"/>
                <a:gd name="T34" fmla="*/ 171 w 172"/>
                <a:gd name="T35" fmla="*/ 25 h 225"/>
                <a:gd name="T36" fmla="*/ 122 w 172"/>
                <a:gd name="T37" fmla="*/ 107 h 225"/>
                <a:gd name="T38" fmla="*/ 115 w 172"/>
                <a:gd name="T39" fmla="*/ 120 h 225"/>
                <a:gd name="T40" fmla="*/ 73 w 172"/>
                <a:gd name="T41" fmla="*/ 144 h 225"/>
                <a:gd name="T42" fmla="*/ 47 w 172"/>
                <a:gd name="T43" fmla="*/ 111 h 225"/>
                <a:gd name="T44" fmla="*/ 65 w 172"/>
                <a:gd name="T45" fmla="*/ 41 h 225"/>
                <a:gd name="T46" fmla="*/ 108 w 172"/>
                <a:gd name="T47" fmla="*/ 10 h 225"/>
                <a:gd name="T48" fmla="*/ 139 w 172"/>
                <a:gd name="T49" fmla="*/ 39 h 225"/>
                <a:gd name="T50" fmla="*/ 138 w 172"/>
                <a:gd name="T51" fmla="*/ 45 h 225"/>
                <a:gd name="T52" fmla="*/ 122 w 172"/>
                <a:gd name="T53" fmla="*/ 10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2" h="225">
                  <a:moveTo>
                    <a:pt x="171" y="25"/>
                  </a:moveTo>
                  <a:cubicBezTo>
                    <a:pt x="172" y="20"/>
                    <a:pt x="172" y="18"/>
                    <a:pt x="172" y="18"/>
                  </a:cubicBezTo>
                  <a:cubicBezTo>
                    <a:pt x="172" y="10"/>
                    <a:pt x="166" y="7"/>
                    <a:pt x="160" y="7"/>
                  </a:cubicBezTo>
                  <a:cubicBezTo>
                    <a:pt x="152" y="7"/>
                    <a:pt x="145" y="13"/>
                    <a:pt x="144" y="20"/>
                  </a:cubicBezTo>
                  <a:cubicBezTo>
                    <a:pt x="138" y="10"/>
                    <a:pt x="126" y="0"/>
                    <a:pt x="108" y="0"/>
                  </a:cubicBezTo>
                  <a:cubicBezTo>
                    <a:pt x="64" y="0"/>
                    <a:pt x="19" y="47"/>
                    <a:pt x="19" y="96"/>
                  </a:cubicBezTo>
                  <a:cubicBezTo>
                    <a:pt x="19" y="132"/>
                    <a:pt x="43" y="154"/>
                    <a:pt x="72" y="154"/>
                  </a:cubicBezTo>
                  <a:cubicBezTo>
                    <a:pt x="88" y="154"/>
                    <a:pt x="103" y="146"/>
                    <a:pt x="115" y="135"/>
                  </a:cubicBezTo>
                  <a:lnTo>
                    <a:pt x="108" y="166"/>
                  </a:lnTo>
                  <a:cubicBezTo>
                    <a:pt x="104" y="181"/>
                    <a:pt x="101" y="190"/>
                    <a:pt x="88" y="202"/>
                  </a:cubicBezTo>
                  <a:cubicBezTo>
                    <a:pt x="73" y="215"/>
                    <a:pt x="58" y="215"/>
                    <a:pt x="49" y="215"/>
                  </a:cubicBezTo>
                  <a:cubicBezTo>
                    <a:pt x="33" y="215"/>
                    <a:pt x="29" y="214"/>
                    <a:pt x="22" y="213"/>
                  </a:cubicBezTo>
                  <a:cubicBezTo>
                    <a:pt x="31" y="208"/>
                    <a:pt x="33" y="200"/>
                    <a:pt x="33" y="195"/>
                  </a:cubicBezTo>
                  <a:cubicBezTo>
                    <a:pt x="33" y="187"/>
                    <a:pt x="27" y="182"/>
                    <a:pt x="20" y="182"/>
                  </a:cubicBezTo>
                  <a:cubicBezTo>
                    <a:pt x="10" y="182"/>
                    <a:pt x="0" y="190"/>
                    <a:pt x="0" y="203"/>
                  </a:cubicBezTo>
                  <a:cubicBezTo>
                    <a:pt x="0" y="224"/>
                    <a:pt x="30" y="225"/>
                    <a:pt x="49" y="225"/>
                  </a:cubicBezTo>
                  <a:cubicBezTo>
                    <a:pt x="104" y="225"/>
                    <a:pt x="128" y="197"/>
                    <a:pt x="132" y="177"/>
                  </a:cubicBezTo>
                  <a:lnTo>
                    <a:pt x="171" y="25"/>
                  </a:lnTo>
                  <a:close/>
                  <a:moveTo>
                    <a:pt x="122" y="107"/>
                  </a:moveTo>
                  <a:cubicBezTo>
                    <a:pt x="121" y="112"/>
                    <a:pt x="121" y="113"/>
                    <a:pt x="115" y="120"/>
                  </a:cubicBezTo>
                  <a:cubicBezTo>
                    <a:pt x="103" y="135"/>
                    <a:pt x="86" y="144"/>
                    <a:pt x="73" y="144"/>
                  </a:cubicBezTo>
                  <a:cubicBezTo>
                    <a:pt x="55" y="144"/>
                    <a:pt x="47" y="129"/>
                    <a:pt x="47" y="111"/>
                  </a:cubicBezTo>
                  <a:cubicBezTo>
                    <a:pt x="47" y="95"/>
                    <a:pt x="56" y="56"/>
                    <a:pt x="65" y="41"/>
                  </a:cubicBezTo>
                  <a:cubicBezTo>
                    <a:pt x="80" y="17"/>
                    <a:pt x="96" y="10"/>
                    <a:pt x="108" y="10"/>
                  </a:cubicBezTo>
                  <a:cubicBezTo>
                    <a:pt x="132" y="10"/>
                    <a:pt x="139" y="36"/>
                    <a:pt x="139" y="39"/>
                  </a:cubicBezTo>
                  <a:cubicBezTo>
                    <a:pt x="139" y="40"/>
                    <a:pt x="139" y="41"/>
                    <a:pt x="138" y="45"/>
                  </a:cubicBezTo>
                  <a:lnTo>
                    <a:pt x="122" y="10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7" name="Freeform 291"/>
            <p:cNvSpPr>
              <a:spLocks/>
            </p:cNvSpPr>
            <p:nvPr>
              <p:custDataLst>
                <p:tags r:id="rId106"/>
              </p:custDataLst>
            </p:nvPr>
          </p:nvSpPr>
          <p:spPr bwMode="auto">
            <a:xfrm>
              <a:off x="6480175" y="3805237"/>
              <a:ext cx="69850" cy="298450"/>
            </a:xfrm>
            <a:custGeom>
              <a:avLst/>
              <a:gdLst>
                <a:gd name="T0" fmla="*/ 116 w 116"/>
                <a:gd name="T1" fmla="*/ 494 h 499"/>
                <a:gd name="T2" fmla="*/ 107 w 116"/>
                <a:gd name="T3" fmla="*/ 483 h 499"/>
                <a:gd name="T4" fmla="*/ 29 w 116"/>
                <a:gd name="T5" fmla="*/ 249 h 499"/>
                <a:gd name="T6" fmla="*/ 109 w 116"/>
                <a:gd name="T7" fmla="*/ 13 h 499"/>
                <a:gd name="T8" fmla="*/ 116 w 116"/>
                <a:gd name="T9" fmla="*/ 5 h 499"/>
                <a:gd name="T10" fmla="*/ 111 w 116"/>
                <a:gd name="T11" fmla="*/ 0 h 499"/>
                <a:gd name="T12" fmla="*/ 31 w 116"/>
                <a:gd name="T13" fmla="*/ 97 h 499"/>
                <a:gd name="T14" fmla="*/ 0 w 116"/>
                <a:gd name="T15" fmla="*/ 249 h 499"/>
                <a:gd name="T16" fmla="*/ 33 w 116"/>
                <a:gd name="T17" fmla="*/ 405 h 499"/>
                <a:gd name="T18" fmla="*/ 111 w 116"/>
                <a:gd name="T19" fmla="*/ 499 h 499"/>
                <a:gd name="T20" fmla="*/ 116 w 116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494"/>
                  </a:moveTo>
                  <a:cubicBezTo>
                    <a:pt x="116" y="492"/>
                    <a:pt x="116" y="491"/>
                    <a:pt x="107" y="483"/>
                  </a:cubicBezTo>
                  <a:cubicBezTo>
                    <a:pt x="45" y="420"/>
                    <a:pt x="29" y="326"/>
                    <a:pt x="29" y="249"/>
                  </a:cubicBezTo>
                  <a:cubicBezTo>
                    <a:pt x="29" y="163"/>
                    <a:pt x="48" y="76"/>
                    <a:pt x="109" y="13"/>
                  </a:cubicBezTo>
                  <a:cubicBezTo>
                    <a:pt x="116" y="7"/>
                    <a:pt x="116" y="6"/>
                    <a:pt x="116" y="5"/>
                  </a:cubicBezTo>
                  <a:cubicBezTo>
                    <a:pt x="116" y="2"/>
                    <a:pt x="114" y="0"/>
                    <a:pt x="111" y="0"/>
                  </a:cubicBezTo>
                  <a:cubicBezTo>
                    <a:pt x="106" y="0"/>
                    <a:pt x="61" y="34"/>
                    <a:pt x="31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6" y="349"/>
                    <a:pt x="33" y="405"/>
                  </a:cubicBezTo>
                  <a:cubicBezTo>
                    <a:pt x="63" y="466"/>
                    <a:pt x="106" y="499"/>
                    <a:pt x="111" y="499"/>
                  </a:cubicBezTo>
                  <a:cubicBezTo>
                    <a:pt x="114" y="499"/>
                    <a:pt x="116" y="497"/>
                    <a:pt x="116" y="4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8" name="Freeform 292"/>
            <p:cNvSpPr>
              <a:spLocks/>
            </p:cNvSpPr>
            <p:nvPr>
              <p:custDataLst>
                <p:tags r:id="rId107"/>
              </p:custDataLst>
            </p:nvPr>
          </p:nvSpPr>
          <p:spPr bwMode="auto">
            <a:xfrm>
              <a:off x="6575425" y="3897312"/>
              <a:ext cx="149225" cy="134938"/>
            </a:xfrm>
            <a:custGeom>
              <a:avLst/>
              <a:gdLst>
                <a:gd name="T0" fmla="*/ 152 w 248"/>
                <a:gd name="T1" fmla="*/ 69 h 225"/>
                <a:gd name="T2" fmla="*/ 201 w 248"/>
                <a:gd name="T3" fmla="*/ 11 h 225"/>
                <a:gd name="T4" fmla="*/ 226 w 248"/>
                <a:gd name="T5" fmla="*/ 17 h 225"/>
                <a:gd name="T6" fmla="*/ 202 w 248"/>
                <a:gd name="T7" fmla="*/ 44 h 225"/>
                <a:gd name="T8" fmla="*/ 221 w 248"/>
                <a:gd name="T9" fmla="*/ 61 h 225"/>
                <a:gd name="T10" fmla="*/ 248 w 248"/>
                <a:gd name="T11" fmla="*/ 32 h 225"/>
                <a:gd name="T12" fmla="*/ 202 w 248"/>
                <a:gd name="T13" fmla="*/ 0 h 225"/>
                <a:gd name="T14" fmla="*/ 149 w 248"/>
                <a:gd name="T15" fmla="*/ 37 h 225"/>
                <a:gd name="T16" fmla="*/ 96 w 248"/>
                <a:gd name="T17" fmla="*/ 0 h 225"/>
                <a:gd name="T18" fmla="*/ 15 w 248"/>
                <a:gd name="T19" fmla="*/ 76 h 225"/>
                <a:gd name="T20" fmla="*/ 21 w 248"/>
                <a:gd name="T21" fmla="*/ 81 h 225"/>
                <a:gd name="T22" fmla="*/ 28 w 248"/>
                <a:gd name="T23" fmla="*/ 76 h 225"/>
                <a:gd name="T24" fmla="*/ 95 w 248"/>
                <a:gd name="T25" fmla="*/ 11 h 225"/>
                <a:gd name="T26" fmla="*/ 121 w 248"/>
                <a:gd name="T27" fmla="*/ 44 h 225"/>
                <a:gd name="T28" fmla="*/ 95 w 248"/>
                <a:gd name="T29" fmla="*/ 163 h 225"/>
                <a:gd name="T30" fmla="*/ 47 w 248"/>
                <a:gd name="T31" fmla="*/ 215 h 225"/>
                <a:gd name="T32" fmla="*/ 22 w 248"/>
                <a:gd name="T33" fmla="*/ 208 h 225"/>
                <a:gd name="T34" fmla="*/ 46 w 248"/>
                <a:gd name="T35" fmla="*/ 181 h 225"/>
                <a:gd name="T36" fmla="*/ 27 w 248"/>
                <a:gd name="T37" fmla="*/ 164 h 225"/>
                <a:gd name="T38" fmla="*/ 0 w 248"/>
                <a:gd name="T39" fmla="*/ 193 h 225"/>
                <a:gd name="T40" fmla="*/ 47 w 248"/>
                <a:gd name="T41" fmla="*/ 225 h 225"/>
                <a:gd name="T42" fmla="*/ 99 w 248"/>
                <a:gd name="T43" fmla="*/ 188 h 225"/>
                <a:gd name="T44" fmla="*/ 153 w 248"/>
                <a:gd name="T45" fmla="*/ 225 h 225"/>
                <a:gd name="T46" fmla="*/ 233 w 248"/>
                <a:gd name="T47" fmla="*/ 149 h 225"/>
                <a:gd name="T48" fmla="*/ 227 w 248"/>
                <a:gd name="T49" fmla="*/ 144 h 225"/>
                <a:gd name="T50" fmla="*/ 220 w 248"/>
                <a:gd name="T51" fmla="*/ 149 h 225"/>
                <a:gd name="T52" fmla="*/ 154 w 248"/>
                <a:gd name="T53" fmla="*/ 215 h 225"/>
                <a:gd name="T54" fmla="*/ 126 w 248"/>
                <a:gd name="T55" fmla="*/ 182 h 225"/>
                <a:gd name="T56" fmla="*/ 135 w 248"/>
                <a:gd name="T57" fmla="*/ 138 h 225"/>
                <a:gd name="T58" fmla="*/ 152 w 248"/>
                <a:gd name="T59" fmla="*/ 69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5">
                  <a:moveTo>
                    <a:pt x="152" y="69"/>
                  </a:moveTo>
                  <a:cubicBezTo>
                    <a:pt x="155" y="56"/>
                    <a:pt x="166" y="11"/>
                    <a:pt x="201" y="11"/>
                  </a:cubicBezTo>
                  <a:cubicBezTo>
                    <a:pt x="204" y="11"/>
                    <a:pt x="216" y="11"/>
                    <a:pt x="226" y="17"/>
                  </a:cubicBezTo>
                  <a:cubicBezTo>
                    <a:pt x="212" y="20"/>
                    <a:pt x="202" y="32"/>
                    <a:pt x="202" y="44"/>
                  </a:cubicBezTo>
                  <a:cubicBezTo>
                    <a:pt x="202" y="52"/>
                    <a:pt x="208" y="61"/>
                    <a:pt x="221" y="61"/>
                  </a:cubicBezTo>
                  <a:cubicBezTo>
                    <a:pt x="232" y="61"/>
                    <a:pt x="248" y="52"/>
                    <a:pt x="248" y="32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5" y="26"/>
                    <a:pt x="149" y="37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5" y="64"/>
                    <a:pt x="15" y="76"/>
                  </a:cubicBezTo>
                  <a:cubicBezTo>
                    <a:pt x="15" y="81"/>
                    <a:pt x="20" y="81"/>
                    <a:pt x="21" y="81"/>
                  </a:cubicBezTo>
                  <a:cubicBezTo>
                    <a:pt x="25" y="81"/>
                    <a:pt x="27" y="80"/>
                    <a:pt x="28" y="76"/>
                  </a:cubicBezTo>
                  <a:cubicBezTo>
                    <a:pt x="45" y="23"/>
                    <a:pt x="78" y="11"/>
                    <a:pt x="95" y="11"/>
                  </a:cubicBezTo>
                  <a:cubicBezTo>
                    <a:pt x="104" y="11"/>
                    <a:pt x="121" y="15"/>
                    <a:pt x="121" y="44"/>
                  </a:cubicBezTo>
                  <a:cubicBezTo>
                    <a:pt x="121" y="59"/>
                    <a:pt x="113" y="93"/>
                    <a:pt x="95" y="163"/>
                  </a:cubicBezTo>
                  <a:cubicBezTo>
                    <a:pt x="87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2" y="208"/>
                  </a:cubicBezTo>
                  <a:cubicBezTo>
                    <a:pt x="35" y="206"/>
                    <a:pt x="46" y="195"/>
                    <a:pt x="46" y="181"/>
                  </a:cubicBezTo>
                  <a:cubicBezTo>
                    <a:pt x="46" y="168"/>
                    <a:pt x="35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5"/>
                    <a:pt x="25" y="225"/>
                    <a:pt x="47" y="225"/>
                  </a:cubicBezTo>
                  <a:cubicBezTo>
                    <a:pt x="80" y="225"/>
                    <a:pt x="98" y="191"/>
                    <a:pt x="99" y="188"/>
                  </a:cubicBezTo>
                  <a:cubicBezTo>
                    <a:pt x="105" y="206"/>
                    <a:pt x="123" y="225"/>
                    <a:pt x="153" y="225"/>
                  </a:cubicBezTo>
                  <a:cubicBezTo>
                    <a:pt x="204" y="225"/>
                    <a:pt x="233" y="161"/>
                    <a:pt x="233" y="149"/>
                  </a:cubicBezTo>
                  <a:cubicBezTo>
                    <a:pt x="233" y="144"/>
                    <a:pt x="228" y="144"/>
                    <a:pt x="227" y="144"/>
                  </a:cubicBezTo>
                  <a:cubicBezTo>
                    <a:pt x="222" y="144"/>
                    <a:pt x="221" y="146"/>
                    <a:pt x="220" y="149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4" y="215"/>
                    <a:pt x="126" y="199"/>
                    <a:pt x="126" y="182"/>
                  </a:cubicBezTo>
                  <a:cubicBezTo>
                    <a:pt x="126" y="171"/>
                    <a:pt x="129" y="160"/>
                    <a:pt x="135" y="138"/>
                  </a:cubicBezTo>
                  <a:lnTo>
                    <a:pt x="152" y="6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9" name="Freeform 293"/>
            <p:cNvSpPr>
              <a:spLocks/>
            </p:cNvSpPr>
            <p:nvPr>
              <p:custDataLst>
                <p:tags r:id="rId108"/>
              </p:custDataLst>
            </p:nvPr>
          </p:nvSpPr>
          <p:spPr bwMode="auto">
            <a:xfrm>
              <a:off x="6748462" y="3981450"/>
              <a:ext cx="128587" cy="95250"/>
            </a:xfrm>
            <a:custGeom>
              <a:avLst/>
              <a:gdLst>
                <a:gd name="T0" fmla="*/ 26 w 213"/>
                <a:gd name="T1" fmla="*/ 132 h 157"/>
                <a:gd name="T2" fmla="*/ 22 w 213"/>
                <a:gd name="T3" fmla="*/ 146 h 157"/>
                <a:gd name="T4" fmla="*/ 34 w 213"/>
                <a:gd name="T5" fmla="*/ 157 h 157"/>
                <a:gd name="T6" fmla="*/ 48 w 213"/>
                <a:gd name="T7" fmla="*/ 149 h 157"/>
                <a:gd name="T8" fmla="*/ 54 w 213"/>
                <a:gd name="T9" fmla="*/ 128 h 157"/>
                <a:gd name="T10" fmla="*/ 62 w 213"/>
                <a:gd name="T11" fmla="*/ 96 h 157"/>
                <a:gd name="T12" fmla="*/ 67 w 213"/>
                <a:gd name="T13" fmla="*/ 73 h 157"/>
                <a:gd name="T14" fmla="*/ 82 w 213"/>
                <a:gd name="T15" fmla="*/ 42 h 157"/>
                <a:gd name="T16" fmla="*/ 134 w 213"/>
                <a:gd name="T17" fmla="*/ 10 h 157"/>
                <a:gd name="T18" fmla="*/ 155 w 213"/>
                <a:gd name="T19" fmla="*/ 34 h 157"/>
                <a:gd name="T20" fmla="*/ 134 w 213"/>
                <a:gd name="T21" fmla="*/ 108 h 157"/>
                <a:gd name="T22" fmla="*/ 129 w 213"/>
                <a:gd name="T23" fmla="*/ 127 h 157"/>
                <a:gd name="T24" fmla="*/ 162 w 213"/>
                <a:gd name="T25" fmla="*/ 157 h 157"/>
                <a:gd name="T26" fmla="*/ 213 w 213"/>
                <a:gd name="T27" fmla="*/ 104 h 157"/>
                <a:gd name="T28" fmla="*/ 207 w 213"/>
                <a:gd name="T29" fmla="*/ 99 h 157"/>
                <a:gd name="T30" fmla="*/ 200 w 213"/>
                <a:gd name="T31" fmla="*/ 105 h 157"/>
                <a:gd name="T32" fmla="*/ 163 w 213"/>
                <a:gd name="T33" fmla="*/ 147 h 157"/>
                <a:gd name="T34" fmla="*/ 155 w 213"/>
                <a:gd name="T35" fmla="*/ 135 h 157"/>
                <a:gd name="T36" fmla="*/ 163 w 213"/>
                <a:gd name="T37" fmla="*/ 107 h 157"/>
                <a:gd name="T38" fmla="*/ 181 w 213"/>
                <a:gd name="T39" fmla="*/ 40 h 157"/>
                <a:gd name="T40" fmla="*/ 136 w 213"/>
                <a:gd name="T41" fmla="*/ 0 h 157"/>
                <a:gd name="T42" fmla="*/ 77 w 213"/>
                <a:gd name="T43" fmla="*/ 32 h 157"/>
                <a:gd name="T44" fmla="*/ 40 w 213"/>
                <a:gd name="T45" fmla="*/ 0 h 157"/>
                <a:gd name="T46" fmla="*/ 12 w 213"/>
                <a:gd name="T47" fmla="*/ 19 h 157"/>
                <a:gd name="T48" fmla="*/ 0 w 213"/>
                <a:gd name="T49" fmla="*/ 53 h 157"/>
                <a:gd name="T50" fmla="*/ 5 w 213"/>
                <a:gd name="T51" fmla="*/ 58 h 157"/>
                <a:gd name="T52" fmla="*/ 13 w 213"/>
                <a:gd name="T53" fmla="*/ 47 h 157"/>
                <a:gd name="T54" fmla="*/ 39 w 213"/>
                <a:gd name="T55" fmla="*/ 10 h 157"/>
                <a:gd name="T56" fmla="*/ 50 w 213"/>
                <a:gd name="T57" fmla="*/ 27 h 157"/>
                <a:gd name="T58" fmla="*/ 44 w 213"/>
                <a:gd name="T59" fmla="*/ 56 h 157"/>
                <a:gd name="T60" fmla="*/ 37 w 213"/>
                <a:gd name="T61" fmla="*/ 87 h 157"/>
                <a:gd name="T62" fmla="*/ 26 w 213"/>
                <a:gd name="T63" fmla="*/ 13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" h="157">
                  <a:moveTo>
                    <a:pt x="26" y="132"/>
                  </a:moveTo>
                  <a:cubicBezTo>
                    <a:pt x="24" y="136"/>
                    <a:pt x="22" y="145"/>
                    <a:pt x="22" y="146"/>
                  </a:cubicBezTo>
                  <a:cubicBezTo>
                    <a:pt x="22" y="154"/>
                    <a:pt x="28" y="157"/>
                    <a:pt x="34" y="157"/>
                  </a:cubicBezTo>
                  <a:cubicBezTo>
                    <a:pt x="40" y="157"/>
                    <a:pt x="46" y="153"/>
                    <a:pt x="48" y="149"/>
                  </a:cubicBezTo>
                  <a:cubicBezTo>
                    <a:pt x="49" y="146"/>
                    <a:pt x="52" y="135"/>
                    <a:pt x="54" y="128"/>
                  </a:cubicBezTo>
                  <a:cubicBezTo>
                    <a:pt x="56" y="121"/>
                    <a:pt x="59" y="105"/>
                    <a:pt x="62" y="96"/>
                  </a:cubicBezTo>
                  <a:cubicBezTo>
                    <a:pt x="64" y="89"/>
                    <a:pt x="66" y="81"/>
                    <a:pt x="67" y="73"/>
                  </a:cubicBezTo>
                  <a:cubicBezTo>
                    <a:pt x="71" y="59"/>
                    <a:pt x="72" y="56"/>
                    <a:pt x="82" y="42"/>
                  </a:cubicBezTo>
                  <a:cubicBezTo>
                    <a:pt x="92" y="28"/>
                    <a:pt x="108" y="10"/>
                    <a:pt x="134" y="10"/>
                  </a:cubicBezTo>
                  <a:cubicBezTo>
                    <a:pt x="155" y="10"/>
                    <a:pt x="155" y="27"/>
                    <a:pt x="155" y="34"/>
                  </a:cubicBezTo>
                  <a:cubicBezTo>
                    <a:pt x="155" y="55"/>
                    <a:pt x="140" y="94"/>
                    <a:pt x="134" y="108"/>
                  </a:cubicBezTo>
                  <a:cubicBezTo>
                    <a:pt x="131" y="118"/>
                    <a:pt x="129" y="121"/>
                    <a:pt x="129" y="127"/>
                  </a:cubicBezTo>
                  <a:cubicBezTo>
                    <a:pt x="129" y="146"/>
                    <a:pt x="145" y="157"/>
                    <a:pt x="162" y="157"/>
                  </a:cubicBezTo>
                  <a:cubicBezTo>
                    <a:pt x="197" y="157"/>
                    <a:pt x="213" y="109"/>
                    <a:pt x="213" y="104"/>
                  </a:cubicBezTo>
                  <a:cubicBezTo>
                    <a:pt x="213" y="99"/>
                    <a:pt x="208" y="99"/>
                    <a:pt x="207" y="99"/>
                  </a:cubicBezTo>
                  <a:cubicBezTo>
                    <a:pt x="202" y="99"/>
                    <a:pt x="202" y="101"/>
                    <a:pt x="200" y="105"/>
                  </a:cubicBezTo>
                  <a:cubicBezTo>
                    <a:pt x="192" y="133"/>
                    <a:pt x="177" y="147"/>
                    <a:pt x="163" y="147"/>
                  </a:cubicBezTo>
                  <a:cubicBezTo>
                    <a:pt x="156" y="147"/>
                    <a:pt x="155" y="142"/>
                    <a:pt x="155" y="135"/>
                  </a:cubicBezTo>
                  <a:cubicBezTo>
                    <a:pt x="155" y="127"/>
                    <a:pt x="156" y="123"/>
                    <a:pt x="163" y="107"/>
                  </a:cubicBezTo>
                  <a:cubicBezTo>
                    <a:pt x="167" y="96"/>
                    <a:pt x="181" y="59"/>
                    <a:pt x="181" y="40"/>
                  </a:cubicBezTo>
                  <a:cubicBezTo>
                    <a:pt x="181" y="6"/>
                    <a:pt x="154" y="0"/>
                    <a:pt x="136" y="0"/>
                  </a:cubicBezTo>
                  <a:cubicBezTo>
                    <a:pt x="107" y="0"/>
                    <a:pt x="87" y="18"/>
                    <a:pt x="77" y="32"/>
                  </a:cubicBezTo>
                  <a:cubicBezTo>
                    <a:pt x="74" y="8"/>
                    <a:pt x="54" y="0"/>
                    <a:pt x="40" y="0"/>
                  </a:cubicBezTo>
                  <a:cubicBezTo>
                    <a:pt x="25" y="0"/>
                    <a:pt x="17" y="11"/>
                    <a:pt x="12" y="19"/>
                  </a:cubicBezTo>
                  <a:cubicBezTo>
                    <a:pt x="4" y="32"/>
                    <a:pt x="0" y="51"/>
                    <a:pt x="0" y="53"/>
                  </a:cubicBezTo>
                  <a:cubicBezTo>
                    <a:pt x="0" y="58"/>
                    <a:pt x="4" y="58"/>
                    <a:pt x="5" y="58"/>
                  </a:cubicBezTo>
                  <a:cubicBezTo>
                    <a:pt x="10" y="58"/>
                    <a:pt x="11" y="57"/>
                    <a:pt x="13" y="47"/>
                  </a:cubicBezTo>
                  <a:cubicBezTo>
                    <a:pt x="18" y="27"/>
                    <a:pt x="25" y="10"/>
                    <a:pt x="39" y="10"/>
                  </a:cubicBezTo>
                  <a:cubicBezTo>
                    <a:pt x="48" y="10"/>
                    <a:pt x="50" y="17"/>
                    <a:pt x="50" y="27"/>
                  </a:cubicBezTo>
                  <a:cubicBezTo>
                    <a:pt x="50" y="33"/>
                    <a:pt x="47" y="46"/>
                    <a:pt x="44" y="56"/>
                  </a:cubicBezTo>
                  <a:cubicBezTo>
                    <a:pt x="42" y="65"/>
                    <a:pt x="39" y="79"/>
                    <a:pt x="37" y="87"/>
                  </a:cubicBezTo>
                  <a:lnTo>
                    <a:pt x="26" y="13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0" name="Freeform 294"/>
            <p:cNvSpPr>
              <a:spLocks/>
            </p:cNvSpPr>
            <p:nvPr>
              <p:custDataLst>
                <p:tags r:id="rId109"/>
              </p:custDataLst>
            </p:nvPr>
          </p:nvSpPr>
          <p:spPr bwMode="auto">
            <a:xfrm>
              <a:off x="6992937" y="3948112"/>
              <a:ext cx="184150" cy="12700"/>
            </a:xfrm>
            <a:custGeom>
              <a:avLst/>
              <a:gdLst>
                <a:gd name="T0" fmla="*/ 288 w 305"/>
                <a:gd name="T1" fmla="*/ 20 h 20"/>
                <a:gd name="T2" fmla="*/ 305 w 305"/>
                <a:gd name="T3" fmla="*/ 10 h 20"/>
                <a:gd name="T4" fmla="*/ 288 w 305"/>
                <a:gd name="T5" fmla="*/ 0 h 20"/>
                <a:gd name="T6" fmla="*/ 18 w 305"/>
                <a:gd name="T7" fmla="*/ 0 h 20"/>
                <a:gd name="T8" fmla="*/ 0 w 305"/>
                <a:gd name="T9" fmla="*/ 10 h 20"/>
                <a:gd name="T10" fmla="*/ 18 w 305"/>
                <a:gd name="T11" fmla="*/ 20 h 20"/>
                <a:gd name="T12" fmla="*/ 288 w 305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5" h="20">
                  <a:moveTo>
                    <a:pt x="288" y="20"/>
                  </a:moveTo>
                  <a:cubicBezTo>
                    <a:pt x="296" y="20"/>
                    <a:pt x="305" y="20"/>
                    <a:pt x="305" y="10"/>
                  </a:cubicBezTo>
                  <a:cubicBezTo>
                    <a:pt x="305" y="0"/>
                    <a:pt x="296" y="0"/>
                    <a:pt x="288" y="0"/>
                  </a:cubicBezTo>
                  <a:lnTo>
                    <a:pt x="18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8" y="20"/>
                  </a:cubicBezTo>
                  <a:lnTo>
                    <a:pt x="288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1" name="Freeform 295"/>
            <p:cNvSpPr>
              <a:spLocks/>
            </p:cNvSpPr>
            <p:nvPr>
              <p:custDataLst>
                <p:tags r:id="rId110"/>
              </p:custDataLst>
            </p:nvPr>
          </p:nvSpPr>
          <p:spPr bwMode="auto">
            <a:xfrm>
              <a:off x="7277100" y="3897312"/>
              <a:ext cx="161925" cy="196850"/>
            </a:xfrm>
            <a:custGeom>
              <a:avLst/>
              <a:gdLst>
                <a:gd name="T0" fmla="*/ 100 w 270"/>
                <a:gd name="T1" fmla="*/ 45 h 328"/>
                <a:gd name="T2" fmla="*/ 108 w 270"/>
                <a:gd name="T3" fmla="*/ 13 h 328"/>
                <a:gd name="T4" fmla="*/ 93 w 270"/>
                <a:gd name="T5" fmla="*/ 0 h 328"/>
                <a:gd name="T6" fmla="*/ 73 w 270"/>
                <a:gd name="T7" fmla="*/ 18 h 328"/>
                <a:gd name="T8" fmla="*/ 2 w 270"/>
                <a:gd name="T9" fmla="*/ 306 h 328"/>
                <a:gd name="T10" fmla="*/ 0 w 270"/>
                <a:gd name="T11" fmla="*/ 314 h 328"/>
                <a:gd name="T12" fmla="*/ 14 w 270"/>
                <a:gd name="T13" fmla="*/ 328 h 328"/>
                <a:gd name="T14" fmla="*/ 32 w 270"/>
                <a:gd name="T15" fmla="*/ 317 h 328"/>
                <a:gd name="T16" fmla="*/ 59 w 270"/>
                <a:gd name="T17" fmla="*/ 210 h 328"/>
                <a:gd name="T18" fmla="*/ 107 w 270"/>
                <a:gd name="T19" fmla="*/ 225 h 328"/>
                <a:gd name="T20" fmla="*/ 174 w 270"/>
                <a:gd name="T21" fmla="*/ 189 h 328"/>
                <a:gd name="T22" fmla="*/ 219 w 270"/>
                <a:gd name="T23" fmla="*/ 225 h 328"/>
                <a:gd name="T24" fmla="*/ 255 w 270"/>
                <a:gd name="T25" fmla="*/ 198 h 328"/>
                <a:gd name="T26" fmla="*/ 270 w 270"/>
                <a:gd name="T27" fmla="*/ 149 h 328"/>
                <a:gd name="T28" fmla="*/ 264 w 270"/>
                <a:gd name="T29" fmla="*/ 144 h 328"/>
                <a:gd name="T30" fmla="*/ 257 w 270"/>
                <a:gd name="T31" fmla="*/ 153 h 328"/>
                <a:gd name="T32" fmla="*/ 220 w 270"/>
                <a:gd name="T33" fmla="*/ 215 h 328"/>
                <a:gd name="T34" fmla="*/ 205 w 270"/>
                <a:gd name="T35" fmla="*/ 192 h 328"/>
                <a:gd name="T36" fmla="*/ 215 w 270"/>
                <a:gd name="T37" fmla="*/ 140 h 328"/>
                <a:gd name="T38" fmla="*/ 229 w 270"/>
                <a:gd name="T39" fmla="*/ 86 h 328"/>
                <a:gd name="T40" fmla="*/ 237 w 270"/>
                <a:gd name="T41" fmla="*/ 52 h 328"/>
                <a:gd name="T42" fmla="*/ 245 w 270"/>
                <a:gd name="T43" fmla="*/ 19 h 328"/>
                <a:gd name="T44" fmla="*/ 230 w 270"/>
                <a:gd name="T45" fmla="*/ 5 h 328"/>
                <a:gd name="T46" fmla="*/ 211 w 270"/>
                <a:gd name="T47" fmla="*/ 23 h 328"/>
                <a:gd name="T48" fmla="*/ 187 w 270"/>
                <a:gd name="T49" fmla="*/ 116 h 328"/>
                <a:gd name="T50" fmla="*/ 174 w 270"/>
                <a:gd name="T51" fmla="*/ 167 h 328"/>
                <a:gd name="T52" fmla="*/ 109 w 270"/>
                <a:gd name="T53" fmla="*/ 215 h 328"/>
                <a:gd name="T54" fmla="*/ 72 w 270"/>
                <a:gd name="T55" fmla="*/ 171 h 328"/>
                <a:gd name="T56" fmla="*/ 79 w 270"/>
                <a:gd name="T57" fmla="*/ 129 h 328"/>
                <a:gd name="T58" fmla="*/ 100 w 270"/>
                <a:gd name="T59" fmla="*/ 45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70" h="328">
                  <a:moveTo>
                    <a:pt x="100" y="45"/>
                  </a:moveTo>
                  <a:cubicBezTo>
                    <a:pt x="103" y="35"/>
                    <a:pt x="108" y="16"/>
                    <a:pt x="108" y="13"/>
                  </a:cubicBezTo>
                  <a:cubicBezTo>
                    <a:pt x="108" y="5"/>
                    <a:pt x="102" y="0"/>
                    <a:pt x="93" y="0"/>
                  </a:cubicBezTo>
                  <a:cubicBezTo>
                    <a:pt x="92" y="0"/>
                    <a:pt x="78" y="0"/>
                    <a:pt x="73" y="18"/>
                  </a:cubicBezTo>
                  <a:lnTo>
                    <a:pt x="2" y="306"/>
                  </a:lnTo>
                  <a:cubicBezTo>
                    <a:pt x="0" y="312"/>
                    <a:pt x="0" y="313"/>
                    <a:pt x="0" y="314"/>
                  </a:cubicBezTo>
                  <a:cubicBezTo>
                    <a:pt x="0" y="322"/>
                    <a:pt x="6" y="328"/>
                    <a:pt x="14" y="328"/>
                  </a:cubicBezTo>
                  <a:cubicBezTo>
                    <a:pt x="25" y="328"/>
                    <a:pt x="31" y="319"/>
                    <a:pt x="32" y="317"/>
                  </a:cubicBezTo>
                  <a:cubicBezTo>
                    <a:pt x="34" y="313"/>
                    <a:pt x="40" y="287"/>
                    <a:pt x="59" y="210"/>
                  </a:cubicBezTo>
                  <a:cubicBezTo>
                    <a:pt x="75" y="223"/>
                    <a:pt x="97" y="225"/>
                    <a:pt x="107" y="225"/>
                  </a:cubicBezTo>
                  <a:cubicBezTo>
                    <a:pt x="142" y="225"/>
                    <a:pt x="162" y="203"/>
                    <a:pt x="174" y="189"/>
                  </a:cubicBezTo>
                  <a:cubicBezTo>
                    <a:pt x="178" y="212"/>
                    <a:pt x="197" y="225"/>
                    <a:pt x="219" y="225"/>
                  </a:cubicBezTo>
                  <a:cubicBezTo>
                    <a:pt x="236" y="225"/>
                    <a:pt x="247" y="214"/>
                    <a:pt x="255" y="198"/>
                  </a:cubicBezTo>
                  <a:cubicBezTo>
                    <a:pt x="264" y="180"/>
                    <a:pt x="270" y="150"/>
                    <a:pt x="270" y="149"/>
                  </a:cubicBezTo>
                  <a:cubicBezTo>
                    <a:pt x="270" y="144"/>
                    <a:pt x="266" y="144"/>
                    <a:pt x="264" y="144"/>
                  </a:cubicBezTo>
                  <a:cubicBezTo>
                    <a:pt x="259" y="144"/>
                    <a:pt x="259" y="146"/>
                    <a:pt x="257" y="153"/>
                  </a:cubicBezTo>
                  <a:cubicBezTo>
                    <a:pt x="249" y="185"/>
                    <a:pt x="240" y="215"/>
                    <a:pt x="220" y="215"/>
                  </a:cubicBezTo>
                  <a:cubicBezTo>
                    <a:pt x="206" y="215"/>
                    <a:pt x="205" y="202"/>
                    <a:pt x="205" y="192"/>
                  </a:cubicBezTo>
                  <a:cubicBezTo>
                    <a:pt x="205" y="181"/>
                    <a:pt x="211" y="157"/>
                    <a:pt x="215" y="140"/>
                  </a:cubicBezTo>
                  <a:lnTo>
                    <a:pt x="229" y="86"/>
                  </a:lnTo>
                  <a:cubicBezTo>
                    <a:pt x="230" y="78"/>
                    <a:pt x="235" y="59"/>
                    <a:pt x="237" y="52"/>
                  </a:cubicBezTo>
                  <a:cubicBezTo>
                    <a:pt x="240" y="40"/>
                    <a:pt x="245" y="22"/>
                    <a:pt x="245" y="19"/>
                  </a:cubicBezTo>
                  <a:cubicBezTo>
                    <a:pt x="245" y="10"/>
                    <a:pt x="238" y="5"/>
                    <a:pt x="230" y="5"/>
                  </a:cubicBezTo>
                  <a:cubicBezTo>
                    <a:pt x="228" y="5"/>
                    <a:pt x="215" y="6"/>
                    <a:pt x="211" y="23"/>
                  </a:cubicBezTo>
                  <a:lnTo>
                    <a:pt x="187" y="116"/>
                  </a:lnTo>
                  <a:cubicBezTo>
                    <a:pt x="181" y="141"/>
                    <a:pt x="176" y="162"/>
                    <a:pt x="174" y="167"/>
                  </a:cubicBezTo>
                  <a:cubicBezTo>
                    <a:pt x="174" y="169"/>
                    <a:pt x="150" y="215"/>
                    <a:pt x="109" y="215"/>
                  </a:cubicBezTo>
                  <a:cubicBezTo>
                    <a:pt x="84" y="215"/>
                    <a:pt x="72" y="198"/>
                    <a:pt x="72" y="171"/>
                  </a:cubicBezTo>
                  <a:cubicBezTo>
                    <a:pt x="72" y="157"/>
                    <a:pt x="76" y="143"/>
                    <a:pt x="79" y="129"/>
                  </a:cubicBezTo>
                  <a:lnTo>
                    <a:pt x="100" y="4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2" name="Freeform 296"/>
            <p:cNvSpPr>
              <a:spLocks noEditPoints="1"/>
            </p:cNvSpPr>
            <p:nvPr>
              <p:custDataLst>
                <p:tags r:id="rId111"/>
              </p:custDataLst>
            </p:nvPr>
          </p:nvSpPr>
          <p:spPr bwMode="auto">
            <a:xfrm>
              <a:off x="7458075" y="3981450"/>
              <a:ext cx="103187" cy="134938"/>
            </a:xfrm>
            <a:custGeom>
              <a:avLst/>
              <a:gdLst>
                <a:gd name="T0" fmla="*/ 171 w 172"/>
                <a:gd name="T1" fmla="*/ 25 h 225"/>
                <a:gd name="T2" fmla="*/ 172 w 172"/>
                <a:gd name="T3" fmla="*/ 18 h 225"/>
                <a:gd name="T4" fmla="*/ 160 w 172"/>
                <a:gd name="T5" fmla="*/ 7 h 225"/>
                <a:gd name="T6" fmla="*/ 144 w 172"/>
                <a:gd name="T7" fmla="*/ 20 h 225"/>
                <a:gd name="T8" fmla="*/ 108 w 172"/>
                <a:gd name="T9" fmla="*/ 0 h 225"/>
                <a:gd name="T10" fmla="*/ 19 w 172"/>
                <a:gd name="T11" fmla="*/ 96 h 225"/>
                <a:gd name="T12" fmla="*/ 72 w 172"/>
                <a:gd name="T13" fmla="*/ 154 h 225"/>
                <a:gd name="T14" fmla="*/ 116 w 172"/>
                <a:gd name="T15" fmla="*/ 135 h 225"/>
                <a:gd name="T16" fmla="*/ 108 w 172"/>
                <a:gd name="T17" fmla="*/ 166 h 225"/>
                <a:gd name="T18" fmla="*/ 89 w 172"/>
                <a:gd name="T19" fmla="*/ 202 h 225"/>
                <a:gd name="T20" fmla="*/ 50 w 172"/>
                <a:gd name="T21" fmla="*/ 215 h 225"/>
                <a:gd name="T22" fmla="*/ 23 w 172"/>
                <a:gd name="T23" fmla="*/ 213 h 225"/>
                <a:gd name="T24" fmla="*/ 34 w 172"/>
                <a:gd name="T25" fmla="*/ 195 h 225"/>
                <a:gd name="T26" fmla="*/ 20 w 172"/>
                <a:gd name="T27" fmla="*/ 182 h 225"/>
                <a:gd name="T28" fmla="*/ 0 w 172"/>
                <a:gd name="T29" fmla="*/ 203 h 225"/>
                <a:gd name="T30" fmla="*/ 50 w 172"/>
                <a:gd name="T31" fmla="*/ 225 h 225"/>
                <a:gd name="T32" fmla="*/ 133 w 172"/>
                <a:gd name="T33" fmla="*/ 177 h 225"/>
                <a:gd name="T34" fmla="*/ 171 w 172"/>
                <a:gd name="T35" fmla="*/ 25 h 225"/>
                <a:gd name="T36" fmla="*/ 123 w 172"/>
                <a:gd name="T37" fmla="*/ 107 h 225"/>
                <a:gd name="T38" fmla="*/ 115 w 172"/>
                <a:gd name="T39" fmla="*/ 120 h 225"/>
                <a:gd name="T40" fmla="*/ 73 w 172"/>
                <a:gd name="T41" fmla="*/ 144 h 225"/>
                <a:gd name="T42" fmla="*/ 47 w 172"/>
                <a:gd name="T43" fmla="*/ 111 h 225"/>
                <a:gd name="T44" fmla="*/ 66 w 172"/>
                <a:gd name="T45" fmla="*/ 41 h 225"/>
                <a:gd name="T46" fmla="*/ 108 w 172"/>
                <a:gd name="T47" fmla="*/ 10 h 225"/>
                <a:gd name="T48" fmla="*/ 140 w 172"/>
                <a:gd name="T49" fmla="*/ 39 h 225"/>
                <a:gd name="T50" fmla="*/ 138 w 172"/>
                <a:gd name="T51" fmla="*/ 45 h 225"/>
                <a:gd name="T52" fmla="*/ 123 w 172"/>
                <a:gd name="T53" fmla="*/ 10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2" h="225">
                  <a:moveTo>
                    <a:pt x="171" y="25"/>
                  </a:moveTo>
                  <a:cubicBezTo>
                    <a:pt x="172" y="20"/>
                    <a:pt x="172" y="18"/>
                    <a:pt x="172" y="18"/>
                  </a:cubicBezTo>
                  <a:cubicBezTo>
                    <a:pt x="172" y="10"/>
                    <a:pt x="166" y="7"/>
                    <a:pt x="160" y="7"/>
                  </a:cubicBezTo>
                  <a:cubicBezTo>
                    <a:pt x="152" y="7"/>
                    <a:pt x="146" y="13"/>
                    <a:pt x="144" y="20"/>
                  </a:cubicBezTo>
                  <a:cubicBezTo>
                    <a:pt x="138" y="10"/>
                    <a:pt x="127" y="0"/>
                    <a:pt x="108" y="0"/>
                  </a:cubicBezTo>
                  <a:cubicBezTo>
                    <a:pt x="65" y="0"/>
                    <a:pt x="19" y="47"/>
                    <a:pt x="19" y="96"/>
                  </a:cubicBezTo>
                  <a:cubicBezTo>
                    <a:pt x="19" y="132"/>
                    <a:pt x="44" y="154"/>
                    <a:pt x="72" y="154"/>
                  </a:cubicBezTo>
                  <a:cubicBezTo>
                    <a:pt x="88" y="154"/>
                    <a:pt x="104" y="146"/>
                    <a:pt x="116" y="135"/>
                  </a:cubicBezTo>
                  <a:lnTo>
                    <a:pt x="108" y="166"/>
                  </a:lnTo>
                  <a:cubicBezTo>
                    <a:pt x="104" y="181"/>
                    <a:pt x="102" y="190"/>
                    <a:pt x="89" y="202"/>
                  </a:cubicBezTo>
                  <a:cubicBezTo>
                    <a:pt x="73" y="215"/>
                    <a:pt x="58" y="215"/>
                    <a:pt x="50" y="215"/>
                  </a:cubicBezTo>
                  <a:cubicBezTo>
                    <a:pt x="34" y="215"/>
                    <a:pt x="29" y="214"/>
                    <a:pt x="23" y="213"/>
                  </a:cubicBezTo>
                  <a:cubicBezTo>
                    <a:pt x="31" y="208"/>
                    <a:pt x="34" y="200"/>
                    <a:pt x="34" y="195"/>
                  </a:cubicBezTo>
                  <a:cubicBezTo>
                    <a:pt x="34" y="187"/>
                    <a:pt x="27" y="182"/>
                    <a:pt x="20" y="182"/>
                  </a:cubicBezTo>
                  <a:cubicBezTo>
                    <a:pt x="11" y="182"/>
                    <a:pt x="0" y="190"/>
                    <a:pt x="0" y="203"/>
                  </a:cubicBezTo>
                  <a:cubicBezTo>
                    <a:pt x="0" y="224"/>
                    <a:pt x="30" y="225"/>
                    <a:pt x="50" y="225"/>
                  </a:cubicBezTo>
                  <a:cubicBezTo>
                    <a:pt x="105" y="225"/>
                    <a:pt x="128" y="197"/>
                    <a:pt x="133" y="177"/>
                  </a:cubicBezTo>
                  <a:lnTo>
                    <a:pt x="171" y="25"/>
                  </a:lnTo>
                  <a:close/>
                  <a:moveTo>
                    <a:pt x="123" y="107"/>
                  </a:moveTo>
                  <a:cubicBezTo>
                    <a:pt x="121" y="112"/>
                    <a:pt x="121" y="113"/>
                    <a:pt x="115" y="120"/>
                  </a:cubicBezTo>
                  <a:cubicBezTo>
                    <a:pt x="103" y="135"/>
                    <a:pt x="87" y="144"/>
                    <a:pt x="73" y="144"/>
                  </a:cubicBezTo>
                  <a:cubicBezTo>
                    <a:pt x="55" y="144"/>
                    <a:pt x="47" y="129"/>
                    <a:pt x="47" y="111"/>
                  </a:cubicBezTo>
                  <a:cubicBezTo>
                    <a:pt x="47" y="95"/>
                    <a:pt x="57" y="56"/>
                    <a:pt x="66" y="41"/>
                  </a:cubicBezTo>
                  <a:cubicBezTo>
                    <a:pt x="80" y="17"/>
                    <a:pt x="97" y="10"/>
                    <a:pt x="108" y="10"/>
                  </a:cubicBezTo>
                  <a:cubicBezTo>
                    <a:pt x="133" y="10"/>
                    <a:pt x="140" y="36"/>
                    <a:pt x="140" y="39"/>
                  </a:cubicBezTo>
                  <a:cubicBezTo>
                    <a:pt x="140" y="40"/>
                    <a:pt x="140" y="41"/>
                    <a:pt x="138" y="45"/>
                  </a:cubicBezTo>
                  <a:lnTo>
                    <a:pt x="123" y="10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3" name="Freeform 297"/>
            <p:cNvSpPr>
              <a:spLocks/>
            </p:cNvSpPr>
            <p:nvPr>
              <p:custDataLst>
                <p:tags r:id="rId112"/>
              </p:custDataLst>
            </p:nvPr>
          </p:nvSpPr>
          <p:spPr bwMode="auto">
            <a:xfrm>
              <a:off x="7605712" y="3805237"/>
              <a:ext cx="69850" cy="298450"/>
            </a:xfrm>
            <a:custGeom>
              <a:avLst/>
              <a:gdLst>
                <a:gd name="T0" fmla="*/ 116 w 116"/>
                <a:gd name="T1" fmla="*/ 249 h 499"/>
                <a:gd name="T2" fmla="*/ 83 w 116"/>
                <a:gd name="T3" fmla="*/ 94 h 499"/>
                <a:gd name="T4" fmla="*/ 5 w 116"/>
                <a:gd name="T5" fmla="*/ 0 h 499"/>
                <a:gd name="T6" fmla="*/ 0 w 116"/>
                <a:gd name="T7" fmla="*/ 5 h 499"/>
                <a:gd name="T8" fmla="*/ 10 w 116"/>
                <a:gd name="T9" fmla="*/ 16 h 499"/>
                <a:gd name="T10" fmla="*/ 87 w 116"/>
                <a:gd name="T11" fmla="*/ 249 h 499"/>
                <a:gd name="T12" fmla="*/ 7 w 116"/>
                <a:gd name="T13" fmla="*/ 485 h 499"/>
                <a:gd name="T14" fmla="*/ 0 w 116"/>
                <a:gd name="T15" fmla="*/ 494 h 499"/>
                <a:gd name="T16" fmla="*/ 5 w 116"/>
                <a:gd name="T17" fmla="*/ 499 h 499"/>
                <a:gd name="T18" fmla="*/ 85 w 116"/>
                <a:gd name="T19" fmla="*/ 401 h 499"/>
                <a:gd name="T20" fmla="*/ 116 w 116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49"/>
                  </a:moveTo>
                  <a:cubicBezTo>
                    <a:pt x="116" y="210"/>
                    <a:pt x="111" y="150"/>
                    <a:pt x="83" y="94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10" y="16"/>
                  </a:cubicBezTo>
                  <a:cubicBezTo>
                    <a:pt x="59" y="66"/>
                    <a:pt x="87" y="145"/>
                    <a:pt x="87" y="249"/>
                  </a:cubicBezTo>
                  <a:cubicBezTo>
                    <a:pt x="87" y="335"/>
                    <a:pt x="69" y="422"/>
                    <a:pt x="7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5" y="401"/>
                  </a:cubicBezTo>
                  <a:cubicBezTo>
                    <a:pt x="110" y="347"/>
                    <a:pt x="116" y="291"/>
                    <a:pt x="116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4" name="Freeform 298"/>
            <p:cNvSpPr>
              <a:spLocks/>
            </p:cNvSpPr>
            <p:nvPr>
              <p:custDataLst>
                <p:tags r:id="rId113"/>
              </p:custDataLst>
            </p:nvPr>
          </p:nvSpPr>
          <p:spPr bwMode="auto">
            <a:xfrm>
              <a:off x="7734300" y="3805237"/>
              <a:ext cx="69850" cy="298450"/>
            </a:xfrm>
            <a:custGeom>
              <a:avLst/>
              <a:gdLst>
                <a:gd name="T0" fmla="*/ 116 w 116"/>
                <a:gd name="T1" fmla="*/ 494 h 499"/>
                <a:gd name="T2" fmla="*/ 107 w 116"/>
                <a:gd name="T3" fmla="*/ 483 h 499"/>
                <a:gd name="T4" fmla="*/ 29 w 116"/>
                <a:gd name="T5" fmla="*/ 249 h 499"/>
                <a:gd name="T6" fmla="*/ 109 w 116"/>
                <a:gd name="T7" fmla="*/ 13 h 499"/>
                <a:gd name="T8" fmla="*/ 116 w 116"/>
                <a:gd name="T9" fmla="*/ 5 h 499"/>
                <a:gd name="T10" fmla="*/ 111 w 116"/>
                <a:gd name="T11" fmla="*/ 0 h 499"/>
                <a:gd name="T12" fmla="*/ 32 w 116"/>
                <a:gd name="T13" fmla="*/ 97 h 499"/>
                <a:gd name="T14" fmla="*/ 0 w 116"/>
                <a:gd name="T15" fmla="*/ 249 h 499"/>
                <a:gd name="T16" fmla="*/ 33 w 116"/>
                <a:gd name="T17" fmla="*/ 405 h 499"/>
                <a:gd name="T18" fmla="*/ 111 w 116"/>
                <a:gd name="T19" fmla="*/ 499 h 499"/>
                <a:gd name="T20" fmla="*/ 116 w 116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494"/>
                  </a:moveTo>
                  <a:cubicBezTo>
                    <a:pt x="116" y="492"/>
                    <a:pt x="116" y="491"/>
                    <a:pt x="107" y="483"/>
                  </a:cubicBezTo>
                  <a:cubicBezTo>
                    <a:pt x="45" y="420"/>
                    <a:pt x="29" y="326"/>
                    <a:pt x="29" y="249"/>
                  </a:cubicBezTo>
                  <a:cubicBezTo>
                    <a:pt x="29" y="163"/>
                    <a:pt x="48" y="76"/>
                    <a:pt x="109" y="13"/>
                  </a:cubicBezTo>
                  <a:cubicBezTo>
                    <a:pt x="116" y="7"/>
                    <a:pt x="116" y="6"/>
                    <a:pt x="116" y="5"/>
                  </a:cubicBezTo>
                  <a:cubicBezTo>
                    <a:pt x="116" y="2"/>
                    <a:pt x="114" y="0"/>
                    <a:pt x="111" y="0"/>
                  </a:cubicBezTo>
                  <a:cubicBezTo>
                    <a:pt x="106" y="0"/>
                    <a:pt x="61" y="34"/>
                    <a:pt x="32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6" y="349"/>
                    <a:pt x="33" y="405"/>
                  </a:cubicBezTo>
                  <a:cubicBezTo>
                    <a:pt x="63" y="466"/>
                    <a:pt x="106" y="499"/>
                    <a:pt x="111" y="499"/>
                  </a:cubicBezTo>
                  <a:cubicBezTo>
                    <a:pt x="114" y="499"/>
                    <a:pt x="116" y="497"/>
                    <a:pt x="116" y="4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5" name="Freeform 299"/>
            <p:cNvSpPr>
              <a:spLocks/>
            </p:cNvSpPr>
            <p:nvPr>
              <p:custDataLst>
                <p:tags r:id="rId114"/>
              </p:custDataLst>
            </p:nvPr>
          </p:nvSpPr>
          <p:spPr bwMode="auto">
            <a:xfrm>
              <a:off x="7831137" y="3897312"/>
              <a:ext cx="149225" cy="134938"/>
            </a:xfrm>
            <a:custGeom>
              <a:avLst/>
              <a:gdLst>
                <a:gd name="T0" fmla="*/ 152 w 248"/>
                <a:gd name="T1" fmla="*/ 69 h 225"/>
                <a:gd name="T2" fmla="*/ 201 w 248"/>
                <a:gd name="T3" fmla="*/ 11 h 225"/>
                <a:gd name="T4" fmla="*/ 226 w 248"/>
                <a:gd name="T5" fmla="*/ 17 h 225"/>
                <a:gd name="T6" fmla="*/ 202 w 248"/>
                <a:gd name="T7" fmla="*/ 44 h 225"/>
                <a:gd name="T8" fmla="*/ 221 w 248"/>
                <a:gd name="T9" fmla="*/ 61 h 225"/>
                <a:gd name="T10" fmla="*/ 248 w 248"/>
                <a:gd name="T11" fmla="*/ 32 h 225"/>
                <a:gd name="T12" fmla="*/ 202 w 248"/>
                <a:gd name="T13" fmla="*/ 0 h 225"/>
                <a:gd name="T14" fmla="*/ 150 w 248"/>
                <a:gd name="T15" fmla="*/ 37 h 225"/>
                <a:gd name="T16" fmla="*/ 96 w 248"/>
                <a:gd name="T17" fmla="*/ 0 h 225"/>
                <a:gd name="T18" fmla="*/ 15 w 248"/>
                <a:gd name="T19" fmla="*/ 76 h 225"/>
                <a:gd name="T20" fmla="*/ 21 w 248"/>
                <a:gd name="T21" fmla="*/ 81 h 225"/>
                <a:gd name="T22" fmla="*/ 28 w 248"/>
                <a:gd name="T23" fmla="*/ 76 h 225"/>
                <a:gd name="T24" fmla="*/ 95 w 248"/>
                <a:gd name="T25" fmla="*/ 11 h 225"/>
                <a:gd name="T26" fmla="*/ 122 w 248"/>
                <a:gd name="T27" fmla="*/ 44 h 225"/>
                <a:gd name="T28" fmla="*/ 95 w 248"/>
                <a:gd name="T29" fmla="*/ 163 h 225"/>
                <a:gd name="T30" fmla="*/ 47 w 248"/>
                <a:gd name="T31" fmla="*/ 215 h 225"/>
                <a:gd name="T32" fmla="*/ 22 w 248"/>
                <a:gd name="T33" fmla="*/ 208 h 225"/>
                <a:gd name="T34" fmla="*/ 46 w 248"/>
                <a:gd name="T35" fmla="*/ 181 h 225"/>
                <a:gd name="T36" fmla="*/ 27 w 248"/>
                <a:gd name="T37" fmla="*/ 164 h 225"/>
                <a:gd name="T38" fmla="*/ 0 w 248"/>
                <a:gd name="T39" fmla="*/ 193 h 225"/>
                <a:gd name="T40" fmla="*/ 47 w 248"/>
                <a:gd name="T41" fmla="*/ 225 h 225"/>
                <a:gd name="T42" fmla="*/ 99 w 248"/>
                <a:gd name="T43" fmla="*/ 188 h 225"/>
                <a:gd name="T44" fmla="*/ 153 w 248"/>
                <a:gd name="T45" fmla="*/ 225 h 225"/>
                <a:gd name="T46" fmla="*/ 233 w 248"/>
                <a:gd name="T47" fmla="*/ 149 h 225"/>
                <a:gd name="T48" fmla="*/ 227 w 248"/>
                <a:gd name="T49" fmla="*/ 144 h 225"/>
                <a:gd name="T50" fmla="*/ 220 w 248"/>
                <a:gd name="T51" fmla="*/ 149 h 225"/>
                <a:gd name="T52" fmla="*/ 154 w 248"/>
                <a:gd name="T53" fmla="*/ 215 h 225"/>
                <a:gd name="T54" fmla="*/ 127 w 248"/>
                <a:gd name="T55" fmla="*/ 182 h 225"/>
                <a:gd name="T56" fmla="*/ 135 w 248"/>
                <a:gd name="T57" fmla="*/ 138 h 225"/>
                <a:gd name="T58" fmla="*/ 152 w 248"/>
                <a:gd name="T59" fmla="*/ 69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5">
                  <a:moveTo>
                    <a:pt x="152" y="69"/>
                  </a:moveTo>
                  <a:cubicBezTo>
                    <a:pt x="155" y="56"/>
                    <a:pt x="167" y="11"/>
                    <a:pt x="201" y="11"/>
                  </a:cubicBezTo>
                  <a:cubicBezTo>
                    <a:pt x="204" y="11"/>
                    <a:pt x="216" y="11"/>
                    <a:pt x="226" y="17"/>
                  </a:cubicBezTo>
                  <a:cubicBezTo>
                    <a:pt x="212" y="20"/>
                    <a:pt x="202" y="32"/>
                    <a:pt x="202" y="44"/>
                  </a:cubicBezTo>
                  <a:cubicBezTo>
                    <a:pt x="202" y="52"/>
                    <a:pt x="208" y="61"/>
                    <a:pt x="221" y="61"/>
                  </a:cubicBezTo>
                  <a:cubicBezTo>
                    <a:pt x="232" y="61"/>
                    <a:pt x="248" y="52"/>
                    <a:pt x="248" y="32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6" y="26"/>
                    <a:pt x="150" y="37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5" y="64"/>
                    <a:pt x="15" y="76"/>
                  </a:cubicBezTo>
                  <a:cubicBezTo>
                    <a:pt x="15" y="81"/>
                    <a:pt x="20" y="81"/>
                    <a:pt x="21" y="81"/>
                  </a:cubicBezTo>
                  <a:cubicBezTo>
                    <a:pt x="25" y="81"/>
                    <a:pt x="27" y="80"/>
                    <a:pt x="28" y="76"/>
                  </a:cubicBezTo>
                  <a:cubicBezTo>
                    <a:pt x="45" y="23"/>
                    <a:pt x="78" y="11"/>
                    <a:pt x="95" y="11"/>
                  </a:cubicBezTo>
                  <a:cubicBezTo>
                    <a:pt x="104" y="11"/>
                    <a:pt x="122" y="15"/>
                    <a:pt x="122" y="44"/>
                  </a:cubicBezTo>
                  <a:cubicBezTo>
                    <a:pt x="122" y="59"/>
                    <a:pt x="113" y="93"/>
                    <a:pt x="95" y="163"/>
                  </a:cubicBezTo>
                  <a:cubicBezTo>
                    <a:pt x="87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2" y="208"/>
                  </a:cubicBezTo>
                  <a:cubicBezTo>
                    <a:pt x="35" y="206"/>
                    <a:pt x="46" y="195"/>
                    <a:pt x="46" y="181"/>
                  </a:cubicBezTo>
                  <a:cubicBezTo>
                    <a:pt x="46" y="168"/>
                    <a:pt x="35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5"/>
                    <a:pt x="25" y="225"/>
                    <a:pt x="47" y="225"/>
                  </a:cubicBezTo>
                  <a:cubicBezTo>
                    <a:pt x="80" y="225"/>
                    <a:pt x="98" y="191"/>
                    <a:pt x="99" y="188"/>
                  </a:cubicBezTo>
                  <a:cubicBezTo>
                    <a:pt x="105" y="206"/>
                    <a:pt x="123" y="225"/>
                    <a:pt x="153" y="225"/>
                  </a:cubicBezTo>
                  <a:cubicBezTo>
                    <a:pt x="204" y="225"/>
                    <a:pt x="233" y="161"/>
                    <a:pt x="233" y="149"/>
                  </a:cubicBezTo>
                  <a:cubicBezTo>
                    <a:pt x="233" y="144"/>
                    <a:pt x="228" y="144"/>
                    <a:pt x="227" y="144"/>
                  </a:cubicBezTo>
                  <a:cubicBezTo>
                    <a:pt x="222" y="144"/>
                    <a:pt x="221" y="146"/>
                    <a:pt x="220" y="149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6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6" name="Freeform 300"/>
            <p:cNvSpPr>
              <a:spLocks/>
            </p:cNvSpPr>
            <p:nvPr>
              <p:custDataLst>
                <p:tags r:id="rId115"/>
              </p:custDataLst>
            </p:nvPr>
          </p:nvSpPr>
          <p:spPr bwMode="auto">
            <a:xfrm>
              <a:off x="8002587" y="3981450"/>
              <a:ext cx="128587" cy="95250"/>
            </a:xfrm>
            <a:custGeom>
              <a:avLst/>
              <a:gdLst>
                <a:gd name="T0" fmla="*/ 26 w 213"/>
                <a:gd name="T1" fmla="*/ 132 h 157"/>
                <a:gd name="T2" fmla="*/ 22 w 213"/>
                <a:gd name="T3" fmla="*/ 146 h 157"/>
                <a:gd name="T4" fmla="*/ 34 w 213"/>
                <a:gd name="T5" fmla="*/ 157 h 157"/>
                <a:gd name="T6" fmla="*/ 48 w 213"/>
                <a:gd name="T7" fmla="*/ 149 h 157"/>
                <a:gd name="T8" fmla="*/ 54 w 213"/>
                <a:gd name="T9" fmla="*/ 128 h 157"/>
                <a:gd name="T10" fmla="*/ 62 w 213"/>
                <a:gd name="T11" fmla="*/ 96 h 157"/>
                <a:gd name="T12" fmla="*/ 68 w 213"/>
                <a:gd name="T13" fmla="*/ 73 h 157"/>
                <a:gd name="T14" fmla="*/ 82 w 213"/>
                <a:gd name="T15" fmla="*/ 42 h 157"/>
                <a:gd name="T16" fmla="*/ 135 w 213"/>
                <a:gd name="T17" fmla="*/ 10 h 157"/>
                <a:gd name="T18" fmla="*/ 155 w 213"/>
                <a:gd name="T19" fmla="*/ 34 h 157"/>
                <a:gd name="T20" fmla="*/ 135 w 213"/>
                <a:gd name="T21" fmla="*/ 108 h 157"/>
                <a:gd name="T22" fmla="*/ 129 w 213"/>
                <a:gd name="T23" fmla="*/ 127 h 157"/>
                <a:gd name="T24" fmla="*/ 162 w 213"/>
                <a:gd name="T25" fmla="*/ 157 h 157"/>
                <a:gd name="T26" fmla="*/ 213 w 213"/>
                <a:gd name="T27" fmla="*/ 104 h 157"/>
                <a:gd name="T28" fmla="*/ 207 w 213"/>
                <a:gd name="T29" fmla="*/ 99 h 157"/>
                <a:gd name="T30" fmla="*/ 200 w 213"/>
                <a:gd name="T31" fmla="*/ 105 h 157"/>
                <a:gd name="T32" fmla="*/ 163 w 213"/>
                <a:gd name="T33" fmla="*/ 147 h 157"/>
                <a:gd name="T34" fmla="*/ 155 w 213"/>
                <a:gd name="T35" fmla="*/ 135 h 157"/>
                <a:gd name="T36" fmla="*/ 163 w 213"/>
                <a:gd name="T37" fmla="*/ 107 h 157"/>
                <a:gd name="T38" fmla="*/ 181 w 213"/>
                <a:gd name="T39" fmla="*/ 40 h 157"/>
                <a:gd name="T40" fmla="*/ 136 w 213"/>
                <a:gd name="T41" fmla="*/ 0 h 157"/>
                <a:gd name="T42" fmla="*/ 77 w 213"/>
                <a:gd name="T43" fmla="*/ 32 h 157"/>
                <a:gd name="T44" fmla="*/ 40 w 213"/>
                <a:gd name="T45" fmla="*/ 0 h 157"/>
                <a:gd name="T46" fmla="*/ 12 w 213"/>
                <a:gd name="T47" fmla="*/ 19 h 157"/>
                <a:gd name="T48" fmla="*/ 0 w 213"/>
                <a:gd name="T49" fmla="*/ 53 h 157"/>
                <a:gd name="T50" fmla="*/ 6 w 213"/>
                <a:gd name="T51" fmla="*/ 58 h 157"/>
                <a:gd name="T52" fmla="*/ 13 w 213"/>
                <a:gd name="T53" fmla="*/ 47 h 157"/>
                <a:gd name="T54" fmla="*/ 39 w 213"/>
                <a:gd name="T55" fmla="*/ 10 h 157"/>
                <a:gd name="T56" fmla="*/ 50 w 213"/>
                <a:gd name="T57" fmla="*/ 27 h 157"/>
                <a:gd name="T58" fmla="*/ 45 w 213"/>
                <a:gd name="T59" fmla="*/ 56 h 157"/>
                <a:gd name="T60" fmla="*/ 37 w 213"/>
                <a:gd name="T61" fmla="*/ 87 h 157"/>
                <a:gd name="T62" fmla="*/ 26 w 213"/>
                <a:gd name="T63" fmla="*/ 13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" h="157">
                  <a:moveTo>
                    <a:pt x="26" y="132"/>
                  </a:moveTo>
                  <a:cubicBezTo>
                    <a:pt x="24" y="136"/>
                    <a:pt x="22" y="145"/>
                    <a:pt x="22" y="146"/>
                  </a:cubicBezTo>
                  <a:cubicBezTo>
                    <a:pt x="22" y="154"/>
                    <a:pt x="29" y="157"/>
                    <a:pt x="34" y="157"/>
                  </a:cubicBezTo>
                  <a:cubicBezTo>
                    <a:pt x="40" y="157"/>
                    <a:pt x="46" y="153"/>
                    <a:pt x="48" y="149"/>
                  </a:cubicBezTo>
                  <a:cubicBezTo>
                    <a:pt x="49" y="146"/>
                    <a:pt x="52" y="135"/>
                    <a:pt x="54" y="128"/>
                  </a:cubicBezTo>
                  <a:cubicBezTo>
                    <a:pt x="56" y="121"/>
                    <a:pt x="60" y="105"/>
                    <a:pt x="62" y="96"/>
                  </a:cubicBezTo>
                  <a:cubicBezTo>
                    <a:pt x="64" y="89"/>
                    <a:pt x="66" y="81"/>
                    <a:pt x="68" y="73"/>
                  </a:cubicBezTo>
                  <a:cubicBezTo>
                    <a:pt x="71" y="59"/>
                    <a:pt x="72" y="56"/>
                    <a:pt x="82" y="42"/>
                  </a:cubicBezTo>
                  <a:cubicBezTo>
                    <a:pt x="92" y="28"/>
                    <a:pt x="108" y="10"/>
                    <a:pt x="135" y="10"/>
                  </a:cubicBezTo>
                  <a:cubicBezTo>
                    <a:pt x="155" y="10"/>
                    <a:pt x="155" y="27"/>
                    <a:pt x="155" y="34"/>
                  </a:cubicBezTo>
                  <a:cubicBezTo>
                    <a:pt x="155" y="55"/>
                    <a:pt x="140" y="94"/>
                    <a:pt x="135" y="108"/>
                  </a:cubicBezTo>
                  <a:cubicBezTo>
                    <a:pt x="131" y="118"/>
                    <a:pt x="129" y="121"/>
                    <a:pt x="129" y="127"/>
                  </a:cubicBezTo>
                  <a:cubicBezTo>
                    <a:pt x="129" y="146"/>
                    <a:pt x="145" y="157"/>
                    <a:pt x="162" y="157"/>
                  </a:cubicBezTo>
                  <a:cubicBezTo>
                    <a:pt x="197" y="157"/>
                    <a:pt x="213" y="109"/>
                    <a:pt x="213" y="104"/>
                  </a:cubicBezTo>
                  <a:cubicBezTo>
                    <a:pt x="213" y="99"/>
                    <a:pt x="208" y="99"/>
                    <a:pt x="207" y="99"/>
                  </a:cubicBezTo>
                  <a:cubicBezTo>
                    <a:pt x="202" y="99"/>
                    <a:pt x="202" y="101"/>
                    <a:pt x="200" y="105"/>
                  </a:cubicBezTo>
                  <a:cubicBezTo>
                    <a:pt x="192" y="133"/>
                    <a:pt x="177" y="147"/>
                    <a:pt x="163" y="147"/>
                  </a:cubicBezTo>
                  <a:cubicBezTo>
                    <a:pt x="156" y="147"/>
                    <a:pt x="155" y="142"/>
                    <a:pt x="155" y="135"/>
                  </a:cubicBezTo>
                  <a:cubicBezTo>
                    <a:pt x="155" y="127"/>
                    <a:pt x="157" y="123"/>
                    <a:pt x="163" y="107"/>
                  </a:cubicBezTo>
                  <a:cubicBezTo>
                    <a:pt x="167" y="96"/>
                    <a:pt x="181" y="59"/>
                    <a:pt x="181" y="40"/>
                  </a:cubicBezTo>
                  <a:cubicBezTo>
                    <a:pt x="181" y="6"/>
                    <a:pt x="154" y="0"/>
                    <a:pt x="136" y="0"/>
                  </a:cubicBezTo>
                  <a:cubicBezTo>
                    <a:pt x="107" y="0"/>
                    <a:pt x="87" y="18"/>
                    <a:pt x="77" y="32"/>
                  </a:cubicBezTo>
                  <a:cubicBezTo>
                    <a:pt x="75" y="8"/>
                    <a:pt x="54" y="0"/>
                    <a:pt x="40" y="0"/>
                  </a:cubicBezTo>
                  <a:cubicBezTo>
                    <a:pt x="25" y="0"/>
                    <a:pt x="17" y="11"/>
                    <a:pt x="12" y="19"/>
                  </a:cubicBezTo>
                  <a:cubicBezTo>
                    <a:pt x="5" y="32"/>
                    <a:pt x="0" y="51"/>
                    <a:pt x="0" y="53"/>
                  </a:cubicBezTo>
                  <a:cubicBezTo>
                    <a:pt x="0" y="58"/>
                    <a:pt x="5" y="58"/>
                    <a:pt x="6" y="58"/>
                  </a:cubicBezTo>
                  <a:cubicBezTo>
                    <a:pt x="10" y="58"/>
                    <a:pt x="11" y="57"/>
                    <a:pt x="13" y="47"/>
                  </a:cubicBezTo>
                  <a:cubicBezTo>
                    <a:pt x="18" y="27"/>
                    <a:pt x="25" y="10"/>
                    <a:pt x="39" y="10"/>
                  </a:cubicBezTo>
                  <a:cubicBezTo>
                    <a:pt x="48" y="10"/>
                    <a:pt x="50" y="17"/>
                    <a:pt x="50" y="27"/>
                  </a:cubicBezTo>
                  <a:cubicBezTo>
                    <a:pt x="50" y="33"/>
                    <a:pt x="47" y="46"/>
                    <a:pt x="45" y="56"/>
                  </a:cubicBezTo>
                  <a:cubicBezTo>
                    <a:pt x="42" y="65"/>
                    <a:pt x="39" y="79"/>
                    <a:pt x="37" y="87"/>
                  </a:cubicBezTo>
                  <a:lnTo>
                    <a:pt x="26" y="13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7" name="Freeform 301"/>
            <p:cNvSpPr>
              <a:spLocks/>
            </p:cNvSpPr>
            <p:nvPr>
              <p:custDataLst>
                <p:tags r:id="rId116"/>
              </p:custDataLst>
            </p:nvPr>
          </p:nvSpPr>
          <p:spPr bwMode="auto">
            <a:xfrm>
              <a:off x="8248650" y="3948112"/>
              <a:ext cx="182562" cy="12700"/>
            </a:xfrm>
            <a:custGeom>
              <a:avLst/>
              <a:gdLst>
                <a:gd name="T0" fmla="*/ 287 w 304"/>
                <a:gd name="T1" fmla="*/ 20 h 20"/>
                <a:gd name="T2" fmla="*/ 304 w 304"/>
                <a:gd name="T3" fmla="*/ 10 h 20"/>
                <a:gd name="T4" fmla="*/ 287 w 304"/>
                <a:gd name="T5" fmla="*/ 0 h 20"/>
                <a:gd name="T6" fmla="*/ 17 w 304"/>
                <a:gd name="T7" fmla="*/ 0 h 20"/>
                <a:gd name="T8" fmla="*/ 0 w 304"/>
                <a:gd name="T9" fmla="*/ 10 h 20"/>
                <a:gd name="T10" fmla="*/ 17 w 304"/>
                <a:gd name="T11" fmla="*/ 20 h 20"/>
                <a:gd name="T12" fmla="*/ 287 w 304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4" h="20">
                  <a:moveTo>
                    <a:pt x="287" y="20"/>
                  </a:moveTo>
                  <a:cubicBezTo>
                    <a:pt x="295" y="20"/>
                    <a:pt x="304" y="20"/>
                    <a:pt x="304" y="10"/>
                  </a:cubicBezTo>
                  <a:cubicBezTo>
                    <a:pt x="304" y="0"/>
                    <a:pt x="295" y="0"/>
                    <a:pt x="287" y="0"/>
                  </a:cubicBezTo>
                  <a:lnTo>
                    <a:pt x="17" y="0"/>
                  </a:lnTo>
                  <a:cubicBezTo>
                    <a:pt x="8" y="0"/>
                    <a:pt x="0" y="0"/>
                    <a:pt x="0" y="10"/>
                  </a:cubicBezTo>
                  <a:cubicBezTo>
                    <a:pt x="0" y="20"/>
                    <a:pt x="8" y="20"/>
                    <a:pt x="17" y="20"/>
                  </a:cubicBezTo>
                  <a:lnTo>
                    <a:pt x="287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" name="Freeform 302"/>
            <p:cNvSpPr>
              <a:spLocks/>
            </p:cNvSpPr>
            <p:nvPr>
              <p:custDataLst>
                <p:tags r:id="rId117"/>
              </p:custDataLst>
            </p:nvPr>
          </p:nvSpPr>
          <p:spPr bwMode="auto">
            <a:xfrm>
              <a:off x="8531225" y="3897312"/>
              <a:ext cx="163512" cy="196850"/>
            </a:xfrm>
            <a:custGeom>
              <a:avLst/>
              <a:gdLst>
                <a:gd name="T0" fmla="*/ 100 w 271"/>
                <a:gd name="T1" fmla="*/ 45 h 328"/>
                <a:gd name="T2" fmla="*/ 108 w 271"/>
                <a:gd name="T3" fmla="*/ 13 h 328"/>
                <a:gd name="T4" fmla="*/ 94 w 271"/>
                <a:gd name="T5" fmla="*/ 0 h 328"/>
                <a:gd name="T6" fmla="*/ 74 w 271"/>
                <a:gd name="T7" fmla="*/ 18 h 328"/>
                <a:gd name="T8" fmla="*/ 2 w 271"/>
                <a:gd name="T9" fmla="*/ 306 h 328"/>
                <a:gd name="T10" fmla="*/ 0 w 271"/>
                <a:gd name="T11" fmla="*/ 314 h 328"/>
                <a:gd name="T12" fmla="*/ 14 w 271"/>
                <a:gd name="T13" fmla="*/ 328 h 328"/>
                <a:gd name="T14" fmla="*/ 32 w 271"/>
                <a:gd name="T15" fmla="*/ 317 h 328"/>
                <a:gd name="T16" fmla="*/ 59 w 271"/>
                <a:gd name="T17" fmla="*/ 210 h 328"/>
                <a:gd name="T18" fmla="*/ 107 w 271"/>
                <a:gd name="T19" fmla="*/ 225 h 328"/>
                <a:gd name="T20" fmla="*/ 174 w 271"/>
                <a:gd name="T21" fmla="*/ 189 h 328"/>
                <a:gd name="T22" fmla="*/ 219 w 271"/>
                <a:gd name="T23" fmla="*/ 225 h 328"/>
                <a:gd name="T24" fmla="*/ 256 w 271"/>
                <a:gd name="T25" fmla="*/ 198 h 328"/>
                <a:gd name="T26" fmla="*/ 271 w 271"/>
                <a:gd name="T27" fmla="*/ 149 h 328"/>
                <a:gd name="T28" fmla="*/ 265 w 271"/>
                <a:gd name="T29" fmla="*/ 144 h 328"/>
                <a:gd name="T30" fmla="*/ 258 w 271"/>
                <a:gd name="T31" fmla="*/ 153 h 328"/>
                <a:gd name="T32" fmla="*/ 220 w 271"/>
                <a:gd name="T33" fmla="*/ 215 h 328"/>
                <a:gd name="T34" fmla="*/ 205 w 271"/>
                <a:gd name="T35" fmla="*/ 192 h 328"/>
                <a:gd name="T36" fmla="*/ 215 w 271"/>
                <a:gd name="T37" fmla="*/ 140 h 328"/>
                <a:gd name="T38" fmla="*/ 229 w 271"/>
                <a:gd name="T39" fmla="*/ 86 h 328"/>
                <a:gd name="T40" fmla="*/ 237 w 271"/>
                <a:gd name="T41" fmla="*/ 52 h 328"/>
                <a:gd name="T42" fmla="*/ 245 w 271"/>
                <a:gd name="T43" fmla="*/ 19 h 328"/>
                <a:gd name="T44" fmla="*/ 230 w 271"/>
                <a:gd name="T45" fmla="*/ 5 h 328"/>
                <a:gd name="T46" fmla="*/ 211 w 271"/>
                <a:gd name="T47" fmla="*/ 23 h 328"/>
                <a:gd name="T48" fmla="*/ 187 w 271"/>
                <a:gd name="T49" fmla="*/ 116 h 328"/>
                <a:gd name="T50" fmla="*/ 174 w 271"/>
                <a:gd name="T51" fmla="*/ 167 h 328"/>
                <a:gd name="T52" fmla="*/ 109 w 271"/>
                <a:gd name="T53" fmla="*/ 215 h 328"/>
                <a:gd name="T54" fmla="*/ 73 w 271"/>
                <a:gd name="T55" fmla="*/ 171 h 328"/>
                <a:gd name="T56" fmla="*/ 80 w 271"/>
                <a:gd name="T57" fmla="*/ 129 h 328"/>
                <a:gd name="T58" fmla="*/ 100 w 271"/>
                <a:gd name="T59" fmla="*/ 45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71" h="328">
                  <a:moveTo>
                    <a:pt x="100" y="45"/>
                  </a:moveTo>
                  <a:cubicBezTo>
                    <a:pt x="103" y="35"/>
                    <a:pt x="108" y="16"/>
                    <a:pt x="108" y="13"/>
                  </a:cubicBezTo>
                  <a:cubicBezTo>
                    <a:pt x="108" y="5"/>
                    <a:pt x="102" y="0"/>
                    <a:pt x="94" y="0"/>
                  </a:cubicBezTo>
                  <a:cubicBezTo>
                    <a:pt x="92" y="0"/>
                    <a:pt x="78" y="0"/>
                    <a:pt x="74" y="18"/>
                  </a:cubicBezTo>
                  <a:lnTo>
                    <a:pt x="2" y="306"/>
                  </a:lnTo>
                  <a:cubicBezTo>
                    <a:pt x="0" y="312"/>
                    <a:pt x="0" y="313"/>
                    <a:pt x="0" y="314"/>
                  </a:cubicBezTo>
                  <a:cubicBezTo>
                    <a:pt x="0" y="322"/>
                    <a:pt x="6" y="328"/>
                    <a:pt x="14" y="328"/>
                  </a:cubicBezTo>
                  <a:cubicBezTo>
                    <a:pt x="25" y="328"/>
                    <a:pt x="31" y="319"/>
                    <a:pt x="32" y="317"/>
                  </a:cubicBezTo>
                  <a:cubicBezTo>
                    <a:pt x="34" y="313"/>
                    <a:pt x="40" y="287"/>
                    <a:pt x="59" y="210"/>
                  </a:cubicBezTo>
                  <a:cubicBezTo>
                    <a:pt x="75" y="223"/>
                    <a:pt x="98" y="225"/>
                    <a:pt x="107" y="225"/>
                  </a:cubicBezTo>
                  <a:cubicBezTo>
                    <a:pt x="142" y="225"/>
                    <a:pt x="162" y="203"/>
                    <a:pt x="174" y="189"/>
                  </a:cubicBezTo>
                  <a:cubicBezTo>
                    <a:pt x="178" y="212"/>
                    <a:pt x="197" y="225"/>
                    <a:pt x="219" y="225"/>
                  </a:cubicBezTo>
                  <a:cubicBezTo>
                    <a:pt x="236" y="225"/>
                    <a:pt x="248" y="214"/>
                    <a:pt x="256" y="198"/>
                  </a:cubicBezTo>
                  <a:cubicBezTo>
                    <a:pt x="264" y="180"/>
                    <a:pt x="271" y="150"/>
                    <a:pt x="271" y="149"/>
                  </a:cubicBezTo>
                  <a:cubicBezTo>
                    <a:pt x="271" y="144"/>
                    <a:pt x="266" y="144"/>
                    <a:pt x="265" y="144"/>
                  </a:cubicBezTo>
                  <a:cubicBezTo>
                    <a:pt x="260" y="144"/>
                    <a:pt x="259" y="146"/>
                    <a:pt x="258" y="153"/>
                  </a:cubicBezTo>
                  <a:cubicBezTo>
                    <a:pt x="249" y="185"/>
                    <a:pt x="240" y="215"/>
                    <a:pt x="220" y="215"/>
                  </a:cubicBezTo>
                  <a:cubicBezTo>
                    <a:pt x="206" y="215"/>
                    <a:pt x="205" y="202"/>
                    <a:pt x="205" y="192"/>
                  </a:cubicBezTo>
                  <a:cubicBezTo>
                    <a:pt x="205" y="181"/>
                    <a:pt x="211" y="157"/>
                    <a:pt x="215" y="140"/>
                  </a:cubicBezTo>
                  <a:lnTo>
                    <a:pt x="229" y="86"/>
                  </a:lnTo>
                  <a:cubicBezTo>
                    <a:pt x="230" y="78"/>
                    <a:pt x="235" y="59"/>
                    <a:pt x="237" y="52"/>
                  </a:cubicBezTo>
                  <a:cubicBezTo>
                    <a:pt x="240" y="40"/>
                    <a:pt x="245" y="22"/>
                    <a:pt x="245" y="19"/>
                  </a:cubicBezTo>
                  <a:cubicBezTo>
                    <a:pt x="245" y="10"/>
                    <a:pt x="238" y="5"/>
                    <a:pt x="230" y="5"/>
                  </a:cubicBezTo>
                  <a:cubicBezTo>
                    <a:pt x="228" y="5"/>
                    <a:pt x="215" y="6"/>
                    <a:pt x="211" y="23"/>
                  </a:cubicBezTo>
                  <a:lnTo>
                    <a:pt x="187" y="116"/>
                  </a:lnTo>
                  <a:cubicBezTo>
                    <a:pt x="181" y="141"/>
                    <a:pt x="176" y="162"/>
                    <a:pt x="174" y="167"/>
                  </a:cubicBezTo>
                  <a:cubicBezTo>
                    <a:pt x="174" y="169"/>
                    <a:pt x="150" y="215"/>
                    <a:pt x="109" y="215"/>
                  </a:cubicBezTo>
                  <a:cubicBezTo>
                    <a:pt x="85" y="215"/>
                    <a:pt x="73" y="198"/>
                    <a:pt x="73" y="171"/>
                  </a:cubicBezTo>
                  <a:cubicBezTo>
                    <a:pt x="73" y="157"/>
                    <a:pt x="76" y="143"/>
                    <a:pt x="80" y="129"/>
                  </a:cubicBezTo>
                  <a:lnTo>
                    <a:pt x="100" y="4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9" name="Freeform 303"/>
            <p:cNvSpPr>
              <a:spLocks noEditPoints="1"/>
            </p:cNvSpPr>
            <p:nvPr>
              <p:custDataLst>
                <p:tags r:id="rId118"/>
              </p:custDataLst>
            </p:nvPr>
          </p:nvSpPr>
          <p:spPr bwMode="auto">
            <a:xfrm>
              <a:off x="8712200" y="3981450"/>
              <a:ext cx="103187" cy="134938"/>
            </a:xfrm>
            <a:custGeom>
              <a:avLst/>
              <a:gdLst>
                <a:gd name="T0" fmla="*/ 170 w 171"/>
                <a:gd name="T1" fmla="*/ 25 h 225"/>
                <a:gd name="T2" fmla="*/ 171 w 171"/>
                <a:gd name="T3" fmla="*/ 18 h 225"/>
                <a:gd name="T4" fmla="*/ 160 w 171"/>
                <a:gd name="T5" fmla="*/ 7 h 225"/>
                <a:gd name="T6" fmla="*/ 144 w 171"/>
                <a:gd name="T7" fmla="*/ 20 h 225"/>
                <a:gd name="T8" fmla="*/ 108 w 171"/>
                <a:gd name="T9" fmla="*/ 0 h 225"/>
                <a:gd name="T10" fmla="*/ 18 w 171"/>
                <a:gd name="T11" fmla="*/ 96 h 225"/>
                <a:gd name="T12" fmla="*/ 71 w 171"/>
                <a:gd name="T13" fmla="*/ 154 h 225"/>
                <a:gd name="T14" fmla="*/ 115 w 171"/>
                <a:gd name="T15" fmla="*/ 135 h 225"/>
                <a:gd name="T16" fmla="*/ 107 w 171"/>
                <a:gd name="T17" fmla="*/ 166 h 225"/>
                <a:gd name="T18" fmla="*/ 88 w 171"/>
                <a:gd name="T19" fmla="*/ 202 h 225"/>
                <a:gd name="T20" fmla="*/ 49 w 171"/>
                <a:gd name="T21" fmla="*/ 215 h 225"/>
                <a:gd name="T22" fmla="*/ 22 w 171"/>
                <a:gd name="T23" fmla="*/ 213 h 225"/>
                <a:gd name="T24" fmla="*/ 33 w 171"/>
                <a:gd name="T25" fmla="*/ 195 h 225"/>
                <a:gd name="T26" fmla="*/ 19 w 171"/>
                <a:gd name="T27" fmla="*/ 182 h 225"/>
                <a:gd name="T28" fmla="*/ 0 w 171"/>
                <a:gd name="T29" fmla="*/ 203 h 225"/>
                <a:gd name="T30" fmla="*/ 49 w 171"/>
                <a:gd name="T31" fmla="*/ 225 h 225"/>
                <a:gd name="T32" fmla="*/ 132 w 171"/>
                <a:gd name="T33" fmla="*/ 177 h 225"/>
                <a:gd name="T34" fmla="*/ 170 w 171"/>
                <a:gd name="T35" fmla="*/ 25 h 225"/>
                <a:gd name="T36" fmla="*/ 122 w 171"/>
                <a:gd name="T37" fmla="*/ 107 h 225"/>
                <a:gd name="T38" fmla="*/ 115 w 171"/>
                <a:gd name="T39" fmla="*/ 120 h 225"/>
                <a:gd name="T40" fmla="*/ 72 w 171"/>
                <a:gd name="T41" fmla="*/ 144 h 225"/>
                <a:gd name="T42" fmla="*/ 46 w 171"/>
                <a:gd name="T43" fmla="*/ 111 h 225"/>
                <a:gd name="T44" fmla="*/ 65 w 171"/>
                <a:gd name="T45" fmla="*/ 41 h 225"/>
                <a:gd name="T46" fmla="*/ 108 w 171"/>
                <a:gd name="T47" fmla="*/ 10 h 225"/>
                <a:gd name="T48" fmla="*/ 139 w 171"/>
                <a:gd name="T49" fmla="*/ 39 h 225"/>
                <a:gd name="T50" fmla="*/ 138 w 171"/>
                <a:gd name="T51" fmla="*/ 45 h 225"/>
                <a:gd name="T52" fmla="*/ 122 w 171"/>
                <a:gd name="T53" fmla="*/ 10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1" h="225">
                  <a:moveTo>
                    <a:pt x="170" y="25"/>
                  </a:moveTo>
                  <a:cubicBezTo>
                    <a:pt x="171" y="20"/>
                    <a:pt x="171" y="18"/>
                    <a:pt x="171" y="18"/>
                  </a:cubicBezTo>
                  <a:cubicBezTo>
                    <a:pt x="171" y="10"/>
                    <a:pt x="165" y="7"/>
                    <a:pt x="160" y="7"/>
                  </a:cubicBezTo>
                  <a:cubicBezTo>
                    <a:pt x="152" y="7"/>
                    <a:pt x="145" y="13"/>
                    <a:pt x="144" y="20"/>
                  </a:cubicBezTo>
                  <a:cubicBezTo>
                    <a:pt x="138" y="10"/>
                    <a:pt x="126" y="0"/>
                    <a:pt x="108" y="0"/>
                  </a:cubicBezTo>
                  <a:cubicBezTo>
                    <a:pt x="64" y="0"/>
                    <a:pt x="18" y="47"/>
                    <a:pt x="18" y="96"/>
                  </a:cubicBezTo>
                  <a:cubicBezTo>
                    <a:pt x="18" y="132"/>
                    <a:pt x="43" y="154"/>
                    <a:pt x="71" y="154"/>
                  </a:cubicBezTo>
                  <a:cubicBezTo>
                    <a:pt x="87" y="154"/>
                    <a:pt x="103" y="146"/>
                    <a:pt x="115" y="135"/>
                  </a:cubicBezTo>
                  <a:lnTo>
                    <a:pt x="107" y="166"/>
                  </a:lnTo>
                  <a:cubicBezTo>
                    <a:pt x="103" y="181"/>
                    <a:pt x="101" y="190"/>
                    <a:pt x="88" y="202"/>
                  </a:cubicBezTo>
                  <a:cubicBezTo>
                    <a:pt x="72" y="215"/>
                    <a:pt x="57" y="215"/>
                    <a:pt x="49" y="215"/>
                  </a:cubicBezTo>
                  <a:cubicBezTo>
                    <a:pt x="33" y="215"/>
                    <a:pt x="28" y="214"/>
                    <a:pt x="22" y="213"/>
                  </a:cubicBezTo>
                  <a:cubicBezTo>
                    <a:pt x="31" y="208"/>
                    <a:pt x="33" y="200"/>
                    <a:pt x="33" y="195"/>
                  </a:cubicBezTo>
                  <a:cubicBezTo>
                    <a:pt x="33" y="187"/>
                    <a:pt x="26" y="182"/>
                    <a:pt x="19" y="182"/>
                  </a:cubicBezTo>
                  <a:cubicBezTo>
                    <a:pt x="10" y="182"/>
                    <a:pt x="0" y="190"/>
                    <a:pt x="0" y="203"/>
                  </a:cubicBezTo>
                  <a:cubicBezTo>
                    <a:pt x="0" y="224"/>
                    <a:pt x="30" y="225"/>
                    <a:pt x="49" y="225"/>
                  </a:cubicBezTo>
                  <a:cubicBezTo>
                    <a:pt x="104" y="225"/>
                    <a:pt x="127" y="197"/>
                    <a:pt x="132" y="177"/>
                  </a:cubicBezTo>
                  <a:lnTo>
                    <a:pt x="170" y="25"/>
                  </a:lnTo>
                  <a:close/>
                  <a:moveTo>
                    <a:pt x="122" y="107"/>
                  </a:moveTo>
                  <a:cubicBezTo>
                    <a:pt x="121" y="112"/>
                    <a:pt x="121" y="113"/>
                    <a:pt x="115" y="120"/>
                  </a:cubicBezTo>
                  <a:cubicBezTo>
                    <a:pt x="102" y="135"/>
                    <a:pt x="86" y="144"/>
                    <a:pt x="72" y="144"/>
                  </a:cubicBezTo>
                  <a:cubicBezTo>
                    <a:pt x="55" y="144"/>
                    <a:pt x="46" y="129"/>
                    <a:pt x="46" y="111"/>
                  </a:cubicBezTo>
                  <a:cubicBezTo>
                    <a:pt x="46" y="95"/>
                    <a:pt x="56" y="56"/>
                    <a:pt x="65" y="41"/>
                  </a:cubicBezTo>
                  <a:cubicBezTo>
                    <a:pt x="79" y="17"/>
                    <a:pt x="96" y="10"/>
                    <a:pt x="108" y="10"/>
                  </a:cubicBezTo>
                  <a:cubicBezTo>
                    <a:pt x="132" y="10"/>
                    <a:pt x="139" y="36"/>
                    <a:pt x="139" y="39"/>
                  </a:cubicBezTo>
                  <a:cubicBezTo>
                    <a:pt x="139" y="40"/>
                    <a:pt x="139" y="41"/>
                    <a:pt x="138" y="45"/>
                  </a:cubicBezTo>
                  <a:lnTo>
                    <a:pt x="122" y="10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0" name="Freeform 304"/>
            <p:cNvSpPr>
              <a:spLocks/>
            </p:cNvSpPr>
            <p:nvPr>
              <p:custDataLst>
                <p:tags r:id="rId119"/>
              </p:custDataLst>
            </p:nvPr>
          </p:nvSpPr>
          <p:spPr bwMode="auto">
            <a:xfrm>
              <a:off x="8859837" y="3805237"/>
              <a:ext cx="69850" cy="298450"/>
            </a:xfrm>
            <a:custGeom>
              <a:avLst/>
              <a:gdLst>
                <a:gd name="T0" fmla="*/ 115 w 115"/>
                <a:gd name="T1" fmla="*/ 249 h 499"/>
                <a:gd name="T2" fmla="*/ 82 w 115"/>
                <a:gd name="T3" fmla="*/ 94 h 499"/>
                <a:gd name="T4" fmla="*/ 5 w 115"/>
                <a:gd name="T5" fmla="*/ 0 h 499"/>
                <a:gd name="T6" fmla="*/ 0 w 115"/>
                <a:gd name="T7" fmla="*/ 5 h 499"/>
                <a:gd name="T8" fmla="*/ 9 w 115"/>
                <a:gd name="T9" fmla="*/ 16 h 499"/>
                <a:gd name="T10" fmla="*/ 86 w 115"/>
                <a:gd name="T11" fmla="*/ 249 h 499"/>
                <a:gd name="T12" fmla="*/ 6 w 115"/>
                <a:gd name="T13" fmla="*/ 485 h 499"/>
                <a:gd name="T14" fmla="*/ 0 w 115"/>
                <a:gd name="T15" fmla="*/ 494 h 499"/>
                <a:gd name="T16" fmla="*/ 5 w 115"/>
                <a:gd name="T17" fmla="*/ 499 h 499"/>
                <a:gd name="T18" fmla="*/ 84 w 115"/>
                <a:gd name="T19" fmla="*/ 401 h 499"/>
                <a:gd name="T20" fmla="*/ 115 w 115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9">
                  <a:moveTo>
                    <a:pt x="115" y="249"/>
                  </a:moveTo>
                  <a:cubicBezTo>
                    <a:pt x="115" y="210"/>
                    <a:pt x="110" y="150"/>
                    <a:pt x="82" y="94"/>
                  </a:cubicBezTo>
                  <a:cubicBezTo>
                    <a:pt x="52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9" y="16"/>
                  </a:cubicBezTo>
                  <a:cubicBezTo>
                    <a:pt x="58" y="66"/>
                    <a:pt x="86" y="145"/>
                    <a:pt x="86" y="249"/>
                  </a:cubicBezTo>
                  <a:cubicBezTo>
                    <a:pt x="86" y="335"/>
                    <a:pt x="68" y="422"/>
                    <a:pt x="6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4" y="465"/>
                    <a:pt x="84" y="401"/>
                  </a:cubicBezTo>
                  <a:cubicBezTo>
                    <a:pt x="109" y="347"/>
                    <a:pt x="115" y="291"/>
                    <a:pt x="115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1" name="Freeform 305"/>
            <p:cNvSpPr>
              <a:spLocks/>
            </p:cNvSpPr>
            <p:nvPr>
              <p:custDataLst>
                <p:tags r:id="rId120"/>
              </p:custDataLst>
            </p:nvPr>
          </p:nvSpPr>
          <p:spPr bwMode="auto">
            <a:xfrm>
              <a:off x="8975725" y="3775075"/>
              <a:ext cx="155575" cy="146050"/>
            </a:xfrm>
            <a:custGeom>
              <a:avLst/>
              <a:gdLst>
                <a:gd name="T0" fmla="*/ 137 w 257"/>
                <a:gd name="T1" fmla="*/ 17 h 242"/>
                <a:gd name="T2" fmla="*/ 243 w 257"/>
                <a:gd name="T3" fmla="*/ 17 h 242"/>
                <a:gd name="T4" fmla="*/ 257 w 257"/>
                <a:gd name="T5" fmla="*/ 9 h 242"/>
                <a:gd name="T6" fmla="*/ 243 w 257"/>
                <a:gd name="T7" fmla="*/ 0 h 242"/>
                <a:gd name="T8" fmla="*/ 14 w 257"/>
                <a:gd name="T9" fmla="*/ 0 h 242"/>
                <a:gd name="T10" fmla="*/ 0 w 257"/>
                <a:gd name="T11" fmla="*/ 9 h 242"/>
                <a:gd name="T12" fmla="*/ 14 w 257"/>
                <a:gd name="T13" fmla="*/ 17 h 242"/>
                <a:gd name="T14" fmla="*/ 120 w 257"/>
                <a:gd name="T15" fmla="*/ 17 h 242"/>
                <a:gd name="T16" fmla="*/ 120 w 257"/>
                <a:gd name="T17" fmla="*/ 229 h 242"/>
                <a:gd name="T18" fmla="*/ 129 w 257"/>
                <a:gd name="T19" fmla="*/ 242 h 242"/>
                <a:gd name="T20" fmla="*/ 137 w 257"/>
                <a:gd name="T21" fmla="*/ 229 h 242"/>
                <a:gd name="T22" fmla="*/ 137 w 257"/>
                <a:gd name="T23" fmla="*/ 17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7" h="242">
                  <a:moveTo>
                    <a:pt x="137" y="17"/>
                  </a:moveTo>
                  <a:lnTo>
                    <a:pt x="243" y="17"/>
                  </a:lnTo>
                  <a:cubicBezTo>
                    <a:pt x="249" y="17"/>
                    <a:pt x="257" y="17"/>
                    <a:pt x="257" y="9"/>
                  </a:cubicBezTo>
                  <a:cubicBezTo>
                    <a:pt x="257" y="0"/>
                    <a:pt x="249" y="0"/>
                    <a:pt x="243" y="0"/>
                  </a:cubicBezTo>
                  <a:lnTo>
                    <a:pt x="14" y="0"/>
                  </a:lnTo>
                  <a:cubicBezTo>
                    <a:pt x="8" y="0"/>
                    <a:pt x="0" y="0"/>
                    <a:pt x="0" y="9"/>
                  </a:cubicBezTo>
                  <a:cubicBezTo>
                    <a:pt x="0" y="17"/>
                    <a:pt x="8" y="17"/>
                    <a:pt x="14" y="17"/>
                  </a:cubicBezTo>
                  <a:lnTo>
                    <a:pt x="120" y="17"/>
                  </a:lnTo>
                  <a:lnTo>
                    <a:pt x="120" y="229"/>
                  </a:lnTo>
                  <a:cubicBezTo>
                    <a:pt x="120" y="234"/>
                    <a:pt x="120" y="242"/>
                    <a:pt x="129" y="242"/>
                  </a:cubicBezTo>
                  <a:cubicBezTo>
                    <a:pt x="137" y="242"/>
                    <a:pt x="137" y="234"/>
                    <a:pt x="137" y="229"/>
                  </a:cubicBezTo>
                  <a:lnTo>
                    <a:pt x="137" y="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2" name="Rectangle 306"/>
            <p:cNvSpPr>
              <a:spLocks noChangeArrowheads="1"/>
            </p:cNvSpPr>
            <p:nvPr>
              <p:custDataLst>
                <p:tags r:id="rId121"/>
              </p:custDataLst>
            </p:nvPr>
          </p:nvSpPr>
          <p:spPr bwMode="auto">
            <a:xfrm>
              <a:off x="5189537" y="4154487"/>
              <a:ext cx="3971925" cy="127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3" name="Freeform 307"/>
            <p:cNvSpPr>
              <a:spLocks/>
            </p:cNvSpPr>
            <p:nvPr>
              <p:custDataLst>
                <p:tags r:id="rId122"/>
              </p:custDataLst>
            </p:nvPr>
          </p:nvSpPr>
          <p:spPr bwMode="auto">
            <a:xfrm>
              <a:off x="6562725" y="4271962"/>
              <a:ext cx="282575" cy="300038"/>
            </a:xfrm>
            <a:custGeom>
              <a:avLst/>
              <a:gdLst>
                <a:gd name="T0" fmla="*/ 182 w 470"/>
                <a:gd name="T1" fmla="*/ 266 h 499"/>
                <a:gd name="T2" fmla="*/ 5 w 470"/>
                <a:gd name="T3" fmla="*/ 485 h 499"/>
                <a:gd name="T4" fmla="*/ 0 w 470"/>
                <a:gd name="T5" fmla="*/ 493 h 499"/>
                <a:gd name="T6" fmla="*/ 14 w 470"/>
                <a:gd name="T7" fmla="*/ 499 h 499"/>
                <a:gd name="T8" fmla="*/ 427 w 470"/>
                <a:gd name="T9" fmla="*/ 499 h 499"/>
                <a:gd name="T10" fmla="*/ 470 w 470"/>
                <a:gd name="T11" fmla="*/ 374 h 499"/>
                <a:gd name="T12" fmla="*/ 457 w 470"/>
                <a:gd name="T13" fmla="*/ 374 h 499"/>
                <a:gd name="T14" fmla="*/ 369 w 470"/>
                <a:gd name="T15" fmla="*/ 457 h 499"/>
                <a:gd name="T16" fmla="*/ 254 w 470"/>
                <a:gd name="T17" fmla="*/ 471 h 499"/>
                <a:gd name="T18" fmla="*/ 42 w 470"/>
                <a:gd name="T19" fmla="*/ 471 h 499"/>
                <a:gd name="T20" fmla="*/ 215 w 470"/>
                <a:gd name="T21" fmla="*/ 257 h 499"/>
                <a:gd name="T22" fmla="*/ 219 w 470"/>
                <a:gd name="T23" fmla="*/ 249 h 499"/>
                <a:gd name="T24" fmla="*/ 216 w 470"/>
                <a:gd name="T25" fmla="*/ 242 h 499"/>
                <a:gd name="T26" fmla="*/ 54 w 470"/>
                <a:gd name="T27" fmla="*/ 20 h 499"/>
                <a:gd name="T28" fmla="*/ 251 w 470"/>
                <a:gd name="T29" fmla="*/ 20 h 499"/>
                <a:gd name="T30" fmla="*/ 457 w 470"/>
                <a:gd name="T31" fmla="*/ 117 h 499"/>
                <a:gd name="T32" fmla="*/ 470 w 470"/>
                <a:gd name="T33" fmla="*/ 117 h 499"/>
                <a:gd name="T34" fmla="*/ 427 w 470"/>
                <a:gd name="T35" fmla="*/ 0 h 499"/>
                <a:gd name="T36" fmla="*/ 14 w 470"/>
                <a:gd name="T37" fmla="*/ 0 h 499"/>
                <a:gd name="T38" fmla="*/ 0 w 470"/>
                <a:gd name="T39" fmla="*/ 16 h 499"/>
                <a:gd name="T40" fmla="*/ 182 w 470"/>
                <a:gd name="T41" fmla="*/ 266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499">
                  <a:moveTo>
                    <a:pt x="182" y="266"/>
                  </a:moveTo>
                  <a:lnTo>
                    <a:pt x="5" y="485"/>
                  </a:lnTo>
                  <a:cubicBezTo>
                    <a:pt x="1" y="490"/>
                    <a:pt x="0" y="491"/>
                    <a:pt x="0" y="493"/>
                  </a:cubicBezTo>
                  <a:cubicBezTo>
                    <a:pt x="0" y="499"/>
                    <a:pt x="5" y="499"/>
                    <a:pt x="14" y="499"/>
                  </a:cubicBezTo>
                  <a:lnTo>
                    <a:pt x="427" y="499"/>
                  </a:lnTo>
                  <a:lnTo>
                    <a:pt x="470" y="374"/>
                  </a:lnTo>
                  <a:lnTo>
                    <a:pt x="457" y="374"/>
                  </a:lnTo>
                  <a:cubicBezTo>
                    <a:pt x="445" y="412"/>
                    <a:pt x="412" y="442"/>
                    <a:pt x="369" y="457"/>
                  </a:cubicBezTo>
                  <a:cubicBezTo>
                    <a:pt x="361" y="459"/>
                    <a:pt x="327" y="471"/>
                    <a:pt x="254" y="471"/>
                  </a:cubicBezTo>
                  <a:lnTo>
                    <a:pt x="42" y="471"/>
                  </a:lnTo>
                  <a:lnTo>
                    <a:pt x="215" y="257"/>
                  </a:lnTo>
                  <a:cubicBezTo>
                    <a:pt x="218" y="253"/>
                    <a:pt x="219" y="251"/>
                    <a:pt x="219" y="249"/>
                  </a:cubicBezTo>
                  <a:cubicBezTo>
                    <a:pt x="219" y="247"/>
                    <a:pt x="219" y="247"/>
                    <a:pt x="216" y="242"/>
                  </a:cubicBezTo>
                  <a:lnTo>
                    <a:pt x="54" y="20"/>
                  </a:lnTo>
                  <a:lnTo>
                    <a:pt x="251" y="20"/>
                  </a:lnTo>
                  <a:cubicBezTo>
                    <a:pt x="308" y="20"/>
                    <a:pt x="423" y="23"/>
                    <a:pt x="457" y="117"/>
                  </a:cubicBezTo>
                  <a:lnTo>
                    <a:pt x="470" y="117"/>
                  </a:lnTo>
                  <a:lnTo>
                    <a:pt x="427" y="0"/>
                  </a:lnTo>
                  <a:lnTo>
                    <a:pt x="14" y="0"/>
                  </a:lnTo>
                  <a:cubicBezTo>
                    <a:pt x="0" y="0"/>
                    <a:pt x="0" y="0"/>
                    <a:pt x="0" y="16"/>
                  </a:cubicBezTo>
                  <a:lnTo>
                    <a:pt x="182" y="26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4" name="Freeform 308"/>
            <p:cNvSpPr>
              <a:spLocks/>
            </p:cNvSpPr>
            <p:nvPr>
              <p:custDataLst>
                <p:tags r:id="rId123"/>
              </p:custDataLst>
            </p:nvPr>
          </p:nvSpPr>
          <p:spPr bwMode="auto">
            <a:xfrm>
              <a:off x="6877050" y="4203700"/>
              <a:ext cx="185737" cy="142875"/>
            </a:xfrm>
            <a:custGeom>
              <a:avLst/>
              <a:gdLst>
                <a:gd name="T0" fmla="*/ 267 w 310"/>
                <a:gd name="T1" fmla="*/ 38 h 238"/>
                <a:gd name="T2" fmla="*/ 303 w 310"/>
                <a:gd name="T3" fmla="*/ 13 h 238"/>
                <a:gd name="T4" fmla="*/ 310 w 310"/>
                <a:gd name="T5" fmla="*/ 5 h 238"/>
                <a:gd name="T6" fmla="*/ 305 w 310"/>
                <a:gd name="T7" fmla="*/ 0 h 238"/>
                <a:gd name="T8" fmla="*/ 269 w 310"/>
                <a:gd name="T9" fmla="*/ 1 h 238"/>
                <a:gd name="T10" fmla="*/ 232 w 310"/>
                <a:gd name="T11" fmla="*/ 0 h 238"/>
                <a:gd name="T12" fmla="*/ 225 w 310"/>
                <a:gd name="T13" fmla="*/ 8 h 238"/>
                <a:gd name="T14" fmla="*/ 233 w 310"/>
                <a:gd name="T15" fmla="*/ 13 h 238"/>
                <a:gd name="T16" fmla="*/ 255 w 310"/>
                <a:gd name="T17" fmla="*/ 27 h 238"/>
                <a:gd name="T18" fmla="*/ 254 w 310"/>
                <a:gd name="T19" fmla="*/ 35 h 238"/>
                <a:gd name="T20" fmla="*/ 216 w 310"/>
                <a:gd name="T21" fmla="*/ 187 h 238"/>
                <a:gd name="T22" fmla="*/ 127 w 310"/>
                <a:gd name="T23" fmla="*/ 6 h 238"/>
                <a:gd name="T24" fmla="*/ 115 w 310"/>
                <a:gd name="T25" fmla="*/ 0 h 238"/>
                <a:gd name="T26" fmla="*/ 67 w 310"/>
                <a:gd name="T27" fmla="*/ 0 h 238"/>
                <a:gd name="T28" fmla="*/ 56 w 310"/>
                <a:gd name="T29" fmla="*/ 8 h 238"/>
                <a:gd name="T30" fmla="*/ 68 w 310"/>
                <a:gd name="T31" fmla="*/ 13 h 238"/>
                <a:gd name="T32" fmla="*/ 90 w 310"/>
                <a:gd name="T33" fmla="*/ 14 h 238"/>
                <a:gd name="T34" fmla="*/ 43 w 310"/>
                <a:gd name="T35" fmla="*/ 201 h 238"/>
                <a:gd name="T36" fmla="*/ 7 w 310"/>
                <a:gd name="T37" fmla="*/ 226 h 238"/>
                <a:gd name="T38" fmla="*/ 0 w 310"/>
                <a:gd name="T39" fmla="*/ 233 h 238"/>
                <a:gd name="T40" fmla="*/ 5 w 310"/>
                <a:gd name="T41" fmla="*/ 238 h 238"/>
                <a:gd name="T42" fmla="*/ 41 w 310"/>
                <a:gd name="T43" fmla="*/ 237 h 238"/>
                <a:gd name="T44" fmla="*/ 78 w 310"/>
                <a:gd name="T45" fmla="*/ 238 h 238"/>
                <a:gd name="T46" fmla="*/ 85 w 310"/>
                <a:gd name="T47" fmla="*/ 231 h 238"/>
                <a:gd name="T48" fmla="*/ 77 w 310"/>
                <a:gd name="T49" fmla="*/ 226 h 238"/>
                <a:gd name="T50" fmla="*/ 55 w 310"/>
                <a:gd name="T51" fmla="*/ 211 h 238"/>
                <a:gd name="T52" fmla="*/ 57 w 310"/>
                <a:gd name="T53" fmla="*/ 202 h 238"/>
                <a:gd name="T54" fmla="*/ 101 w 310"/>
                <a:gd name="T55" fmla="*/ 24 h 238"/>
                <a:gd name="T56" fmla="*/ 203 w 310"/>
                <a:gd name="T57" fmla="*/ 232 h 238"/>
                <a:gd name="T58" fmla="*/ 211 w 310"/>
                <a:gd name="T59" fmla="*/ 238 h 238"/>
                <a:gd name="T60" fmla="*/ 218 w 310"/>
                <a:gd name="T61" fmla="*/ 231 h 238"/>
                <a:gd name="T62" fmla="*/ 267 w 310"/>
                <a:gd name="T63" fmla="*/ 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10" h="238">
                  <a:moveTo>
                    <a:pt x="267" y="38"/>
                  </a:moveTo>
                  <a:cubicBezTo>
                    <a:pt x="270" y="25"/>
                    <a:pt x="276" y="13"/>
                    <a:pt x="303" y="13"/>
                  </a:cubicBezTo>
                  <a:cubicBezTo>
                    <a:pt x="305" y="13"/>
                    <a:pt x="310" y="12"/>
                    <a:pt x="310" y="5"/>
                  </a:cubicBezTo>
                  <a:cubicBezTo>
                    <a:pt x="310" y="3"/>
                    <a:pt x="309" y="0"/>
                    <a:pt x="305" y="0"/>
                  </a:cubicBezTo>
                  <a:cubicBezTo>
                    <a:pt x="294" y="0"/>
                    <a:pt x="281" y="1"/>
                    <a:pt x="269" y="1"/>
                  </a:cubicBezTo>
                  <a:cubicBezTo>
                    <a:pt x="261" y="1"/>
                    <a:pt x="240" y="0"/>
                    <a:pt x="232" y="0"/>
                  </a:cubicBezTo>
                  <a:cubicBezTo>
                    <a:pt x="230" y="0"/>
                    <a:pt x="225" y="0"/>
                    <a:pt x="225" y="8"/>
                  </a:cubicBezTo>
                  <a:cubicBezTo>
                    <a:pt x="225" y="12"/>
                    <a:pt x="230" y="13"/>
                    <a:pt x="233" y="13"/>
                  </a:cubicBezTo>
                  <a:cubicBezTo>
                    <a:pt x="249" y="13"/>
                    <a:pt x="255" y="18"/>
                    <a:pt x="255" y="27"/>
                  </a:cubicBezTo>
                  <a:cubicBezTo>
                    <a:pt x="255" y="30"/>
                    <a:pt x="255" y="31"/>
                    <a:pt x="254" y="35"/>
                  </a:cubicBezTo>
                  <a:lnTo>
                    <a:pt x="216" y="187"/>
                  </a:lnTo>
                  <a:lnTo>
                    <a:pt x="127" y="6"/>
                  </a:lnTo>
                  <a:cubicBezTo>
                    <a:pt x="124" y="0"/>
                    <a:pt x="124" y="0"/>
                    <a:pt x="115" y="0"/>
                  </a:cubicBezTo>
                  <a:lnTo>
                    <a:pt x="67" y="0"/>
                  </a:lnTo>
                  <a:cubicBezTo>
                    <a:pt x="61" y="0"/>
                    <a:pt x="56" y="0"/>
                    <a:pt x="56" y="8"/>
                  </a:cubicBezTo>
                  <a:cubicBezTo>
                    <a:pt x="56" y="13"/>
                    <a:pt x="60" y="13"/>
                    <a:pt x="68" y="13"/>
                  </a:cubicBezTo>
                  <a:cubicBezTo>
                    <a:pt x="75" y="13"/>
                    <a:pt x="83" y="13"/>
                    <a:pt x="90" y="14"/>
                  </a:cubicBezTo>
                  <a:lnTo>
                    <a:pt x="43" y="201"/>
                  </a:lnTo>
                  <a:cubicBezTo>
                    <a:pt x="40" y="214"/>
                    <a:pt x="34" y="225"/>
                    <a:pt x="7" y="226"/>
                  </a:cubicBezTo>
                  <a:cubicBezTo>
                    <a:pt x="5" y="226"/>
                    <a:pt x="0" y="226"/>
                    <a:pt x="0" y="233"/>
                  </a:cubicBezTo>
                  <a:cubicBezTo>
                    <a:pt x="0" y="237"/>
                    <a:pt x="3" y="238"/>
                    <a:pt x="5" y="238"/>
                  </a:cubicBezTo>
                  <a:cubicBezTo>
                    <a:pt x="17" y="238"/>
                    <a:pt x="29" y="237"/>
                    <a:pt x="41" y="237"/>
                  </a:cubicBezTo>
                  <a:cubicBezTo>
                    <a:pt x="50" y="237"/>
                    <a:pt x="70" y="238"/>
                    <a:pt x="78" y="238"/>
                  </a:cubicBezTo>
                  <a:cubicBezTo>
                    <a:pt x="82" y="238"/>
                    <a:pt x="85" y="236"/>
                    <a:pt x="85" y="231"/>
                  </a:cubicBezTo>
                  <a:cubicBezTo>
                    <a:pt x="85" y="226"/>
                    <a:pt x="81" y="226"/>
                    <a:pt x="77" y="226"/>
                  </a:cubicBezTo>
                  <a:cubicBezTo>
                    <a:pt x="55" y="225"/>
                    <a:pt x="55" y="216"/>
                    <a:pt x="55" y="211"/>
                  </a:cubicBezTo>
                  <a:cubicBezTo>
                    <a:pt x="55" y="210"/>
                    <a:pt x="55" y="208"/>
                    <a:pt x="57" y="202"/>
                  </a:cubicBezTo>
                  <a:lnTo>
                    <a:pt x="101" y="24"/>
                  </a:lnTo>
                  <a:lnTo>
                    <a:pt x="203" y="232"/>
                  </a:lnTo>
                  <a:cubicBezTo>
                    <a:pt x="206" y="238"/>
                    <a:pt x="207" y="238"/>
                    <a:pt x="211" y="238"/>
                  </a:cubicBezTo>
                  <a:cubicBezTo>
                    <a:pt x="216" y="238"/>
                    <a:pt x="216" y="237"/>
                    <a:pt x="218" y="231"/>
                  </a:cubicBezTo>
                  <a:lnTo>
                    <a:pt x="267" y="3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5" name="Freeform 309"/>
            <p:cNvSpPr>
              <a:spLocks/>
            </p:cNvSpPr>
            <p:nvPr>
              <p:custDataLst>
                <p:tags r:id="rId124"/>
              </p:custDataLst>
            </p:nvPr>
          </p:nvSpPr>
          <p:spPr bwMode="auto">
            <a:xfrm>
              <a:off x="6872287" y="4494212"/>
              <a:ext cx="128587" cy="95250"/>
            </a:xfrm>
            <a:custGeom>
              <a:avLst/>
              <a:gdLst>
                <a:gd name="T0" fmla="*/ 26 w 213"/>
                <a:gd name="T1" fmla="*/ 132 h 158"/>
                <a:gd name="T2" fmla="*/ 23 w 213"/>
                <a:gd name="T3" fmla="*/ 146 h 158"/>
                <a:gd name="T4" fmla="*/ 35 w 213"/>
                <a:gd name="T5" fmla="*/ 158 h 158"/>
                <a:gd name="T6" fmla="*/ 48 w 213"/>
                <a:gd name="T7" fmla="*/ 150 h 158"/>
                <a:gd name="T8" fmla="*/ 54 w 213"/>
                <a:gd name="T9" fmla="*/ 128 h 158"/>
                <a:gd name="T10" fmla="*/ 62 w 213"/>
                <a:gd name="T11" fmla="*/ 97 h 158"/>
                <a:gd name="T12" fmla="*/ 68 w 213"/>
                <a:gd name="T13" fmla="*/ 74 h 158"/>
                <a:gd name="T14" fmla="*/ 83 w 213"/>
                <a:gd name="T15" fmla="*/ 42 h 158"/>
                <a:gd name="T16" fmla="*/ 135 w 213"/>
                <a:gd name="T17" fmla="*/ 10 h 158"/>
                <a:gd name="T18" fmla="*/ 156 w 213"/>
                <a:gd name="T19" fmla="*/ 34 h 158"/>
                <a:gd name="T20" fmla="*/ 135 w 213"/>
                <a:gd name="T21" fmla="*/ 109 h 158"/>
                <a:gd name="T22" fmla="*/ 130 w 213"/>
                <a:gd name="T23" fmla="*/ 128 h 158"/>
                <a:gd name="T24" fmla="*/ 163 w 213"/>
                <a:gd name="T25" fmla="*/ 158 h 158"/>
                <a:gd name="T26" fmla="*/ 213 w 213"/>
                <a:gd name="T27" fmla="*/ 104 h 158"/>
                <a:gd name="T28" fmla="*/ 208 w 213"/>
                <a:gd name="T29" fmla="*/ 100 h 158"/>
                <a:gd name="T30" fmla="*/ 201 w 213"/>
                <a:gd name="T31" fmla="*/ 106 h 158"/>
                <a:gd name="T32" fmla="*/ 164 w 213"/>
                <a:gd name="T33" fmla="*/ 148 h 158"/>
                <a:gd name="T34" fmla="*/ 155 w 213"/>
                <a:gd name="T35" fmla="*/ 136 h 158"/>
                <a:gd name="T36" fmla="*/ 163 w 213"/>
                <a:gd name="T37" fmla="*/ 107 h 158"/>
                <a:gd name="T38" fmla="*/ 182 w 213"/>
                <a:gd name="T39" fmla="*/ 40 h 158"/>
                <a:gd name="T40" fmla="*/ 136 w 213"/>
                <a:gd name="T41" fmla="*/ 0 h 158"/>
                <a:gd name="T42" fmla="*/ 77 w 213"/>
                <a:gd name="T43" fmla="*/ 32 h 158"/>
                <a:gd name="T44" fmla="*/ 40 w 213"/>
                <a:gd name="T45" fmla="*/ 0 h 158"/>
                <a:gd name="T46" fmla="*/ 13 w 213"/>
                <a:gd name="T47" fmla="*/ 19 h 158"/>
                <a:gd name="T48" fmla="*/ 0 w 213"/>
                <a:gd name="T49" fmla="*/ 54 h 158"/>
                <a:gd name="T50" fmla="*/ 6 w 213"/>
                <a:gd name="T51" fmla="*/ 58 h 158"/>
                <a:gd name="T52" fmla="*/ 14 w 213"/>
                <a:gd name="T53" fmla="*/ 48 h 158"/>
                <a:gd name="T54" fmla="*/ 39 w 213"/>
                <a:gd name="T55" fmla="*/ 10 h 158"/>
                <a:gd name="T56" fmla="*/ 51 w 213"/>
                <a:gd name="T57" fmla="*/ 27 h 158"/>
                <a:gd name="T58" fmla="*/ 45 w 213"/>
                <a:gd name="T59" fmla="*/ 56 h 158"/>
                <a:gd name="T60" fmla="*/ 37 w 213"/>
                <a:gd name="T61" fmla="*/ 87 h 158"/>
                <a:gd name="T62" fmla="*/ 26 w 213"/>
                <a:gd name="T63" fmla="*/ 13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" h="158">
                  <a:moveTo>
                    <a:pt x="26" y="132"/>
                  </a:moveTo>
                  <a:cubicBezTo>
                    <a:pt x="25" y="137"/>
                    <a:pt x="23" y="145"/>
                    <a:pt x="23" y="146"/>
                  </a:cubicBezTo>
                  <a:cubicBezTo>
                    <a:pt x="23" y="154"/>
                    <a:pt x="29" y="158"/>
                    <a:pt x="35" y="158"/>
                  </a:cubicBezTo>
                  <a:cubicBezTo>
                    <a:pt x="41" y="158"/>
                    <a:pt x="46" y="153"/>
                    <a:pt x="48" y="150"/>
                  </a:cubicBezTo>
                  <a:cubicBezTo>
                    <a:pt x="50" y="147"/>
                    <a:pt x="53" y="136"/>
                    <a:pt x="54" y="128"/>
                  </a:cubicBezTo>
                  <a:cubicBezTo>
                    <a:pt x="56" y="122"/>
                    <a:pt x="60" y="106"/>
                    <a:pt x="62" y="97"/>
                  </a:cubicBezTo>
                  <a:cubicBezTo>
                    <a:pt x="64" y="89"/>
                    <a:pt x="66" y="82"/>
                    <a:pt x="68" y="74"/>
                  </a:cubicBezTo>
                  <a:cubicBezTo>
                    <a:pt x="72" y="59"/>
                    <a:pt x="73" y="56"/>
                    <a:pt x="83" y="42"/>
                  </a:cubicBezTo>
                  <a:cubicBezTo>
                    <a:pt x="92" y="28"/>
                    <a:pt x="109" y="10"/>
                    <a:pt x="135" y="10"/>
                  </a:cubicBezTo>
                  <a:cubicBezTo>
                    <a:pt x="155" y="10"/>
                    <a:pt x="156" y="28"/>
                    <a:pt x="156" y="34"/>
                  </a:cubicBezTo>
                  <a:cubicBezTo>
                    <a:pt x="156" y="55"/>
                    <a:pt x="141" y="94"/>
                    <a:pt x="135" y="109"/>
                  </a:cubicBezTo>
                  <a:cubicBezTo>
                    <a:pt x="131" y="118"/>
                    <a:pt x="130" y="122"/>
                    <a:pt x="130" y="128"/>
                  </a:cubicBezTo>
                  <a:cubicBezTo>
                    <a:pt x="130" y="146"/>
                    <a:pt x="145" y="158"/>
                    <a:pt x="163" y="158"/>
                  </a:cubicBezTo>
                  <a:cubicBezTo>
                    <a:pt x="198" y="158"/>
                    <a:pt x="213" y="109"/>
                    <a:pt x="213" y="104"/>
                  </a:cubicBezTo>
                  <a:cubicBezTo>
                    <a:pt x="213" y="100"/>
                    <a:pt x="209" y="100"/>
                    <a:pt x="208" y="100"/>
                  </a:cubicBezTo>
                  <a:cubicBezTo>
                    <a:pt x="203" y="100"/>
                    <a:pt x="202" y="102"/>
                    <a:pt x="201" y="106"/>
                  </a:cubicBezTo>
                  <a:cubicBezTo>
                    <a:pt x="193" y="133"/>
                    <a:pt x="178" y="148"/>
                    <a:pt x="164" y="148"/>
                  </a:cubicBezTo>
                  <a:cubicBezTo>
                    <a:pt x="157" y="148"/>
                    <a:pt x="155" y="143"/>
                    <a:pt x="155" y="136"/>
                  </a:cubicBezTo>
                  <a:cubicBezTo>
                    <a:pt x="155" y="128"/>
                    <a:pt x="157" y="123"/>
                    <a:pt x="163" y="107"/>
                  </a:cubicBezTo>
                  <a:cubicBezTo>
                    <a:pt x="167" y="97"/>
                    <a:pt x="182" y="60"/>
                    <a:pt x="182" y="40"/>
                  </a:cubicBezTo>
                  <a:cubicBezTo>
                    <a:pt x="182" y="6"/>
                    <a:pt x="155" y="0"/>
                    <a:pt x="136" y="0"/>
                  </a:cubicBezTo>
                  <a:cubicBezTo>
                    <a:pt x="107" y="0"/>
                    <a:pt x="88" y="18"/>
                    <a:pt x="77" y="32"/>
                  </a:cubicBezTo>
                  <a:cubicBezTo>
                    <a:pt x="75" y="8"/>
                    <a:pt x="54" y="0"/>
                    <a:pt x="40" y="0"/>
                  </a:cubicBezTo>
                  <a:cubicBezTo>
                    <a:pt x="25" y="0"/>
                    <a:pt x="17" y="11"/>
                    <a:pt x="13" y="19"/>
                  </a:cubicBezTo>
                  <a:cubicBezTo>
                    <a:pt x="5" y="32"/>
                    <a:pt x="0" y="52"/>
                    <a:pt x="0" y="54"/>
                  </a:cubicBezTo>
                  <a:cubicBezTo>
                    <a:pt x="0" y="58"/>
                    <a:pt x="5" y="58"/>
                    <a:pt x="6" y="58"/>
                  </a:cubicBezTo>
                  <a:cubicBezTo>
                    <a:pt x="11" y="58"/>
                    <a:pt x="11" y="57"/>
                    <a:pt x="14" y="48"/>
                  </a:cubicBezTo>
                  <a:cubicBezTo>
                    <a:pt x="19" y="27"/>
                    <a:pt x="26" y="10"/>
                    <a:pt x="39" y="10"/>
                  </a:cubicBezTo>
                  <a:cubicBezTo>
                    <a:pt x="48" y="10"/>
                    <a:pt x="51" y="18"/>
                    <a:pt x="51" y="27"/>
                  </a:cubicBezTo>
                  <a:cubicBezTo>
                    <a:pt x="51" y="34"/>
                    <a:pt x="47" y="47"/>
                    <a:pt x="45" y="56"/>
                  </a:cubicBezTo>
                  <a:cubicBezTo>
                    <a:pt x="43" y="65"/>
                    <a:pt x="39" y="80"/>
                    <a:pt x="37" y="87"/>
                  </a:cubicBezTo>
                  <a:lnTo>
                    <a:pt x="26" y="13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6" name="Freeform 310"/>
            <p:cNvSpPr>
              <a:spLocks noEditPoints="1"/>
            </p:cNvSpPr>
            <p:nvPr>
              <p:custDataLst>
                <p:tags r:id="rId125"/>
              </p:custDataLst>
            </p:nvPr>
          </p:nvSpPr>
          <p:spPr bwMode="auto">
            <a:xfrm>
              <a:off x="7024687" y="4505325"/>
              <a:ext cx="155575" cy="57150"/>
            </a:xfrm>
            <a:custGeom>
              <a:avLst/>
              <a:gdLst>
                <a:gd name="T0" fmla="*/ 244 w 257"/>
                <a:gd name="T1" fmla="*/ 17 h 94"/>
                <a:gd name="T2" fmla="*/ 257 w 257"/>
                <a:gd name="T3" fmla="*/ 8 h 94"/>
                <a:gd name="T4" fmla="*/ 244 w 257"/>
                <a:gd name="T5" fmla="*/ 0 h 94"/>
                <a:gd name="T6" fmla="*/ 13 w 257"/>
                <a:gd name="T7" fmla="*/ 0 h 94"/>
                <a:gd name="T8" fmla="*/ 0 w 257"/>
                <a:gd name="T9" fmla="*/ 8 h 94"/>
                <a:gd name="T10" fmla="*/ 14 w 257"/>
                <a:gd name="T11" fmla="*/ 17 h 94"/>
                <a:gd name="T12" fmla="*/ 244 w 257"/>
                <a:gd name="T13" fmla="*/ 17 h 94"/>
                <a:gd name="T14" fmla="*/ 244 w 257"/>
                <a:gd name="T15" fmla="*/ 94 h 94"/>
                <a:gd name="T16" fmla="*/ 257 w 257"/>
                <a:gd name="T17" fmla="*/ 85 h 94"/>
                <a:gd name="T18" fmla="*/ 244 w 257"/>
                <a:gd name="T19" fmla="*/ 77 h 94"/>
                <a:gd name="T20" fmla="*/ 14 w 257"/>
                <a:gd name="T21" fmla="*/ 77 h 94"/>
                <a:gd name="T22" fmla="*/ 0 w 257"/>
                <a:gd name="T23" fmla="*/ 85 h 94"/>
                <a:gd name="T24" fmla="*/ 13 w 257"/>
                <a:gd name="T25" fmla="*/ 94 h 94"/>
                <a:gd name="T26" fmla="*/ 244 w 257"/>
                <a:gd name="T27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7" h="94">
                  <a:moveTo>
                    <a:pt x="244" y="17"/>
                  </a:moveTo>
                  <a:cubicBezTo>
                    <a:pt x="249" y="17"/>
                    <a:pt x="257" y="17"/>
                    <a:pt x="257" y="8"/>
                  </a:cubicBezTo>
                  <a:cubicBezTo>
                    <a:pt x="257" y="0"/>
                    <a:pt x="249" y="0"/>
                    <a:pt x="244" y="0"/>
                  </a:cubicBezTo>
                  <a:lnTo>
                    <a:pt x="13" y="0"/>
                  </a:lnTo>
                  <a:cubicBezTo>
                    <a:pt x="9" y="0"/>
                    <a:pt x="0" y="0"/>
                    <a:pt x="0" y="8"/>
                  </a:cubicBezTo>
                  <a:cubicBezTo>
                    <a:pt x="0" y="17"/>
                    <a:pt x="8" y="17"/>
                    <a:pt x="14" y="17"/>
                  </a:cubicBezTo>
                  <a:lnTo>
                    <a:pt x="244" y="17"/>
                  </a:lnTo>
                  <a:close/>
                  <a:moveTo>
                    <a:pt x="244" y="94"/>
                  </a:moveTo>
                  <a:cubicBezTo>
                    <a:pt x="249" y="94"/>
                    <a:pt x="257" y="94"/>
                    <a:pt x="257" y="85"/>
                  </a:cubicBezTo>
                  <a:cubicBezTo>
                    <a:pt x="257" y="77"/>
                    <a:pt x="249" y="77"/>
                    <a:pt x="244" y="77"/>
                  </a:cubicBezTo>
                  <a:lnTo>
                    <a:pt x="14" y="77"/>
                  </a:lnTo>
                  <a:cubicBezTo>
                    <a:pt x="8" y="77"/>
                    <a:pt x="0" y="77"/>
                    <a:pt x="0" y="85"/>
                  </a:cubicBezTo>
                  <a:cubicBezTo>
                    <a:pt x="0" y="94"/>
                    <a:pt x="9" y="94"/>
                    <a:pt x="13" y="94"/>
                  </a:cubicBezTo>
                  <a:lnTo>
                    <a:pt x="244" y="9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7" name="Freeform 311"/>
            <p:cNvSpPr>
              <a:spLocks/>
            </p:cNvSpPr>
            <p:nvPr>
              <p:custDataLst>
                <p:tags r:id="rId126"/>
              </p:custDataLst>
            </p:nvPr>
          </p:nvSpPr>
          <p:spPr bwMode="auto">
            <a:xfrm>
              <a:off x="7218362" y="4448175"/>
              <a:ext cx="76200" cy="138113"/>
            </a:xfrm>
            <a:custGeom>
              <a:avLst/>
              <a:gdLst>
                <a:gd name="T0" fmla="*/ 79 w 127"/>
                <a:gd name="T1" fmla="*/ 9 h 231"/>
                <a:gd name="T2" fmla="*/ 68 w 127"/>
                <a:gd name="T3" fmla="*/ 0 h 231"/>
                <a:gd name="T4" fmla="*/ 0 w 127"/>
                <a:gd name="T5" fmla="*/ 22 h 231"/>
                <a:gd name="T6" fmla="*/ 0 w 127"/>
                <a:gd name="T7" fmla="*/ 34 h 231"/>
                <a:gd name="T8" fmla="*/ 50 w 127"/>
                <a:gd name="T9" fmla="*/ 25 h 231"/>
                <a:gd name="T10" fmla="*/ 50 w 127"/>
                <a:gd name="T11" fmla="*/ 202 h 231"/>
                <a:gd name="T12" fmla="*/ 15 w 127"/>
                <a:gd name="T13" fmla="*/ 218 h 231"/>
                <a:gd name="T14" fmla="*/ 2 w 127"/>
                <a:gd name="T15" fmla="*/ 218 h 231"/>
                <a:gd name="T16" fmla="*/ 2 w 127"/>
                <a:gd name="T17" fmla="*/ 231 h 231"/>
                <a:gd name="T18" fmla="*/ 64 w 127"/>
                <a:gd name="T19" fmla="*/ 230 h 231"/>
                <a:gd name="T20" fmla="*/ 127 w 127"/>
                <a:gd name="T21" fmla="*/ 231 h 231"/>
                <a:gd name="T22" fmla="*/ 127 w 127"/>
                <a:gd name="T23" fmla="*/ 218 h 231"/>
                <a:gd name="T24" fmla="*/ 113 w 127"/>
                <a:gd name="T25" fmla="*/ 218 h 231"/>
                <a:gd name="T26" fmla="*/ 79 w 127"/>
                <a:gd name="T27" fmla="*/ 202 h 231"/>
                <a:gd name="T28" fmla="*/ 79 w 127"/>
                <a:gd name="T29" fmla="*/ 9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1">
                  <a:moveTo>
                    <a:pt x="79" y="9"/>
                  </a:moveTo>
                  <a:cubicBezTo>
                    <a:pt x="79" y="0"/>
                    <a:pt x="78" y="0"/>
                    <a:pt x="68" y="0"/>
                  </a:cubicBezTo>
                  <a:cubicBezTo>
                    <a:pt x="46" y="21"/>
                    <a:pt x="14" y="22"/>
                    <a:pt x="0" y="22"/>
                  </a:cubicBezTo>
                  <a:lnTo>
                    <a:pt x="0" y="34"/>
                  </a:lnTo>
                  <a:cubicBezTo>
                    <a:pt x="8" y="34"/>
                    <a:pt x="31" y="34"/>
                    <a:pt x="50" y="25"/>
                  </a:cubicBezTo>
                  <a:lnTo>
                    <a:pt x="50" y="202"/>
                  </a:lnTo>
                  <a:cubicBezTo>
                    <a:pt x="50" y="214"/>
                    <a:pt x="50" y="218"/>
                    <a:pt x="15" y="218"/>
                  </a:cubicBezTo>
                  <a:lnTo>
                    <a:pt x="2" y="218"/>
                  </a:lnTo>
                  <a:lnTo>
                    <a:pt x="2" y="231"/>
                  </a:lnTo>
                  <a:cubicBezTo>
                    <a:pt x="8" y="231"/>
                    <a:pt x="51" y="230"/>
                    <a:pt x="64" y="230"/>
                  </a:cubicBezTo>
                  <a:cubicBezTo>
                    <a:pt x="75" y="230"/>
                    <a:pt x="119" y="231"/>
                    <a:pt x="127" y="231"/>
                  </a:cubicBezTo>
                  <a:lnTo>
                    <a:pt x="127" y="218"/>
                  </a:lnTo>
                  <a:lnTo>
                    <a:pt x="113" y="218"/>
                  </a:lnTo>
                  <a:cubicBezTo>
                    <a:pt x="79" y="218"/>
                    <a:pt x="79" y="214"/>
                    <a:pt x="79" y="202"/>
                  </a:cubicBezTo>
                  <a:lnTo>
                    <a:pt x="79" y="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" name="Freeform 312"/>
            <p:cNvSpPr>
              <a:spLocks/>
            </p:cNvSpPr>
            <p:nvPr>
              <p:custDataLst>
                <p:tags r:id="rId127"/>
              </p:custDataLst>
            </p:nvPr>
          </p:nvSpPr>
          <p:spPr bwMode="auto">
            <a:xfrm>
              <a:off x="7432675" y="4289425"/>
              <a:ext cx="79375" cy="44450"/>
            </a:xfrm>
            <a:custGeom>
              <a:avLst/>
              <a:gdLst>
                <a:gd name="T0" fmla="*/ 67 w 133"/>
                <a:gd name="T1" fmla="*/ 0 h 76"/>
                <a:gd name="T2" fmla="*/ 0 w 133"/>
                <a:gd name="T3" fmla="*/ 68 h 76"/>
                <a:gd name="T4" fmla="*/ 9 w 133"/>
                <a:gd name="T5" fmla="*/ 76 h 76"/>
                <a:gd name="T6" fmla="*/ 67 w 133"/>
                <a:gd name="T7" fmla="*/ 26 h 76"/>
                <a:gd name="T8" fmla="*/ 124 w 133"/>
                <a:gd name="T9" fmla="*/ 76 h 76"/>
                <a:gd name="T10" fmla="*/ 133 w 133"/>
                <a:gd name="T11" fmla="*/ 68 h 76"/>
                <a:gd name="T12" fmla="*/ 67 w 133"/>
                <a:gd name="T1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76">
                  <a:moveTo>
                    <a:pt x="67" y="0"/>
                  </a:moveTo>
                  <a:lnTo>
                    <a:pt x="0" y="68"/>
                  </a:lnTo>
                  <a:lnTo>
                    <a:pt x="9" y="76"/>
                  </a:lnTo>
                  <a:lnTo>
                    <a:pt x="67" y="26"/>
                  </a:lnTo>
                  <a:lnTo>
                    <a:pt x="124" y="76"/>
                  </a:lnTo>
                  <a:lnTo>
                    <a:pt x="133" y="68"/>
                  </a:lnTo>
                  <a:lnTo>
                    <a:pt x="67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9" name="Freeform 313"/>
            <p:cNvSpPr>
              <a:spLocks/>
            </p:cNvSpPr>
            <p:nvPr>
              <p:custDataLst>
                <p:tags r:id="rId128"/>
              </p:custDataLst>
            </p:nvPr>
          </p:nvSpPr>
          <p:spPr bwMode="auto">
            <a:xfrm>
              <a:off x="7392987" y="4364037"/>
              <a:ext cx="127000" cy="136525"/>
            </a:xfrm>
            <a:custGeom>
              <a:avLst/>
              <a:gdLst>
                <a:gd name="T0" fmla="*/ 45 w 211"/>
                <a:gd name="T1" fmla="*/ 179 h 226"/>
                <a:gd name="T2" fmla="*/ 104 w 211"/>
                <a:gd name="T3" fmla="*/ 123 h 226"/>
                <a:gd name="T4" fmla="*/ 153 w 211"/>
                <a:gd name="T5" fmla="*/ 78 h 226"/>
                <a:gd name="T6" fmla="*/ 211 w 211"/>
                <a:gd name="T7" fmla="*/ 5 h 226"/>
                <a:gd name="T8" fmla="*/ 206 w 211"/>
                <a:gd name="T9" fmla="*/ 0 h 226"/>
                <a:gd name="T10" fmla="*/ 198 w 211"/>
                <a:gd name="T11" fmla="*/ 6 h 226"/>
                <a:gd name="T12" fmla="*/ 161 w 211"/>
                <a:gd name="T13" fmla="*/ 38 h 226"/>
                <a:gd name="T14" fmla="*/ 135 w 211"/>
                <a:gd name="T15" fmla="*/ 22 h 226"/>
                <a:gd name="T16" fmla="*/ 101 w 211"/>
                <a:gd name="T17" fmla="*/ 0 h 226"/>
                <a:gd name="T18" fmla="*/ 41 w 211"/>
                <a:gd name="T19" fmla="*/ 57 h 226"/>
                <a:gd name="T20" fmla="*/ 47 w 211"/>
                <a:gd name="T21" fmla="*/ 63 h 226"/>
                <a:gd name="T22" fmla="*/ 53 w 211"/>
                <a:gd name="T23" fmla="*/ 57 h 226"/>
                <a:gd name="T24" fmla="*/ 95 w 211"/>
                <a:gd name="T25" fmla="*/ 34 h 226"/>
                <a:gd name="T26" fmla="*/ 127 w 211"/>
                <a:gd name="T27" fmla="*/ 41 h 226"/>
                <a:gd name="T28" fmla="*/ 165 w 211"/>
                <a:gd name="T29" fmla="*/ 49 h 226"/>
                <a:gd name="T30" fmla="*/ 96 w 211"/>
                <a:gd name="T31" fmla="*/ 114 h 226"/>
                <a:gd name="T32" fmla="*/ 51 w 211"/>
                <a:gd name="T33" fmla="*/ 156 h 226"/>
                <a:gd name="T34" fmla="*/ 0 w 211"/>
                <a:gd name="T35" fmla="*/ 221 h 226"/>
                <a:gd name="T36" fmla="*/ 6 w 211"/>
                <a:gd name="T37" fmla="*/ 226 h 226"/>
                <a:gd name="T38" fmla="*/ 14 w 211"/>
                <a:gd name="T39" fmla="*/ 220 h 226"/>
                <a:gd name="T40" fmla="*/ 56 w 211"/>
                <a:gd name="T41" fmla="*/ 189 h 226"/>
                <a:gd name="T42" fmla="*/ 85 w 211"/>
                <a:gd name="T43" fmla="*/ 208 h 226"/>
                <a:gd name="T44" fmla="*/ 117 w 211"/>
                <a:gd name="T45" fmla="*/ 226 h 226"/>
                <a:gd name="T46" fmla="*/ 195 w 211"/>
                <a:gd name="T47" fmla="*/ 149 h 226"/>
                <a:gd name="T48" fmla="*/ 189 w 211"/>
                <a:gd name="T49" fmla="*/ 144 h 226"/>
                <a:gd name="T50" fmla="*/ 182 w 211"/>
                <a:gd name="T51" fmla="*/ 151 h 226"/>
                <a:gd name="T52" fmla="*/ 122 w 211"/>
                <a:gd name="T53" fmla="*/ 193 h 226"/>
                <a:gd name="T54" fmla="*/ 93 w 211"/>
                <a:gd name="T55" fmla="*/ 186 h 226"/>
                <a:gd name="T56" fmla="*/ 58 w 211"/>
                <a:gd name="T57" fmla="*/ 178 h 226"/>
                <a:gd name="T58" fmla="*/ 45 w 211"/>
                <a:gd name="T59" fmla="*/ 179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11" h="226">
                  <a:moveTo>
                    <a:pt x="45" y="179"/>
                  </a:moveTo>
                  <a:cubicBezTo>
                    <a:pt x="71" y="150"/>
                    <a:pt x="86" y="138"/>
                    <a:pt x="104" y="123"/>
                  </a:cubicBezTo>
                  <a:cubicBezTo>
                    <a:pt x="104" y="122"/>
                    <a:pt x="135" y="96"/>
                    <a:pt x="153" y="78"/>
                  </a:cubicBezTo>
                  <a:cubicBezTo>
                    <a:pt x="200" y="31"/>
                    <a:pt x="211" y="7"/>
                    <a:pt x="211" y="5"/>
                  </a:cubicBezTo>
                  <a:cubicBezTo>
                    <a:pt x="211" y="0"/>
                    <a:pt x="207" y="0"/>
                    <a:pt x="206" y="0"/>
                  </a:cubicBezTo>
                  <a:cubicBezTo>
                    <a:pt x="202" y="0"/>
                    <a:pt x="201" y="1"/>
                    <a:pt x="198" y="6"/>
                  </a:cubicBezTo>
                  <a:cubicBezTo>
                    <a:pt x="183" y="30"/>
                    <a:pt x="173" y="38"/>
                    <a:pt x="161" y="38"/>
                  </a:cubicBezTo>
                  <a:cubicBezTo>
                    <a:pt x="149" y="38"/>
                    <a:pt x="143" y="30"/>
                    <a:pt x="135" y="22"/>
                  </a:cubicBezTo>
                  <a:cubicBezTo>
                    <a:pt x="126" y="10"/>
                    <a:pt x="117" y="0"/>
                    <a:pt x="101" y="0"/>
                  </a:cubicBezTo>
                  <a:cubicBezTo>
                    <a:pt x="63" y="0"/>
                    <a:pt x="41" y="47"/>
                    <a:pt x="41" y="57"/>
                  </a:cubicBezTo>
                  <a:cubicBezTo>
                    <a:pt x="41" y="60"/>
                    <a:pt x="42" y="63"/>
                    <a:pt x="47" y="63"/>
                  </a:cubicBezTo>
                  <a:cubicBezTo>
                    <a:pt x="51" y="63"/>
                    <a:pt x="52" y="60"/>
                    <a:pt x="53" y="57"/>
                  </a:cubicBezTo>
                  <a:cubicBezTo>
                    <a:pt x="62" y="34"/>
                    <a:pt x="91" y="34"/>
                    <a:pt x="95" y="34"/>
                  </a:cubicBezTo>
                  <a:cubicBezTo>
                    <a:pt x="106" y="34"/>
                    <a:pt x="115" y="37"/>
                    <a:pt x="127" y="41"/>
                  </a:cubicBezTo>
                  <a:cubicBezTo>
                    <a:pt x="147" y="49"/>
                    <a:pt x="152" y="49"/>
                    <a:pt x="165" y="49"/>
                  </a:cubicBezTo>
                  <a:cubicBezTo>
                    <a:pt x="147" y="70"/>
                    <a:pt x="105" y="106"/>
                    <a:pt x="96" y="114"/>
                  </a:cubicBezTo>
                  <a:lnTo>
                    <a:pt x="51" y="156"/>
                  </a:lnTo>
                  <a:cubicBezTo>
                    <a:pt x="17" y="189"/>
                    <a:pt x="0" y="218"/>
                    <a:pt x="0" y="221"/>
                  </a:cubicBezTo>
                  <a:cubicBezTo>
                    <a:pt x="0" y="226"/>
                    <a:pt x="5" y="226"/>
                    <a:pt x="6" y="226"/>
                  </a:cubicBezTo>
                  <a:cubicBezTo>
                    <a:pt x="10" y="226"/>
                    <a:pt x="11" y="225"/>
                    <a:pt x="14" y="220"/>
                  </a:cubicBezTo>
                  <a:cubicBezTo>
                    <a:pt x="25" y="202"/>
                    <a:pt x="40" y="189"/>
                    <a:pt x="56" y="189"/>
                  </a:cubicBezTo>
                  <a:cubicBezTo>
                    <a:pt x="67" y="189"/>
                    <a:pt x="72" y="193"/>
                    <a:pt x="85" y="208"/>
                  </a:cubicBezTo>
                  <a:cubicBezTo>
                    <a:pt x="93" y="218"/>
                    <a:pt x="102" y="226"/>
                    <a:pt x="117" y="226"/>
                  </a:cubicBezTo>
                  <a:cubicBezTo>
                    <a:pt x="166" y="226"/>
                    <a:pt x="195" y="163"/>
                    <a:pt x="195" y="149"/>
                  </a:cubicBezTo>
                  <a:cubicBezTo>
                    <a:pt x="195" y="147"/>
                    <a:pt x="193" y="144"/>
                    <a:pt x="189" y="144"/>
                  </a:cubicBezTo>
                  <a:cubicBezTo>
                    <a:pt x="185" y="144"/>
                    <a:pt x="184" y="147"/>
                    <a:pt x="182" y="151"/>
                  </a:cubicBezTo>
                  <a:cubicBezTo>
                    <a:pt x="171" y="183"/>
                    <a:pt x="139" y="193"/>
                    <a:pt x="122" y="193"/>
                  </a:cubicBezTo>
                  <a:cubicBezTo>
                    <a:pt x="112" y="193"/>
                    <a:pt x="103" y="190"/>
                    <a:pt x="93" y="186"/>
                  </a:cubicBezTo>
                  <a:cubicBezTo>
                    <a:pt x="76" y="180"/>
                    <a:pt x="68" y="178"/>
                    <a:pt x="58" y="178"/>
                  </a:cubicBezTo>
                  <a:cubicBezTo>
                    <a:pt x="57" y="178"/>
                    <a:pt x="49" y="178"/>
                    <a:pt x="45" y="17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0" name="Freeform 314"/>
            <p:cNvSpPr>
              <a:spLocks/>
            </p:cNvSpPr>
            <p:nvPr>
              <p:custDataLst>
                <p:tags r:id="rId129"/>
              </p:custDataLst>
            </p:nvPr>
          </p:nvSpPr>
          <p:spPr bwMode="auto">
            <a:xfrm>
              <a:off x="7527925" y="4449762"/>
              <a:ext cx="128587" cy="93663"/>
            </a:xfrm>
            <a:custGeom>
              <a:avLst/>
              <a:gdLst>
                <a:gd name="T0" fmla="*/ 26 w 213"/>
                <a:gd name="T1" fmla="*/ 131 h 157"/>
                <a:gd name="T2" fmla="*/ 23 w 213"/>
                <a:gd name="T3" fmla="*/ 146 h 157"/>
                <a:gd name="T4" fmla="*/ 35 w 213"/>
                <a:gd name="T5" fmla="*/ 157 h 157"/>
                <a:gd name="T6" fmla="*/ 48 w 213"/>
                <a:gd name="T7" fmla="*/ 149 h 157"/>
                <a:gd name="T8" fmla="*/ 55 w 213"/>
                <a:gd name="T9" fmla="*/ 128 h 157"/>
                <a:gd name="T10" fmla="*/ 62 w 213"/>
                <a:gd name="T11" fmla="*/ 96 h 157"/>
                <a:gd name="T12" fmla="*/ 68 w 213"/>
                <a:gd name="T13" fmla="*/ 73 h 157"/>
                <a:gd name="T14" fmla="*/ 83 w 213"/>
                <a:gd name="T15" fmla="*/ 41 h 157"/>
                <a:gd name="T16" fmla="*/ 135 w 213"/>
                <a:gd name="T17" fmla="*/ 9 h 157"/>
                <a:gd name="T18" fmla="*/ 156 w 213"/>
                <a:gd name="T19" fmla="*/ 34 h 157"/>
                <a:gd name="T20" fmla="*/ 135 w 213"/>
                <a:gd name="T21" fmla="*/ 108 h 157"/>
                <a:gd name="T22" fmla="*/ 130 w 213"/>
                <a:gd name="T23" fmla="*/ 127 h 157"/>
                <a:gd name="T24" fmla="*/ 163 w 213"/>
                <a:gd name="T25" fmla="*/ 157 h 157"/>
                <a:gd name="T26" fmla="*/ 213 w 213"/>
                <a:gd name="T27" fmla="*/ 104 h 157"/>
                <a:gd name="T28" fmla="*/ 208 w 213"/>
                <a:gd name="T29" fmla="*/ 99 h 157"/>
                <a:gd name="T30" fmla="*/ 201 w 213"/>
                <a:gd name="T31" fmla="*/ 105 h 157"/>
                <a:gd name="T32" fmla="*/ 164 w 213"/>
                <a:gd name="T33" fmla="*/ 147 h 157"/>
                <a:gd name="T34" fmla="*/ 155 w 213"/>
                <a:gd name="T35" fmla="*/ 135 h 157"/>
                <a:gd name="T36" fmla="*/ 163 w 213"/>
                <a:gd name="T37" fmla="*/ 107 h 157"/>
                <a:gd name="T38" fmla="*/ 182 w 213"/>
                <a:gd name="T39" fmla="*/ 39 h 157"/>
                <a:gd name="T40" fmla="*/ 137 w 213"/>
                <a:gd name="T41" fmla="*/ 0 h 157"/>
                <a:gd name="T42" fmla="*/ 78 w 213"/>
                <a:gd name="T43" fmla="*/ 31 h 157"/>
                <a:gd name="T44" fmla="*/ 40 w 213"/>
                <a:gd name="T45" fmla="*/ 0 h 157"/>
                <a:gd name="T46" fmla="*/ 13 w 213"/>
                <a:gd name="T47" fmla="*/ 18 h 157"/>
                <a:gd name="T48" fmla="*/ 0 w 213"/>
                <a:gd name="T49" fmla="*/ 53 h 157"/>
                <a:gd name="T50" fmla="*/ 6 w 213"/>
                <a:gd name="T51" fmla="*/ 58 h 157"/>
                <a:gd name="T52" fmla="*/ 14 w 213"/>
                <a:gd name="T53" fmla="*/ 47 h 157"/>
                <a:gd name="T54" fmla="*/ 39 w 213"/>
                <a:gd name="T55" fmla="*/ 9 h 157"/>
                <a:gd name="T56" fmla="*/ 51 w 213"/>
                <a:gd name="T57" fmla="*/ 26 h 157"/>
                <a:gd name="T58" fmla="*/ 45 w 213"/>
                <a:gd name="T59" fmla="*/ 55 h 157"/>
                <a:gd name="T60" fmla="*/ 38 w 213"/>
                <a:gd name="T61" fmla="*/ 87 h 157"/>
                <a:gd name="T62" fmla="*/ 26 w 213"/>
                <a:gd name="T63" fmla="*/ 13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" h="157">
                  <a:moveTo>
                    <a:pt x="26" y="131"/>
                  </a:moveTo>
                  <a:cubicBezTo>
                    <a:pt x="25" y="136"/>
                    <a:pt x="23" y="145"/>
                    <a:pt x="23" y="146"/>
                  </a:cubicBezTo>
                  <a:cubicBezTo>
                    <a:pt x="23" y="153"/>
                    <a:pt x="29" y="157"/>
                    <a:pt x="35" y="157"/>
                  </a:cubicBezTo>
                  <a:cubicBezTo>
                    <a:pt x="41" y="157"/>
                    <a:pt x="47" y="152"/>
                    <a:pt x="48" y="149"/>
                  </a:cubicBezTo>
                  <a:cubicBezTo>
                    <a:pt x="50" y="146"/>
                    <a:pt x="53" y="135"/>
                    <a:pt x="55" y="128"/>
                  </a:cubicBezTo>
                  <a:cubicBezTo>
                    <a:pt x="56" y="121"/>
                    <a:pt x="60" y="105"/>
                    <a:pt x="62" y="96"/>
                  </a:cubicBezTo>
                  <a:cubicBezTo>
                    <a:pt x="64" y="89"/>
                    <a:pt x="67" y="81"/>
                    <a:pt x="68" y="73"/>
                  </a:cubicBezTo>
                  <a:cubicBezTo>
                    <a:pt x="72" y="59"/>
                    <a:pt x="73" y="56"/>
                    <a:pt x="83" y="41"/>
                  </a:cubicBezTo>
                  <a:cubicBezTo>
                    <a:pt x="93" y="28"/>
                    <a:pt x="109" y="9"/>
                    <a:pt x="135" y="9"/>
                  </a:cubicBezTo>
                  <a:cubicBezTo>
                    <a:pt x="155" y="9"/>
                    <a:pt x="156" y="27"/>
                    <a:pt x="156" y="34"/>
                  </a:cubicBezTo>
                  <a:cubicBezTo>
                    <a:pt x="156" y="55"/>
                    <a:pt x="141" y="93"/>
                    <a:pt x="135" y="108"/>
                  </a:cubicBezTo>
                  <a:cubicBezTo>
                    <a:pt x="131" y="118"/>
                    <a:pt x="130" y="121"/>
                    <a:pt x="130" y="127"/>
                  </a:cubicBezTo>
                  <a:cubicBezTo>
                    <a:pt x="130" y="145"/>
                    <a:pt x="145" y="157"/>
                    <a:pt x="163" y="157"/>
                  </a:cubicBezTo>
                  <a:cubicBezTo>
                    <a:pt x="198" y="157"/>
                    <a:pt x="213" y="109"/>
                    <a:pt x="213" y="104"/>
                  </a:cubicBezTo>
                  <a:cubicBezTo>
                    <a:pt x="213" y="99"/>
                    <a:pt x="209" y="99"/>
                    <a:pt x="208" y="99"/>
                  </a:cubicBezTo>
                  <a:cubicBezTo>
                    <a:pt x="203" y="99"/>
                    <a:pt x="202" y="101"/>
                    <a:pt x="201" y="105"/>
                  </a:cubicBezTo>
                  <a:cubicBezTo>
                    <a:pt x="193" y="133"/>
                    <a:pt x="178" y="147"/>
                    <a:pt x="164" y="147"/>
                  </a:cubicBezTo>
                  <a:cubicBezTo>
                    <a:pt x="157" y="147"/>
                    <a:pt x="155" y="142"/>
                    <a:pt x="155" y="135"/>
                  </a:cubicBezTo>
                  <a:cubicBezTo>
                    <a:pt x="155" y="127"/>
                    <a:pt x="157" y="122"/>
                    <a:pt x="163" y="107"/>
                  </a:cubicBezTo>
                  <a:cubicBezTo>
                    <a:pt x="168" y="96"/>
                    <a:pt x="182" y="59"/>
                    <a:pt x="182" y="39"/>
                  </a:cubicBezTo>
                  <a:cubicBezTo>
                    <a:pt x="182" y="6"/>
                    <a:pt x="155" y="0"/>
                    <a:pt x="137" y="0"/>
                  </a:cubicBezTo>
                  <a:cubicBezTo>
                    <a:pt x="108" y="0"/>
                    <a:pt x="88" y="17"/>
                    <a:pt x="78" y="31"/>
                  </a:cubicBezTo>
                  <a:cubicBezTo>
                    <a:pt x="75" y="7"/>
                    <a:pt x="55" y="0"/>
                    <a:pt x="40" y="0"/>
                  </a:cubicBezTo>
                  <a:cubicBezTo>
                    <a:pt x="25" y="0"/>
                    <a:pt x="17" y="10"/>
                    <a:pt x="13" y="18"/>
                  </a:cubicBezTo>
                  <a:cubicBezTo>
                    <a:pt x="5" y="31"/>
                    <a:pt x="0" y="51"/>
                    <a:pt x="0" y="53"/>
                  </a:cubicBezTo>
                  <a:cubicBezTo>
                    <a:pt x="0" y="58"/>
                    <a:pt x="5" y="58"/>
                    <a:pt x="6" y="58"/>
                  </a:cubicBezTo>
                  <a:cubicBezTo>
                    <a:pt x="11" y="58"/>
                    <a:pt x="11" y="56"/>
                    <a:pt x="14" y="47"/>
                  </a:cubicBezTo>
                  <a:cubicBezTo>
                    <a:pt x="19" y="26"/>
                    <a:pt x="26" y="9"/>
                    <a:pt x="39" y="9"/>
                  </a:cubicBezTo>
                  <a:cubicBezTo>
                    <a:pt x="48" y="9"/>
                    <a:pt x="51" y="17"/>
                    <a:pt x="51" y="26"/>
                  </a:cubicBezTo>
                  <a:cubicBezTo>
                    <a:pt x="51" y="33"/>
                    <a:pt x="48" y="46"/>
                    <a:pt x="45" y="55"/>
                  </a:cubicBezTo>
                  <a:cubicBezTo>
                    <a:pt x="43" y="65"/>
                    <a:pt x="39" y="79"/>
                    <a:pt x="38" y="87"/>
                  </a:cubicBezTo>
                  <a:lnTo>
                    <a:pt x="26" y="13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1" name="Freeform 315"/>
            <p:cNvSpPr>
              <a:spLocks noEditPoints="1"/>
            </p:cNvSpPr>
            <p:nvPr>
              <p:custDataLst>
                <p:tags r:id="rId130"/>
              </p:custDataLst>
            </p:nvPr>
          </p:nvSpPr>
          <p:spPr bwMode="auto">
            <a:xfrm>
              <a:off x="7675562" y="4449762"/>
              <a:ext cx="103187" cy="134938"/>
            </a:xfrm>
            <a:custGeom>
              <a:avLst/>
              <a:gdLst>
                <a:gd name="T0" fmla="*/ 171 w 172"/>
                <a:gd name="T1" fmla="*/ 25 h 225"/>
                <a:gd name="T2" fmla="*/ 172 w 172"/>
                <a:gd name="T3" fmla="*/ 17 h 225"/>
                <a:gd name="T4" fmla="*/ 160 w 172"/>
                <a:gd name="T5" fmla="*/ 6 h 225"/>
                <a:gd name="T6" fmla="*/ 144 w 172"/>
                <a:gd name="T7" fmla="*/ 20 h 225"/>
                <a:gd name="T8" fmla="*/ 108 w 172"/>
                <a:gd name="T9" fmla="*/ 0 h 225"/>
                <a:gd name="T10" fmla="*/ 19 w 172"/>
                <a:gd name="T11" fmla="*/ 96 h 225"/>
                <a:gd name="T12" fmla="*/ 72 w 172"/>
                <a:gd name="T13" fmla="*/ 153 h 225"/>
                <a:gd name="T14" fmla="*/ 116 w 172"/>
                <a:gd name="T15" fmla="*/ 135 h 225"/>
                <a:gd name="T16" fmla="*/ 108 w 172"/>
                <a:gd name="T17" fmla="*/ 166 h 225"/>
                <a:gd name="T18" fmla="*/ 88 w 172"/>
                <a:gd name="T19" fmla="*/ 202 h 225"/>
                <a:gd name="T20" fmla="*/ 49 w 172"/>
                <a:gd name="T21" fmla="*/ 215 h 225"/>
                <a:gd name="T22" fmla="*/ 22 w 172"/>
                <a:gd name="T23" fmla="*/ 212 h 225"/>
                <a:gd name="T24" fmla="*/ 34 w 172"/>
                <a:gd name="T25" fmla="*/ 195 h 225"/>
                <a:gd name="T26" fmla="*/ 20 w 172"/>
                <a:gd name="T27" fmla="*/ 182 h 225"/>
                <a:gd name="T28" fmla="*/ 0 w 172"/>
                <a:gd name="T29" fmla="*/ 203 h 225"/>
                <a:gd name="T30" fmla="*/ 50 w 172"/>
                <a:gd name="T31" fmla="*/ 225 h 225"/>
                <a:gd name="T32" fmla="*/ 133 w 172"/>
                <a:gd name="T33" fmla="*/ 177 h 225"/>
                <a:gd name="T34" fmla="*/ 171 w 172"/>
                <a:gd name="T35" fmla="*/ 25 h 225"/>
                <a:gd name="T36" fmla="*/ 123 w 172"/>
                <a:gd name="T37" fmla="*/ 107 h 225"/>
                <a:gd name="T38" fmla="*/ 115 w 172"/>
                <a:gd name="T39" fmla="*/ 120 h 225"/>
                <a:gd name="T40" fmla="*/ 73 w 172"/>
                <a:gd name="T41" fmla="*/ 144 h 225"/>
                <a:gd name="T42" fmla="*/ 47 w 172"/>
                <a:gd name="T43" fmla="*/ 111 h 225"/>
                <a:gd name="T44" fmla="*/ 65 w 172"/>
                <a:gd name="T45" fmla="*/ 41 h 225"/>
                <a:gd name="T46" fmla="*/ 108 w 172"/>
                <a:gd name="T47" fmla="*/ 9 h 225"/>
                <a:gd name="T48" fmla="*/ 139 w 172"/>
                <a:gd name="T49" fmla="*/ 39 h 225"/>
                <a:gd name="T50" fmla="*/ 138 w 172"/>
                <a:gd name="T51" fmla="*/ 44 h 225"/>
                <a:gd name="T52" fmla="*/ 123 w 172"/>
                <a:gd name="T53" fmla="*/ 10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2" h="225">
                  <a:moveTo>
                    <a:pt x="171" y="25"/>
                  </a:moveTo>
                  <a:cubicBezTo>
                    <a:pt x="172" y="20"/>
                    <a:pt x="172" y="18"/>
                    <a:pt x="172" y="17"/>
                  </a:cubicBezTo>
                  <a:cubicBezTo>
                    <a:pt x="172" y="10"/>
                    <a:pt x="166" y="6"/>
                    <a:pt x="160" y="6"/>
                  </a:cubicBezTo>
                  <a:cubicBezTo>
                    <a:pt x="152" y="6"/>
                    <a:pt x="146" y="13"/>
                    <a:pt x="144" y="20"/>
                  </a:cubicBezTo>
                  <a:cubicBezTo>
                    <a:pt x="138" y="10"/>
                    <a:pt x="126" y="0"/>
                    <a:pt x="108" y="0"/>
                  </a:cubicBezTo>
                  <a:cubicBezTo>
                    <a:pt x="65" y="0"/>
                    <a:pt x="19" y="46"/>
                    <a:pt x="19" y="96"/>
                  </a:cubicBezTo>
                  <a:cubicBezTo>
                    <a:pt x="19" y="132"/>
                    <a:pt x="43" y="153"/>
                    <a:pt x="72" y="153"/>
                  </a:cubicBezTo>
                  <a:cubicBezTo>
                    <a:pt x="88" y="153"/>
                    <a:pt x="103" y="145"/>
                    <a:pt x="116" y="135"/>
                  </a:cubicBezTo>
                  <a:lnTo>
                    <a:pt x="108" y="166"/>
                  </a:lnTo>
                  <a:cubicBezTo>
                    <a:pt x="104" y="181"/>
                    <a:pt x="102" y="190"/>
                    <a:pt x="88" y="202"/>
                  </a:cubicBezTo>
                  <a:cubicBezTo>
                    <a:pt x="73" y="215"/>
                    <a:pt x="58" y="215"/>
                    <a:pt x="49" y="215"/>
                  </a:cubicBezTo>
                  <a:cubicBezTo>
                    <a:pt x="33" y="215"/>
                    <a:pt x="29" y="214"/>
                    <a:pt x="22" y="212"/>
                  </a:cubicBezTo>
                  <a:cubicBezTo>
                    <a:pt x="31" y="208"/>
                    <a:pt x="34" y="200"/>
                    <a:pt x="34" y="195"/>
                  </a:cubicBezTo>
                  <a:cubicBezTo>
                    <a:pt x="34" y="187"/>
                    <a:pt x="27" y="182"/>
                    <a:pt x="20" y="182"/>
                  </a:cubicBezTo>
                  <a:cubicBezTo>
                    <a:pt x="10" y="182"/>
                    <a:pt x="0" y="190"/>
                    <a:pt x="0" y="203"/>
                  </a:cubicBezTo>
                  <a:cubicBezTo>
                    <a:pt x="0" y="224"/>
                    <a:pt x="30" y="225"/>
                    <a:pt x="50" y="225"/>
                  </a:cubicBezTo>
                  <a:cubicBezTo>
                    <a:pt x="104" y="225"/>
                    <a:pt x="128" y="197"/>
                    <a:pt x="133" y="177"/>
                  </a:cubicBezTo>
                  <a:lnTo>
                    <a:pt x="171" y="25"/>
                  </a:lnTo>
                  <a:close/>
                  <a:moveTo>
                    <a:pt x="123" y="107"/>
                  </a:moveTo>
                  <a:cubicBezTo>
                    <a:pt x="121" y="112"/>
                    <a:pt x="121" y="113"/>
                    <a:pt x="115" y="120"/>
                  </a:cubicBezTo>
                  <a:cubicBezTo>
                    <a:pt x="103" y="135"/>
                    <a:pt x="86" y="144"/>
                    <a:pt x="73" y="144"/>
                  </a:cubicBezTo>
                  <a:cubicBezTo>
                    <a:pt x="55" y="144"/>
                    <a:pt x="47" y="129"/>
                    <a:pt x="47" y="111"/>
                  </a:cubicBezTo>
                  <a:cubicBezTo>
                    <a:pt x="47" y="95"/>
                    <a:pt x="56" y="56"/>
                    <a:pt x="65" y="41"/>
                  </a:cubicBezTo>
                  <a:cubicBezTo>
                    <a:pt x="80" y="16"/>
                    <a:pt x="96" y="9"/>
                    <a:pt x="108" y="9"/>
                  </a:cubicBezTo>
                  <a:cubicBezTo>
                    <a:pt x="133" y="9"/>
                    <a:pt x="139" y="36"/>
                    <a:pt x="139" y="39"/>
                  </a:cubicBezTo>
                  <a:cubicBezTo>
                    <a:pt x="139" y="40"/>
                    <a:pt x="139" y="40"/>
                    <a:pt x="138" y="44"/>
                  </a:cubicBezTo>
                  <a:lnTo>
                    <a:pt x="123" y="10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650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Hands-on practice!</a:t>
            </a:r>
          </a:p>
          <a:p>
            <a:pPr lvl="1"/>
            <a:r>
              <a:rPr lang="en-US" smtClean="0"/>
              <a:t>Profile,</a:t>
            </a:r>
          </a:p>
          <a:p>
            <a:pPr lvl="1"/>
            <a:r>
              <a:rPr lang="en-US" smtClean="0"/>
              <a:t>Modify,</a:t>
            </a:r>
          </a:p>
          <a:p>
            <a:pPr lvl="1"/>
            <a:r>
              <a:rPr lang="en-US" smtClean="0"/>
              <a:t>Benchmark,</a:t>
            </a:r>
          </a:p>
          <a:p>
            <a:pPr lvl="1"/>
            <a:r>
              <a:rPr lang="en-US" smtClean="0"/>
              <a:t>Repeat.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Finite Gaussian Mixture Models &amp; 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39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Rcpp Integration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4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Rcpp bridges R with C++</a:t>
            </a:r>
          </a:p>
          <a:p>
            <a:pPr lvl="1"/>
            <a:r>
              <a:rPr lang="en-US" smtClean="0"/>
              <a:t>Write C++ functions to use in R</a:t>
            </a:r>
          </a:p>
          <a:p>
            <a:pPr lvl="1"/>
            <a:r>
              <a:rPr lang="en-US" smtClean="0"/>
              <a:t>Auto-translates many common objects</a:t>
            </a:r>
          </a:p>
          <a:p>
            <a:pPr lvl="1"/>
            <a:endParaRPr lang="en-US"/>
          </a:p>
          <a:p>
            <a:r>
              <a:rPr lang="en-US" smtClean="0"/>
              <a:t>Freedom to implement any functionality…</a:t>
            </a:r>
          </a:p>
          <a:p>
            <a:pPr lvl="1"/>
            <a:r>
              <a:rPr lang="en-US" smtClean="0"/>
              <a:t>…except you need to write C++</a:t>
            </a:r>
          </a:p>
          <a:p>
            <a:pPr lvl="1"/>
            <a:endParaRPr lang="en-US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Rcpp Package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37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Learning to write C++ code takes more than a day</a:t>
            </a:r>
          </a:p>
          <a:p>
            <a:endParaRPr lang="en-US"/>
          </a:p>
          <a:p>
            <a:r>
              <a:rPr lang="en-US" smtClean="0"/>
              <a:t>Ready-made examples as a demonstration of…</a:t>
            </a:r>
          </a:p>
          <a:p>
            <a:pPr lvl="1"/>
            <a:r>
              <a:rPr lang="en-US" smtClean="0"/>
              <a:t>How to use it</a:t>
            </a:r>
          </a:p>
          <a:p>
            <a:pPr lvl="1"/>
            <a:r>
              <a:rPr lang="en-US" smtClean="0"/>
              <a:t>How effective it is</a:t>
            </a:r>
          </a:p>
          <a:p>
            <a:pPr lvl="1"/>
            <a:r>
              <a:rPr lang="en-US" smtClean="0"/>
              <a:t>How surprisingly simple it sometimes is</a:t>
            </a:r>
            <a:endParaRPr lang="en-US"/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Rcpp Package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70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RcppArmadillo is a powerful linear algebra extension</a:t>
            </a:r>
          </a:p>
          <a:p>
            <a:endParaRPr lang="en-US"/>
          </a:p>
          <a:p>
            <a:r>
              <a:rPr lang="en-US" smtClean="0"/>
              <a:t>We’ll revisit our finite Gaussian mixture example</a:t>
            </a:r>
          </a:p>
          <a:p>
            <a:endParaRPr lang="en-US"/>
          </a:p>
          <a:p>
            <a:r>
              <a:rPr lang="en-US" smtClean="0"/>
              <a:t>Drop-in replacements for the helper functions provided</a:t>
            </a:r>
          </a:p>
          <a:p>
            <a:pPr lvl="1"/>
            <a:r>
              <a:rPr lang="en-US" smtClean="0"/>
              <a:t>One-to-one correspondence</a:t>
            </a:r>
          </a:p>
          <a:p>
            <a:pPr lvl="1"/>
            <a:r>
              <a:rPr lang="en-US" smtClean="0"/>
              <a:t>Same inputs, same outputs (numerically speaking)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Rcpp (and RcppArmadillo) Package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63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Rcpp (and RcppArmadillo) Package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Hands-on practice!</a:t>
            </a:r>
          </a:p>
          <a:p>
            <a:pPr lvl="1"/>
            <a:r>
              <a:rPr lang="en-US" smtClean="0"/>
              <a:t>Start small…</a:t>
            </a:r>
          </a:p>
          <a:p>
            <a:pPr lvl="1"/>
            <a:r>
              <a:rPr lang="en-US" smtClean="0"/>
              <a:t>Suggested order!</a:t>
            </a:r>
          </a:p>
          <a:p>
            <a:pPr lvl="1"/>
            <a:endParaRPr lang="en-US" smtClean="0"/>
          </a:p>
          <a:p>
            <a:r>
              <a:rPr lang="en-US" smtClean="0"/>
              <a:t>Validate, </a:t>
            </a:r>
          </a:p>
          <a:p>
            <a:r>
              <a:rPr lang="en-US" smtClean="0"/>
              <a:t>Benchmark, </a:t>
            </a:r>
          </a:p>
          <a:p>
            <a:r>
              <a:rPr lang="en-US" smtClean="0"/>
              <a:t>Profile</a:t>
            </a:r>
          </a:p>
          <a:p>
            <a:pPr lvl="1"/>
            <a:endParaRPr lang="en-US" smtClean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22103364"/>
              </p:ext>
            </p:extLst>
          </p:nvPr>
        </p:nvGraphicFramePr>
        <p:xfrm>
          <a:off x="5029200" y="666750"/>
          <a:ext cx="4038600" cy="411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9300"/>
                <a:gridCol w="2019300"/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Original Function</a:t>
                      </a:r>
                      <a:endParaRPr lang="en-US" b="1"/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C++</a:t>
                      </a:r>
                      <a:r>
                        <a:rPr lang="en-US" b="1" baseline="0" smtClean="0"/>
                        <a:t> Replacement</a:t>
                      </a:r>
                      <a:endParaRPr lang="en-US" b="1"/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  <a:solidFill>
                      <a:schemeClr val="bg2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solidFill>
                            <a:srgbClr val="558ED5"/>
                          </a:solidFill>
                          <a:latin typeface="Kurinto Mono" panose="020B0504040504020204" pitchFamily="34" charset="0"/>
                          <a:ea typeface="Kurinto Mono" panose="020B0504040504020204" pitchFamily="34" charset="0"/>
                          <a:cs typeface="Kurinto Mono" panose="020B0504040504020204" pitchFamily="34" charset="0"/>
                        </a:rPr>
                        <a:t>my.dmvnorm</a:t>
                      </a:r>
                      <a:endParaRPr lang="en-US" sz="1600">
                        <a:solidFill>
                          <a:srgbClr val="558ED5"/>
                        </a:solidFill>
                        <a:latin typeface="Kurinto Mono" panose="020B0504040504020204" pitchFamily="34" charset="0"/>
                        <a:ea typeface="Kurinto Mono" panose="020B0504040504020204" pitchFamily="34" charset="0"/>
                        <a:cs typeface="Kurinto Mono" panose="020B0504040504020204" pitchFamily="34" charset="0"/>
                      </a:endParaRPr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solidFill>
                            <a:srgbClr val="558ED5"/>
                          </a:solidFill>
                          <a:latin typeface="Kurinto Mono" panose="020B0504040504020204" pitchFamily="34" charset="0"/>
                          <a:ea typeface="Kurinto Mono" panose="020B0504040504020204" pitchFamily="34" charset="0"/>
                          <a:cs typeface="Kurinto Mono" panose="020B0504040504020204" pitchFamily="34" charset="0"/>
                        </a:rPr>
                        <a:t>dmvnorm_cpp</a:t>
                      </a:r>
                      <a:endParaRPr lang="en-US" sz="1600">
                        <a:solidFill>
                          <a:srgbClr val="558ED5"/>
                        </a:solidFill>
                        <a:latin typeface="Kurinto Mono" panose="020B0504040504020204" pitchFamily="34" charset="0"/>
                        <a:ea typeface="Kurinto Mono" panose="020B0504040504020204" pitchFamily="34" charset="0"/>
                        <a:cs typeface="Kurinto Mono" panose="020B0504040504020204" pitchFamily="34" charset="0"/>
                      </a:endParaRPr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solidFill>
                            <a:srgbClr val="558ED5"/>
                          </a:solidFill>
                          <a:latin typeface="Kurinto Mono" panose="020B0504040504020204" pitchFamily="34" charset="0"/>
                          <a:ea typeface="Kurinto Mono" panose="020B0504040504020204" pitchFamily="34" charset="0"/>
                          <a:cs typeface="Kurinto Mono" panose="020B0504040504020204" pitchFamily="34" charset="0"/>
                        </a:rPr>
                        <a:t>e.step</a:t>
                      </a:r>
                      <a:endParaRPr lang="en-US" sz="1600">
                        <a:solidFill>
                          <a:srgbClr val="558ED5"/>
                        </a:solidFill>
                        <a:latin typeface="Kurinto Mono" panose="020B0504040504020204" pitchFamily="34" charset="0"/>
                        <a:ea typeface="Kurinto Mono" panose="020B0504040504020204" pitchFamily="34" charset="0"/>
                        <a:cs typeface="Kurinto Mono" panose="020B0504040504020204" pitchFamily="34" charset="0"/>
                      </a:endParaRPr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solidFill>
                            <a:srgbClr val="558ED5"/>
                          </a:solidFill>
                          <a:latin typeface="Kurinto Mono" panose="020B0504040504020204" pitchFamily="34" charset="0"/>
                          <a:ea typeface="Kurinto Mono" panose="020B0504040504020204" pitchFamily="34" charset="0"/>
                          <a:cs typeface="Kurinto Mono" panose="020B0504040504020204" pitchFamily="34" charset="0"/>
                        </a:rPr>
                        <a:t>e_step_cpp</a:t>
                      </a:r>
                      <a:endParaRPr lang="en-US" sz="1600">
                        <a:solidFill>
                          <a:srgbClr val="558ED5"/>
                        </a:solidFill>
                        <a:latin typeface="Kurinto Mono" panose="020B0504040504020204" pitchFamily="34" charset="0"/>
                        <a:ea typeface="Kurinto Mono" panose="020B0504040504020204" pitchFamily="34" charset="0"/>
                        <a:cs typeface="Kurinto Mono" panose="020B0504040504020204" pitchFamily="34" charset="0"/>
                      </a:endParaRPr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solidFill>
                            <a:srgbClr val="558ED5"/>
                          </a:solidFill>
                          <a:latin typeface="Kurinto Mono" panose="020B0504040504020204" pitchFamily="34" charset="0"/>
                          <a:ea typeface="Kurinto Mono" panose="020B0504040504020204" pitchFamily="34" charset="0"/>
                          <a:cs typeface="Kurinto Mono" panose="020B0504040504020204" pitchFamily="34" charset="0"/>
                        </a:rPr>
                        <a:t>m.step</a:t>
                      </a:r>
                      <a:endParaRPr lang="en-US" sz="1600">
                        <a:solidFill>
                          <a:srgbClr val="558ED5"/>
                        </a:solidFill>
                        <a:latin typeface="Kurinto Mono" panose="020B0504040504020204" pitchFamily="34" charset="0"/>
                        <a:ea typeface="Kurinto Mono" panose="020B0504040504020204" pitchFamily="34" charset="0"/>
                        <a:cs typeface="Kurinto Mono" panose="020B0504040504020204" pitchFamily="34" charset="0"/>
                      </a:endParaRPr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solidFill>
                            <a:srgbClr val="558ED5"/>
                          </a:solidFill>
                          <a:latin typeface="Kurinto Mono" panose="020B0504040504020204" pitchFamily="34" charset="0"/>
                          <a:ea typeface="Kurinto Mono" panose="020B0504040504020204" pitchFamily="34" charset="0"/>
                          <a:cs typeface="Kurinto Mono" panose="020B0504040504020204" pitchFamily="34" charset="0"/>
                        </a:rPr>
                        <a:t>m_step_cpp</a:t>
                      </a:r>
                      <a:endParaRPr lang="en-US" sz="1600">
                        <a:solidFill>
                          <a:srgbClr val="558ED5"/>
                        </a:solidFill>
                        <a:latin typeface="Kurinto Mono" panose="020B0504040504020204" pitchFamily="34" charset="0"/>
                        <a:ea typeface="Kurinto Mono" panose="020B0504040504020204" pitchFamily="34" charset="0"/>
                        <a:cs typeface="Kurinto Mono" panose="020B0504040504020204" pitchFamily="34" charset="0"/>
                      </a:endParaRPr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solidFill>
                            <a:srgbClr val="558ED5"/>
                          </a:solidFill>
                          <a:latin typeface="Kurinto Mono" panose="020B0504040504020204" pitchFamily="34" charset="0"/>
                          <a:ea typeface="Kurinto Mono" panose="020B0504040504020204" pitchFamily="34" charset="0"/>
                          <a:cs typeface="Kurinto Mono" panose="020B0504040504020204" pitchFamily="34" charset="0"/>
                        </a:rPr>
                        <a:t>log.lik</a:t>
                      </a:r>
                      <a:endParaRPr lang="en-US" sz="1600">
                        <a:solidFill>
                          <a:srgbClr val="558ED5"/>
                        </a:solidFill>
                        <a:latin typeface="Kurinto Mono" panose="020B0504040504020204" pitchFamily="34" charset="0"/>
                        <a:ea typeface="Kurinto Mono" panose="020B0504040504020204" pitchFamily="34" charset="0"/>
                        <a:cs typeface="Kurinto Mono" panose="020B0504040504020204" pitchFamily="34" charset="0"/>
                      </a:endParaRPr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solidFill>
                            <a:srgbClr val="558ED5"/>
                          </a:solidFill>
                          <a:latin typeface="Kurinto Mono" panose="020B0504040504020204" pitchFamily="34" charset="0"/>
                          <a:ea typeface="Kurinto Mono" panose="020B0504040504020204" pitchFamily="34" charset="0"/>
                          <a:cs typeface="Kurinto Mono" panose="020B0504040504020204" pitchFamily="34" charset="0"/>
                        </a:rPr>
                        <a:t>log_lik_cpp</a:t>
                      </a:r>
                      <a:endParaRPr lang="en-US" sz="1600">
                        <a:solidFill>
                          <a:srgbClr val="558ED5"/>
                        </a:solidFill>
                        <a:latin typeface="Kurinto Mono" panose="020B0504040504020204" pitchFamily="34" charset="0"/>
                        <a:ea typeface="Kurinto Mono" panose="020B0504040504020204" pitchFamily="34" charset="0"/>
                        <a:cs typeface="Kurinto Mono" panose="020B0504040504020204" pitchFamily="34" charset="0"/>
                      </a:endParaRPr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solidFill>
                            <a:srgbClr val="558ED5"/>
                          </a:solidFill>
                          <a:latin typeface="Kurinto Mono" panose="020B0504040504020204" pitchFamily="34" charset="0"/>
                          <a:ea typeface="Kurinto Mono" panose="020B0504040504020204" pitchFamily="34" charset="0"/>
                          <a:cs typeface="Kurinto Mono" panose="020B0504040504020204" pitchFamily="34" charset="0"/>
                        </a:rPr>
                        <a:t>em.step</a:t>
                      </a:r>
                      <a:endParaRPr lang="en-US" sz="1600">
                        <a:solidFill>
                          <a:srgbClr val="558ED5"/>
                        </a:solidFill>
                        <a:latin typeface="Kurinto Mono" panose="020B0504040504020204" pitchFamily="34" charset="0"/>
                        <a:ea typeface="Kurinto Mono" panose="020B0504040504020204" pitchFamily="34" charset="0"/>
                        <a:cs typeface="Kurinto Mono" panose="020B0504040504020204" pitchFamily="34" charset="0"/>
                      </a:endParaRPr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solidFill>
                            <a:srgbClr val="558ED5"/>
                          </a:solidFill>
                          <a:latin typeface="Kurinto Mono" panose="020B0504040504020204" pitchFamily="34" charset="0"/>
                          <a:ea typeface="Kurinto Mono" panose="020B0504040504020204" pitchFamily="34" charset="0"/>
                          <a:cs typeface="Kurinto Mono" panose="020B0504040504020204" pitchFamily="34" charset="0"/>
                        </a:rPr>
                        <a:t>em_step_cpp</a:t>
                      </a:r>
                      <a:endParaRPr lang="en-US" sz="1600">
                        <a:solidFill>
                          <a:srgbClr val="558ED5"/>
                        </a:solidFill>
                        <a:latin typeface="Kurinto Mono" panose="020B0504040504020204" pitchFamily="34" charset="0"/>
                        <a:ea typeface="Kurinto Mono" panose="020B0504040504020204" pitchFamily="34" charset="0"/>
                        <a:cs typeface="Kurinto Mono" panose="020B0504040504020204" pitchFamily="34" charset="0"/>
                      </a:endParaRPr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4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C++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C++ is actually a great pairing with R</a:t>
            </a:r>
          </a:p>
          <a:p>
            <a:pPr lvl="1"/>
            <a:r>
              <a:rPr lang="en-US" smtClean="0"/>
              <a:t>Prototype first in R</a:t>
            </a:r>
          </a:p>
          <a:p>
            <a:pPr lvl="1"/>
            <a:r>
              <a:rPr lang="en-US" smtClean="0"/>
              <a:t>Translate to C++</a:t>
            </a:r>
          </a:p>
          <a:p>
            <a:pPr lvl="1"/>
            <a:r>
              <a:rPr lang="en-US" smtClean="0"/>
              <a:t>Mix-and-match functions</a:t>
            </a:r>
          </a:p>
          <a:p>
            <a:pPr lvl="1"/>
            <a:endParaRPr lang="en-US" smtClean="0"/>
          </a:p>
          <a:p>
            <a:r>
              <a:rPr lang="en-US" smtClean="0"/>
              <a:t>Using C++ can be annoying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4339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164663"/>
            <a:ext cx="4419600" cy="2931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5" descr="https://i.kym-cdn.com/photos/images/original/000/143/466/a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648" y="3390900"/>
            <a:ext cx="1669352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7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/>
              <a:t>using C++ compiler: 'G__~1.EXE (GCC) 12.2.0'</a:t>
            </a:r>
          </a:p>
          <a:p>
            <a:r>
              <a:rPr lang="en-US"/>
              <a:t>using C++11</a:t>
            </a:r>
          </a:p>
          <a:p>
            <a:r>
              <a:rPr lang="en-US"/>
              <a:t>g++  -std=gnu++11 -I"C:/Program Files/R/R-43~1.0/include" -DNDEBUG -I../inst/include -fopenmp  -I"C:/Program Files/R/R-43~1.0/library/Rcpp/include" -I"C:/Program Files/R/R-43~1.0/library/RCPPAR~1/include" -I"T:/Temp/RtmpU1Ie8D/sourceCpp-x86_64-w64-mingw32-1.0.10"   -I"C:/rtools43/x86_64-w64-mingw32.static.posix/include"     -O2 -Wall  -O3 -march=native -mtune=native -pipe -mno-rtm -mno-fma -flto -ffat-lto-objects -fuse-linker-plugin -flto -ffat-lto-objects -fuse-linker-plugin -c file160c23a66f78.cpp -o file160c23a66f78.o</a:t>
            </a:r>
          </a:p>
          <a:p>
            <a:r>
              <a:rPr lang="en-US"/>
              <a:t>file160c23a66f78.cpp: In function 'arma::mat m_step_cpp(const arma::mat&amp;, const arma::mat&amp;, Rcpp::List)':</a:t>
            </a:r>
          </a:p>
          <a:p>
            <a:r>
              <a:rPr lang="en-US"/>
              <a:t>file160c23a66f78.cpp:60:44: error: expected ')' before ';' token</a:t>
            </a:r>
          </a:p>
          <a:p>
            <a:r>
              <a:rPr lang="en-US"/>
              <a:t>   60 |     sigma[g] = weighted_cov(data, wt, mu[g];</a:t>
            </a:r>
          </a:p>
          <a:p>
            <a:r>
              <a:rPr lang="en-US"/>
              <a:t>      |                            ~               ^</a:t>
            </a:r>
          </a:p>
          <a:p>
            <a:r>
              <a:rPr lang="en-US"/>
              <a:t>      |                                            )</a:t>
            </a:r>
          </a:p>
          <a:p>
            <a:r>
              <a:rPr lang="en-US"/>
              <a:t>In file included from C:/Program Files/R/R-43~1.0/library/RCPPAR~1/include/armadillo_bits/Mat_meat.hpp:9997,</a:t>
            </a:r>
          </a:p>
          <a:p>
            <a:r>
              <a:rPr lang="en-US"/>
              <a:t>                 from C:/Program Files/R/R-43~1.0/library/RCPPAR~1/include/armadillo:652,</a:t>
            </a:r>
          </a:p>
          <a:p>
            <a:r>
              <a:rPr lang="en-US"/>
              <a:t>                 from C:/Program Files/R/R-43~1.0/library/RCPPAR~1/include/RcppArmadillo/interface/RcppArmadilloForward.h:57,</a:t>
            </a:r>
          </a:p>
          <a:p>
            <a:r>
              <a:rPr lang="en-US"/>
              <a:t>                 from C:/Program Files/R/R-43~1.0/library/RCPPAR~1/include/RcppArmadillo.h:29,</a:t>
            </a:r>
          </a:p>
          <a:p>
            <a:r>
              <a:rPr lang="en-US"/>
              <a:t>                 from file160c23a66f78.cpp:2:</a:t>
            </a:r>
          </a:p>
          <a:p>
            <a:r>
              <a:rPr lang="en-US"/>
              <a:t>C:/Program Files/R/R-43~1.0/library/RCPPAR~1/include/RcppArmadillo/internal/Mat_meat.h: In instantiation of 'void arma::RcppArmadillo::check() [with eT = double; rcpp_type = SEXPREC*]':</a:t>
            </a:r>
          </a:p>
          <a:p>
            <a:r>
              <a:rPr lang="en-US"/>
              <a:t>C:/Program Files/R/R-43~1.0/library/RCPPAR~1/include/RcppArmadillo/internal/Mat_meat.h:112:77:   required from 'arma::Mat&lt;eT&gt;::Mat(const Rcpp::VectorBase&lt;RTYPE, NA, VECTOR&gt;&amp;) [with int RTYPE = 19; bool NA = true; VECTOR = Rcpp::Vector&lt;19&gt;; eT = double]'</a:t>
            </a:r>
          </a:p>
          <a:p>
            <a:r>
              <a:rPr lang="en-US"/>
              <a:t>file160c23a66f78.cpp:64:10:   required from here</a:t>
            </a:r>
          </a:p>
          <a:p>
            <a:r>
              <a:rPr lang="en-US"/>
              <a:t>C:/Program Files/R/R-43~1.0/library/RCPPAR~1/include/RcppArmadillo/internal/Mat_meat.h:33:55: error: static assertion failed: error: incorrect or unsupported type</a:t>
            </a:r>
          </a:p>
          <a:p>
            <a:r>
              <a:rPr lang="en-US"/>
              <a:t>   33 |         static_assert( is_same_type&lt; eT, rcpp_type &gt;::value , "error: incorrect or unsupported type" );</a:t>
            </a:r>
          </a:p>
          <a:p>
            <a:r>
              <a:rPr lang="en-US"/>
              <a:t>      |                                                       ^~~~~</a:t>
            </a:r>
          </a:p>
          <a:p>
            <a:r>
              <a:rPr lang="en-US"/>
              <a:t>C:/Program Files/R/R-43~1.0/library/RCPPAR~1/include/RcppArmadillo/internal/Mat_meat.h:33:55: note: 'arma::is_same_type&lt;double, SEXPREC*&gt;::value' evaluates to false</a:t>
            </a:r>
          </a:p>
          <a:p>
            <a:r>
              <a:rPr lang="en-US"/>
              <a:t>C:/Program Files/R/R-43~1.0/library/RCPPAR~1/include/RcppArmadillo/internal/Mat_meat.h: In instantiation of 'void arma::RcppArmadillo::fill_ptr__impl(eT*, const Rcpp::VectorBase&lt;RTYPE, NA, VECTOR&gt;&amp;, arma::u32, Rcpp::traits::false_type) [with eT = double; int RTYPE = 19; bool NA = true; VECTOR = Rcpp::Vector&lt;19&gt;; arma::u32 = unsigned int; Rcpp::traits::false_type = Rcpp::traits::integral_constant&lt;bool, false&gt;]':</a:t>
            </a:r>
          </a:p>
          <a:p>
            <a:r>
              <a:rPr lang="en-US"/>
              <a:t>C:/Program Files/R/R-43~1.0/library/RCPPAR~1/include/RcppArmadillo/internal/Mat_meat.h:58:53:   required from 'void arma::RcppArmadillo::fill_ptr(eT*, const Rcpp::VectorBase&lt;RTYPE, NA, VECTOR&gt;&amp;, arma::u32) [with eT = double; int RTYPE = 19; bool NA = true; VECTOR = Rcpp::Vector&lt;19&gt;; arma::u32 = unsigned int]'</a:t>
            </a:r>
          </a:p>
          <a:p>
            <a:r>
              <a:rPr lang="en-US"/>
              <a:t>C:/Program Files/R/R-43~1.0/library/RCPPAR~1/include/RcppArmadillo/internal/Mat_meat.h:115:48:   required from 'arma::Mat&lt;eT&gt;::Mat(const Rcpp::VectorBase&lt;RTYPE, NA, VECTOR&gt;&amp;) [with int RTYPE = 19; bool NA = true; VECTOR = Rcpp::Vector&lt;19&gt;; eT = double]'</a:t>
            </a:r>
          </a:p>
          <a:p>
            <a:r>
              <a:rPr lang="en-US"/>
              <a:t>file160c23a66f78.cpp:64:10:   required from here</a:t>
            </a:r>
          </a:p>
          <a:p>
            <a:r>
              <a:rPr lang="en-US"/>
              <a:t>C:/Program Files/R/R-43~1.0/library/RCPPAR~1/include/RcppArmadillo/internal/Mat_meat.h:51:27: error: cannot convert 'Rcpp::VectorBase&lt;19, true, Rcpp::Vector&lt;19&gt; &gt;::stored_type' {aka 'SEXPREC*'} to 'double' in assignment</a:t>
            </a:r>
          </a:p>
          <a:p>
            <a:r>
              <a:rPr lang="en-US"/>
              <a:t>   51 |                 ptr[i] = X[i] ;</a:t>
            </a:r>
          </a:p>
          <a:p>
            <a:r>
              <a:rPr lang="en-US"/>
              <a:t>      |                          ~^</a:t>
            </a:r>
          </a:p>
          <a:p>
            <a:r>
              <a:rPr lang="en-US"/>
              <a:t>      |                           |</a:t>
            </a:r>
          </a:p>
          <a:p>
            <a:r>
              <a:rPr lang="en-US"/>
              <a:t>      |                           Rcpp::VectorBase&lt;19, true, Rcpp::Vector&lt;19&gt; &gt;::stored_type {aka SEXPREC*}</a:t>
            </a:r>
          </a:p>
          <a:p>
            <a:r>
              <a:rPr lang="en-US"/>
              <a:t>make: *** [C:/Program Files/R/R-43~1.0/etc/x64/Makeconf:272: file160c23a66f78.o] Error 1</a:t>
            </a:r>
          </a:p>
          <a:p>
            <a:r>
              <a:rPr lang="en-US"/>
              <a:t>using C++ compiler: 'G__~1.EXE (GCC) 12.2.0'</a:t>
            </a:r>
          </a:p>
          <a:p>
            <a:r>
              <a:rPr lang="en-US"/>
              <a:t>using C++11</a:t>
            </a:r>
          </a:p>
          <a:p>
            <a:r>
              <a:rPr lang="en-US"/>
              <a:t>g++  -std=gnu++11 -I"C:/Program Files/R/R-43~1.0/include" -DNDEBUG -I../inst/include -fopenmp  -I"C:/Program Files/R/R-43~1.0/library/Rcpp/include" -I"C:/Program Files/R/R-43~1.0/library/RCPPAR~1/include" -I"T:/Temp/RtmpU1Ie8D/sourceCpp-x86_64-w64-mingw32-1.0.10"   -I"C:/rtools43/x86_64-w64-mingw32.static.posix/include"     -O2 -Wall  -O3 -march=native -mtune=native -pipe -mno-rtm -mno-fma -flto -ffat-lto-objects -fuse-linker-plugin -flto -ffat-lto-objects -fuse-linker-plugin -c file160c7c343fe7.cpp -o file160c7c343fe7.o</a:t>
            </a:r>
          </a:p>
          <a:p>
            <a:r>
              <a:rPr lang="en-US"/>
              <a:t>In file included from C:/Program Files/R/R-43~1.0/library/RCPPAR~1/include/armadillo_bits/Mat_meat.hpp:9997,</a:t>
            </a:r>
          </a:p>
          <a:p>
            <a:r>
              <a:rPr lang="en-US"/>
              <a:t>                 from C:/Program Files/R/R-43~1.0/library/RCPPAR~1/include/armadillo:652,</a:t>
            </a:r>
          </a:p>
          <a:p>
            <a:r>
              <a:rPr lang="en-US"/>
              <a:t>                 from C:/Program Files/R/R-43~1.0/library/RCPPAR~1/include/RcppArmadillo/interface/RcppArmadilloForward.h:57,</a:t>
            </a:r>
          </a:p>
          <a:p>
            <a:r>
              <a:rPr lang="en-US"/>
              <a:t>                 from C:/Program Files/R/R-43~1.0/library/RCPPAR~1/include/RcppArmadillo.h:29,</a:t>
            </a:r>
          </a:p>
          <a:p>
            <a:r>
              <a:rPr lang="en-US"/>
              <a:t>                 from file160c7c343fe7.cpp:2:</a:t>
            </a:r>
          </a:p>
          <a:p>
            <a:r>
              <a:rPr lang="en-US"/>
              <a:t>C:/Program Files/R/R-43~1.0/library/RCPPAR~1/include/RcppArmadillo/internal/Mat_meat.h: In instantiation of 'void arma::RcppArmadillo::check() [with eT = double; rcpp_type = SEXPREC*]':</a:t>
            </a:r>
          </a:p>
          <a:p>
            <a:r>
              <a:rPr lang="en-US"/>
              <a:t>C:/Program Files/R/R-43~1.0/library/RCPPAR~1/include/RcppArmadillo/internal/Mat_meat.h:112:77:   required from 'arma::Mat&lt;eT&gt;::Mat(const Rcpp::VectorBase&lt;RTYPE, NA, VECTOR&gt;&amp;) [with int RTYPE = 19; bool NA = true; VECTOR = Rcpp::Vector&lt;19&gt;; eT = double]'</a:t>
            </a:r>
          </a:p>
          <a:p>
            <a:r>
              <a:rPr lang="en-US"/>
              <a:t>file160c7c343fe7.cpp:64:10:   required from here</a:t>
            </a:r>
          </a:p>
          <a:p>
            <a:r>
              <a:rPr lang="en-US"/>
              <a:t>C:/Program Files/R/R-43~1.0/library/RCPPAR~1/include/RcppArmadillo/internal/Mat_meat.h:33:55: error: static assertion failed: error: incorrect or unsupported type</a:t>
            </a:r>
          </a:p>
          <a:p>
            <a:r>
              <a:rPr lang="en-US"/>
              <a:t>   33 |         static_assert( is_same_type&lt; eT, rcpp_type &gt;::value , "error: incorrect or unsupported type" );</a:t>
            </a:r>
          </a:p>
          <a:p>
            <a:r>
              <a:rPr lang="en-US"/>
              <a:t>      |                                                       ^~~~~</a:t>
            </a:r>
          </a:p>
          <a:p>
            <a:r>
              <a:rPr lang="en-US"/>
              <a:t>C:/Program Files/R/R-43~1.0/library/RCPPAR~1/include/RcppArmadillo/internal/Mat_meat.h:33:55: note: 'arma::is_same_type&lt;double, SEXPREC*&gt;::value' evaluates to false</a:t>
            </a:r>
          </a:p>
          <a:p>
            <a:r>
              <a:rPr lang="en-US"/>
              <a:t>C:/Program Files/R/R-43~1.0/library/RCPPAR~1/include/RcppArmadillo/internal/Mat_meat.h: In instantiation of 'void arma::RcppArmadillo::fill_ptr__impl(eT*, const Rcpp::VectorBase&lt;RTYPE, NA, VECTOR&gt;&amp;, arma::u32, Rcpp::traits::false_type) [with eT = double; int RTYPE = 19; bool NA = true; VECTOR = Rcpp::Vector&lt;19&gt;; arma::u32 = unsigned int; Rcpp::traits::false_type = Rcpp::traits::integral_constant&lt;bool, false&gt;]':</a:t>
            </a:r>
          </a:p>
          <a:p>
            <a:r>
              <a:rPr lang="en-US"/>
              <a:t>C:/Program Files/R/R-43~1.0/library/RCPPAR~1/include/RcppArmadillo/internal/Mat_meat.h:58:53:   required from 'void arma::RcppArmadillo::fill_ptr(eT*, const Rcpp::VectorBase&lt;RTYPE, NA, VECTOR&gt;&amp;, arma::u32) [with eT = double; int RTYPE = 19; bool NA = true; VECTOR = Rcpp::Vector&lt;19&gt;; arma::u32 = unsigned int]'</a:t>
            </a:r>
          </a:p>
          <a:p>
            <a:r>
              <a:rPr lang="en-US"/>
              <a:t>C:/Program Files/R/R-43~1.0/library/RCPPAR~1/include/RcppArmadillo/internal/Mat_meat.h:115:48:   required from 'arma::Mat&lt;eT&gt;::Mat(const Rcpp::VectorBase&lt;RTYPE, NA, VECTOR&gt;&amp;) [with int RTYPE = 19; bool NA = true; VECTOR = Rcpp::Vector&lt;19&gt;; eT = double]'</a:t>
            </a:r>
          </a:p>
          <a:p>
            <a:r>
              <a:rPr lang="en-US"/>
              <a:t>file160c7c343fe7.cpp:64:10:   required from here</a:t>
            </a:r>
          </a:p>
          <a:p>
            <a:r>
              <a:rPr lang="en-US"/>
              <a:t>C:/Program Files/R/R-43~1.0/library/RCPPAR~1/include/RcppArmadillo/internal/Mat_meat.h:51:27: error: cannot convert 'Rcpp::VectorBase&lt;19, true, Rcpp::Vector&lt;19&gt; &gt;::stored_type' {aka 'SEXPREC*'} to 'double' in assignment</a:t>
            </a:r>
          </a:p>
          <a:p>
            <a:r>
              <a:rPr lang="en-US"/>
              <a:t>   51 |                 ptr[i] = X[i] ;</a:t>
            </a:r>
          </a:p>
          <a:p>
            <a:r>
              <a:rPr lang="en-US"/>
              <a:t>      |                          ~^</a:t>
            </a:r>
          </a:p>
          <a:p>
            <a:r>
              <a:rPr lang="en-US"/>
              <a:t>      |                           |</a:t>
            </a:r>
          </a:p>
          <a:p>
            <a:r>
              <a:rPr lang="en-US"/>
              <a:t>      |                           Rcpp::VectorBase&lt;19, true, Rcpp::Vector&lt;19&gt; &gt;::stored_type {aka SEXPREC*}</a:t>
            </a:r>
          </a:p>
          <a:p>
            <a:r>
              <a:rPr lang="en-US"/>
              <a:t>make: *** [C:/Program Files/R/R-43~1.0/etc/x64/Makeconf:272: file160c7c343fe7.o] Error 1</a:t>
            </a:r>
          </a:p>
          <a:p>
            <a:r>
              <a:rPr lang="en-US"/>
              <a:t>using C++ compiler: 'G__~1.EXE (GCC) 12.2.0'</a:t>
            </a:r>
          </a:p>
          <a:p>
            <a:r>
              <a:rPr lang="en-US"/>
              <a:t>using C++11</a:t>
            </a:r>
          </a:p>
          <a:p>
            <a:r>
              <a:rPr lang="en-US"/>
              <a:t>g++  -std=gnu++11 -I"C:/Program Files/R/R-43~1.0/include" -DNDEBUG -I../inst/include -fopenmp  -I"C:/Program Files/R/R-43~1.0/library/Rcpp/include" -I"C:/Program Files/R/R-43~1.0/library/RCPPAR~1/include" -I"T:/Temp/RtmpU1Ie8D/sourceCpp-x86_64-w64-mingw32-1.0.10"   -I"C:/rtools43/x86_64-w64-mingw32.static.posix/include"     -O2 -Wall  -O3 -march=native -mtune=native -pipe -mno-rtm -mno-fma -flto -ffat-lto-objects -fuse-linker-plugin -flto -ffat-lto-objects -fuse-linker-plugin -c file160c5b4d144e.cpp -o file160c5b4d144e.o</a:t>
            </a:r>
          </a:p>
          <a:p>
            <a:r>
              <a:rPr lang="en-US"/>
              <a:t>In file included from C:/Program Files/R/R-43~1.0/library/RCPPAR~1/include/armadillo_bits/Mat_meat.hpp:9997,</a:t>
            </a:r>
          </a:p>
          <a:p>
            <a:r>
              <a:rPr lang="en-US"/>
              <a:t>                 from C:/Program Files/R/R-43~1.0/library/RCPPAR~1/include/armadillo:652,</a:t>
            </a:r>
          </a:p>
          <a:p>
            <a:r>
              <a:rPr lang="en-US"/>
              <a:t>                 from C:/Program Files/R/R-43~1.0/library/RCPPAR~1/include/RcppArmadillo/interface/RcppArmadilloForward.h:57,</a:t>
            </a:r>
          </a:p>
          <a:p>
            <a:r>
              <a:rPr lang="en-US"/>
              <a:t>                 from C:/Program Files/R/R-43~1.0/library/RCPPAR~1/include/RcppArmadillo.h:29,</a:t>
            </a:r>
          </a:p>
          <a:p>
            <a:r>
              <a:rPr lang="en-US"/>
              <a:t>                 from file160c5b4d144e.cpp:2:</a:t>
            </a:r>
          </a:p>
          <a:p>
            <a:r>
              <a:rPr lang="en-US"/>
              <a:t>C:/Program Files/R/R-43~1.0/library/RCPPAR~1/include/RcppArmadillo/internal/Mat_meat.h: In instantiation of 'void arma::RcppArmadillo::check() [with eT = double; rcpp_type = SEXPREC*]':</a:t>
            </a:r>
          </a:p>
          <a:p>
            <a:r>
              <a:rPr lang="en-US"/>
              <a:t>C:/Program Files/R/R-43~1.0/library/RCPPAR~1/include/RcppArmadillo/internal/Mat_meat.h:112:77:   required from 'arma::Mat&lt;eT&gt;::Mat(const Rcpp::VectorBase&lt;RTYPE, NA, VECTOR&gt;&amp;) [with int RTYPE = 19; bool NA = true; VECTOR = Rcpp::Vector&lt;19&gt;; eT = double]'</a:t>
            </a:r>
          </a:p>
          <a:p>
            <a:r>
              <a:rPr lang="en-US"/>
              <a:t>file160c5b4d144e.cpp:64:10:   required from here</a:t>
            </a:r>
          </a:p>
          <a:p>
            <a:r>
              <a:rPr lang="en-US"/>
              <a:t>C:/Program Files/R/R-43~1.0/library/RCPPAR~1/include/RcppArmadillo/internal/Mat_meat.h:33:55: error: static assertion failed: error: incorrect or unsupported type</a:t>
            </a:r>
          </a:p>
          <a:p>
            <a:r>
              <a:rPr lang="en-US"/>
              <a:t>   33 |         static_assert( is_same_type&lt; eT, rcpp_type &gt;::value , "error: incorrect or unsupported type" );</a:t>
            </a:r>
          </a:p>
          <a:p>
            <a:r>
              <a:rPr lang="en-US"/>
              <a:t>      |                                                       ^~~~~</a:t>
            </a:r>
          </a:p>
          <a:p>
            <a:r>
              <a:rPr lang="en-US"/>
              <a:t>C:/Program Files/R/R-43~1.0/library/RCPPAR~1/include/RcppArmadillo/internal/Mat_meat.h:33:55: note: 'arma::is_same_type&lt;double, SEXPREC*&gt;::value' evaluates to false</a:t>
            </a:r>
          </a:p>
          <a:p>
            <a:r>
              <a:rPr lang="en-US"/>
              <a:t>C:/Program Files/R/R-43~1.0/library/RCPPAR~1/include/RcppArmadillo/internal/Mat_meat.h: In instantiation of 'void arma::RcppArmadillo::fill_ptr__impl(eT*, const Rcpp::VectorBase&lt;RTYPE, NA, VECTOR&gt;&amp;, arma::u32, Rcpp::traits::false_type) [with eT = double; int RTYPE = 19; bool NA = true; VECTOR = Rcpp::Vector&lt;19&gt;; arma::u32 = unsigned int; Rcpp::traits::false_type = Rcpp::traits::integral_constant&lt;bool, false&gt;]':</a:t>
            </a:r>
          </a:p>
          <a:p>
            <a:r>
              <a:rPr lang="en-US"/>
              <a:t>C:/Program Files/R/R-43~1.0/library/RCPPAR~1/include/RcppArmadillo/internal/Mat_meat.h:58:53:   required from 'void arma::RcppArmadillo::fill_ptr(eT*, const Rcpp::VectorBase&lt;RTYPE, NA, VECTOR&gt;&amp;, arma::u32) [with eT = double; int RTYPE = 19; bool NA = true; VECTOR = Rcpp::Vector&lt;19&gt;; arma::u32 = unsigned int]'</a:t>
            </a:r>
          </a:p>
          <a:p>
            <a:r>
              <a:rPr lang="en-US"/>
              <a:t>C:/Program Files/R/R-43~1.0/library/RCPPAR~1/include/RcppArmadillo/internal/Mat_meat.h:115:48:   required from 'arma::Mat&lt;eT&gt;::Mat(const Rcpp::VectorBase&lt;RTYPE, NA, VECTOR&gt;&amp;) [with int RTYPE = 19; bool NA = true; VECTOR = Rcpp::Vector&lt;19&gt;; eT = double]'</a:t>
            </a:r>
          </a:p>
          <a:p>
            <a:r>
              <a:rPr lang="en-US"/>
              <a:t>file160c5b4d144e.cpp:64:10:   required from here</a:t>
            </a:r>
          </a:p>
          <a:p>
            <a:r>
              <a:rPr lang="en-US"/>
              <a:t>C:/Program Files/R/R-43~1.0/library/RCPPAR~1/include/RcppArmadillo/internal/Mat_meat.h:51:27: error: cannot convert 'Rcpp::VectorBase&lt;19, true, Rcpp::Vector&lt;19&gt; &gt;::stored_type' {aka 'SEXPREC*'} to 'double' in assignment</a:t>
            </a:r>
          </a:p>
          <a:p>
            <a:r>
              <a:rPr lang="en-US"/>
              <a:t>   51 |                 ptr[i] = X[i] ;</a:t>
            </a:r>
          </a:p>
          <a:p>
            <a:r>
              <a:rPr lang="en-US"/>
              <a:t>      |                          ~^</a:t>
            </a:r>
          </a:p>
          <a:p>
            <a:r>
              <a:rPr lang="en-US"/>
              <a:t>      |                           |</a:t>
            </a:r>
          </a:p>
          <a:p>
            <a:r>
              <a:rPr lang="en-US"/>
              <a:t>      |                           Rcpp::VectorBase&lt;19, true, Rcpp::Vector&lt;19&gt; &gt;::stored_type {aka SEXPREC*}</a:t>
            </a:r>
          </a:p>
          <a:p>
            <a:r>
              <a:rPr lang="en-US"/>
              <a:t>make: *** [C:/Program Files/R/R-43~1.0/etc/x64/Makeconf:272: file160c5b4d144e.o] Error 1</a:t>
            </a:r>
          </a:p>
          <a:p>
            <a:r>
              <a:rPr lang="en-US"/>
              <a:t>using C++ compiler: 'G__~1.EXE (GCC) 12.2.0'</a:t>
            </a:r>
          </a:p>
          <a:p>
            <a:r>
              <a:rPr lang="en-US"/>
              <a:t>using C++11</a:t>
            </a:r>
          </a:p>
          <a:p>
            <a:r>
              <a:rPr lang="en-US"/>
              <a:t>g++  -std=gnu++11 -I"C:/Program Files/R/R-43~1.0/include" -DNDEBUG -I../inst/include -fopenmp  -I"C:/Program Files/R/R-43~1.0/library/Rcpp/include" -I"C:/Program Files/R/R-43~1.0/library/RCPPAR~1/include" -I"T:/Temp/RtmpU1Ie8D/sourceCpp-x86_64-w64-mingw32-1.0.10"   -I"C:/rtools43/x86_64-w64-mingw32.static.posix/include"     -O2 -Wall  -O3 -march=native -mtune=native -pipe -mno-rtm -mno-fma -flto -ffat-lto-objects -fuse-linker-plugin -flto -ffat-lto-objects -fuse-linker-plugin -c file160c1be86d0b.cpp -o file160c1be86d0b.o</a:t>
            </a:r>
          </a:p>
          <a:p>
            <a:r>
              <a:rPr lang="en-US"/>
              <a:t>In file included from C:/Program Files/R/R-43~1.0/library/RCPPAR~1/include/armadillo_bits/Mat_meat.hpp:9997,</a:t>
            </a:r>
          </a:p>
          <a:p>
            <a:r>
              <a:rPr lang="en-US"/>
              <a:t>                 from C:/Program Files/R/R-43~1.0/library/RCPPAR~1/include/armadillo:652,</a:t>
            </a:r>
          </a:p>
          <a:p>
            <a:r>
              <a:rPr lang="en-US"/>
              <a:t>                 from C:/Program Files/R/R-43~1.0/library/RCPPAR~1/include/RcppArmadillo/interface/RcppArmadilloForward.h:57,</a:t>
            </a:r>
          </a:p>
          <a:p>
            <a:r>
              <a:rPr lang="en-US"/>
              <a:t>                 from C:/Program Files/R/R-43~1.0/library/RCPPAR~1/include/RcppArmadillo.h:29,</a:t>
            </a:r>
          </a:p>
          <a:p>
            <a:r>
              <a:rPr lang="en-US"/>
              <a:t>                 from file160c1be86d0b.cpp:2:</a:t>
            </a:r>
          </a:p>
          <a:p>
            <a:r>
              <a:rPr lang="en-US"/>
              <a:t>C:/Program Files/R/R-43~1.0/library/RCPPAR~1/include/RcppArmadillo/internal/Mat_meat.h: In instantiation of 'void arma::RcppArmadillo::check() [with eT = double; rcpp_type = SEXPREC*]':</a:t>
            </a:r>
          </a:p>
          <a:p>
            <a:r>
              <a:rPr lang="en-US"/>
              <a:t>C:/Program Files/R/R-43~1.0/library/RCPPAR~1/include/RcppArmadillo/internal/Mat_meat.h:112:77:   required from 'arma::Mat&lt;eT&gt;::Mat(const Rcpp::VectorBase&lt;RTYPE, NA, VECTOR&gt;&amp;) [with int RTYPE = 19; bool NA = true; VECTOR = Rcpp::Vector&lt;19&gt;; eT = double]'</a:t>
            </a:r>
          </a:p>
          <a:p>
            <a:r>
              <a:rPr lang="en-US"/>
              <a:t>file160c1be86d0b.cpp:65:10:   required from here</a:t>
            </a:r>
          </a:p>
          <a:p>
            <a:r>
              <a:rPr lang="en-US"/>
              <a:t>C:/Program Files/R/R-43~1.0/library/RCPPAR~1/include/RcppArmadillo/internal/Mat_meat.h:33:55: error: static assertion failed: error: incorrect or unsupported type</a:t>
            </a:r>
          </a:p>
          <a:p>
            <a:r>
              <a:rPr lang="en-US"/>
              <a:t>   33 |         static_assert( is_same_type&lt; eT, rcpp_type &gt;::value , "error: incorrect or unsupported type" );</a:t>
            </a:r>
          </a:p>
          <a:p>
            <a:r>
              <a:rPr lang="en-US"/>
              <a:t>      |                                                       ^~~~~</a:t>
            </a:r>
          </a:p>
          <a:p>
            <a:r>
              <a:rPr lang="en-US"/>
              <a:t>C:/Program Files/R/R-43~1.0/library/RCPPAR~1/include/RcppArmadillo/internal/Mat_meat.h:33:55: note: 'arma::is_same_type&lt;double, SEXPREC*&gt;::value' evaluates to false</a:t>
            </a:r>
          </a:p>
          <a:p>
            <a:r>
              <a:rPr lang="en-US"/>
              <a:t>C:/Program Files/R/R-43~1.0/library/RCPPAR~1/include/RcppArmadillo/internal/Mat_meat.h: In instantiation of 'void arma::RcppArmadillo::fill_ptr__impl(eT*, const Rcpp::VectorBase&lt;RTYPE, NA, VECTOR&gt;&amp;, arma::u32, Rcpp::traits::false_type) [with eT = double; int RTYPE = 19; bool NA = true; VECTOR = Rcpp::Vector&lt;19&gt;; arma::u32 = unsigned int; Rcpp::traits::false_type = Rcpp::traits::integral_constant&lt;bool, false&gt;]':</a:t>
            </a:r>
          </a:p>
          <a:p>
            <a:r>
              <a:rPr lang="en-US"/>
              <a:t>C:/Program Files/R/R-43~1.0/library/RCPPAR~1/include/RcppArmadillo/internal/Mat_meat.h:58:53:   required from 'void arma::RcppArmadillo::fill_ptr(eT*, const Rcpp::VectorBase&lt;RTYPE, NA, VECTOR&gt;&amp;, arma::u32) [with eT = double; int RTYPE = 19; bool NA = true; VECTOR = Rcpp::Vector&lt;19&gt;; arma::u32 = unsigned int]'</a:t>
            </a:r>
          </a:p>
          <a:p>
            <a:r>
              <a:rPr lang="en-US"/>
              <a:t>C:/Program Files/R/R-43~1.0/library/RCPPAR~1/include/RcppArmadillo/internal/Mat_meat.h:115:48:   required from 'arma::Mat&lt;eT&gt;::Mat(const Rcpp::VectorBase&lt;RTYPE, NA, VECTOR&gt;&amp;) [with int RTYPE = 19; bool NA = true; VECTOR = Rcpp::Vector&lt;19&gt;; eT = double]'</a:t>
            </a:r>
          </a:p>
          <a:p>
            <a:r>
              <a:rPr lang="en-US"/>
              <a:t>file160c1be86d0b.cpp:65:10:   required from here</a:t>
            </a:r>
          </a:p>
          <a:p>
            <a:r>
              <a:rPr lang="en-US"/>
              <a:t>C:/Program Files/R/R-43~1.0/library/RCPPAR~1/include/RcppArmadillo/internal/Mat_meat.h:51:27: error: cannot convert 'Rcpp::VectorBase&lt;19, true, Rcpp::Vector&lt;19&gt; &gt;::stored_type' {aka 'SEXPREC*'} to 'double' in assignment</a:t>
            </a:r>
          </a:p>
          <a:p>
            <a:r>
              <a:rPr lang="en-US"/>
              <a:t>   51 |                 ptr[i] = X[i] ;</a:t>
            </a:r>
          </a:p>
          <a:p>
            <a:r>
              <a:rPr lang="en-US"/>
              <a:t>      |                          ~^</a:t>
            </a:r>
          </a:p>
          <a:p>
            <a:r>
              <a:rPr lang="en-US"/>
              <a:t>      |                           |</a:t>
            </a:r>
          </a:p>
          <a:p>
            <a:r>
              <a:rPr lang="en-US"/>
              <a:t>      |                           Rcpp::VectorBase&lt;19, true, Rcpp::Vector&lt;19&gt; &gt;::stored_type {aka SEXPREC*}</a:t>
            </a:r>
          </a:p>
          <a:p>
            <a:r>
              <a:rPr lang="en-US"/>
              <a:t>make: *** [C:/Program Files/R/R-43~1.0/etc/x64/Makeconf:272: file160c1be86d0b.o] Error 1</a:t>
            </a:r>
          </a:p>
          <a:p>
            <a:r>
              <a:rPr lang="en-US"/>
              <a:t>using C++ compiler: 'G__~1.EXE (GCC) 12.2.0'</a:t>
            </a:r>
          </a:p>
          <a:p>
            <a:r>
              <a:rPr lang="en-US"/>
              <a:t>using C++11</a:t>
            </a:r>
          </a:p>
          <a:p>
            <a:r>
              <a:rPr lang="en-US"/>
              <a:t>g++  -std=gnu++11 -I"C:/Program Files/R/R-43~1.0/include" -DNDEBUG -I../inst/include -fopenmp  -I"C:/Program Files/R/R-43~1.0/library/Rcpp/include" -I"C:/Program Files/R/R-43~1.0/library/RCPPAR~1/include" -I"T:/Temp/RtmpU1Ie8D/sourceCpp-x86_64-w64-mingw32-1.0.10"   -I"C:/rtools43/x86_64-w64-mingw32.static.posix/include"     -O2 -Wall  -O3 -march=native -mtune=native -pipe -mno-rtm -mno-fma -flto -ffat-lto-objects -fuse-linker-plugin -flto -ffat-lto-objects -fuse-linker-plugin -c file160c506d133c.cpp -o file160c506d133c.o</a:t>
            </a:r>
          </a:p>
          <a:p>
            <a:r>
              <a:rPr lang="en-US"/>
              <a:t>In file included from C:/Program Files/R/R-43~1.0/library/RCPPAR~1/include/armadillo_bits/Mat_meat.hpp:9997,</a:t>
            </a:r>
          </a:p>
          <a:p>
            <a:r>
              <a:rPr lang="en-US"/>
              <a:t>                 from C:/Program Files/R/R-43~1.0/library/RCPPAR~1/include/armadillo:652,</a:t>
            </a:r>
          </a:p>
          <a:p>
            <a:r>
              <a:rPr lang="en-US"/>
              <a:t>                 from C:/Program Files/R/R-43~1.0/library/RCPPAR~1/include/RcppArmadillo/interface/RcppArmadilloForward.h:57,</a:t>
            </a:r>
          </a:p>
          <a:p>
            <a:r>
              <a:rPr lang="en-US"/>
              <a:t>                 from C:/Program Files/R/R-43~1.0/library/RCPPAR~1/include/RcppArmadillo.h:29,</a:t>
            </a:r>
          </a:p>
          <a:p>
            <a:r>
              <a:rPr lang="en-US"/>
              <a:t>                 from file160c506d133c.cpp:2:</a:t>
            </a:r>
          </a:p>
          <a:p>
            <a:r>
              <a:rPr lang="en-US"/>
              <a:t>C:/Program Files/R/R-43~1.0/library/RCPPAR~1/include/RcppArmadillo/internal/Mat_meat.h: In instantiation of 'void arma::RcppArmadillo::check() [with eT = double; rcpp_type = SEXPREC*]':</a:t>
            </a:r>
          </a:p>
          <a:p>
            <a:r>
              <a:rPr lang="en-US"/>
              <a:t>C:/Program Files/R/R-43~1.0/library/RCPPAR~1/include/RcppArmadillo/internal/Mat_meat.h:112:77:   required from 'arma::Mat&lt;eT&gt;::Mat(const Rcpp::VectorBase&lt;RTYPE, NA, VECTOR&gt;&amp;) [with int RTYPE = 19; bool NA = true; VECTOR = Rcpp::Vector&lt;19&gt;; eT = double]'</a:t>
            </a:r>
          </a:p>
          <a:p>
            <a:r>
              <a:rPr lang="en-US"/>
              <a:t>file160c506d133c.cpp:65:10:   required from here</a:t>
            </a:r>
          </a:p>
          <a:p>
            <a:r>
              <a:rPr lang="en-US"/>
              <a:t>C:/Program Files/R/R-43~1.0/library/RCPPAR~1/include/RcppArmadillo/internal/Mat_meat.h:33:55: error: static assertion failed: error: incorrect or unsupported type</a:t>
            </a:r>
          </a:p>
          <a:p>
            <a:r>
              <a:rPr lang="en-US"/>
              <a:t>   33 |         static_assert( is_same_type&lt; eT, rcpp_type &gt;::value , "error: incorrect or unsupported type" );</a:t>
            </a:r>
          </a:p>
          <a:p>
            <a:r>
              <a:rPr lang="en-US"/>
              <a:t>      |                                                       ^~~~~</a:t>
            </a:r>
          </a:p>
          <a:p>
            <a:r>
              <a:rPr lang="en-US"/>
              <a:t>C:/Program Files/R/R-43~1.0/library/RCPPAR~1/include/RcppArmadillo/internal/Mat_meat.h:33:55: note: 'arma::is_same_type&lt;double, SEXPREC*&gt;::value' evaluates to false</a:t>
            </a:r>
          </a:p>
          <a:p>
            <a:r>
              <a:rPr lang="en-US"/>
              <a:t>C:/Program Files/R/R-43~1.0/library/RCPPAR~1/include/RcppArmadillo/internal/Mat_meat.h: In instantiation of 'void arma::RcppArmadillo::fill_ptr__impl(eT*, const Rcpp::VectorBase&lt;RTYPE, NA, VECTOR&gt;&amp;, arma::u32, Rcpp::traits::false_type) [with eT = double; int RTYPE = 19; bool NA = true; VECTOR = Rcpp::Vector&lt;19&gt;; arma::u32 = unsigned int; Rcpp::traits::false_type = Rcpp::traits::integral_constant&lt;bool, false&gt;]':</a:t>
            </a:r>
          </a:p>
          <a:p>
            <a:r>
              <a:rPr lang="en-US"/>
              <a:t>C:/Program Files/R/R-43~1.0/library/RCPPAR~1/include/RcppArmadillo/internal/Mat_meat.h:58:53:   required from 'void arma::RcppArmadillo::fill_ptr(eT*, const Rcpp::VectorBase&lt;RTYPE, NA, VECTOR&gt;&amp;, arma::u32) [with eT = double; int RTYPE = 19; bool NA = true; VECTOR = Rcpp::Vector&lt;19&gt;; arma::u32 = unsigned int]'</a:t>
            </a:r>
          </a:p>
          <a:p>
            <a:r>
              <a:rPr lang="en-US"/>
              <a:t>C:/Program Files/R/R-43~1.0/library/RCPPAR~1/include/RcppArmadillo/internal/Mat_meat.h:115:48:   required from 'arma::Mat&lt;eT&gt;::Mat(const Rcpp::VectorBase&lt;RTYPE, NA, VECTOR&gt;&amp;) [with int RTYPE = 19; bool NA = true; VECTOR = Rcpp::Vector&lt;19&gt;; eT = double]'</a:t>
            </a:r>
          </a:p>
          <a:p>
            <a:r>
              <a:rPr lang="en-US"/>
              <a:t>file160c506d133c.cpp:65:10:   required from here</a:t>
            </a:r>
          </a:p>
          <a:p>
            <a:r>
              <a:rPr lang="en-US"/>
              <a:t>C:/Program Files/R/R-43~1.0/library/RCPPAR~1/include/RcppArmadillo/internal/Mat_meat.h:51:27: error: cannot convert 'Rcpp::VectorBase&lt;19, true, Rcpp::Vector&lt;19&gt; &gt;::stored_type' {aka 'SEXPREC*'} to 'double' in assignment</a:t>
            </a:r>
          </a:p>
          <a:p>
            <a:r>
              <a:rPr lang="en-US"/>
              <a:t>   51 |                 ptr[i] = X[i] ;</a:t>
            </a:r>
          </a:p>
          <a:p>
            <a:r>
              <a:rPr lang="en-US"/>
              <a:t>      |                          ~^</a:t>
            </a:r>
          </a:p>
          <a:p>
            <a:r>
              <a:rPr lang="en-US"/>
              <a:t>      |                           |</a:t>
            </a:r>
          </a:p>
          <a:p>
            <a:r>
              <a:rPr lang="en-US"/>
              <a:t>      |                           Rcpp::VectorBase&lt;19, true, Rcpp::Vector&lt;19&gt; &gt;::stored_type {aka SEXPREC*}</a:t>
            </a:r>
          </a:p>
          <a:p>
            <a:r>
              <a:rPr lang="en-US"/>
              <a:t>make: *** [C:/Program Files/R/R-43~1.0/etc/x64/Makeconf:272: file160c506d133c.o] Error 1</a:t>
            </a:r>
          </a:p>
          <a:p>
            <a:r>
              <a:rPr lang="en-US"/>
              <a:t>using C++ compiler: 'G__~1.EXE (GCC) 12.2.0'</a:t>
            </a:r>
          </a:p>
          <a:p>
            <a:r>
              <a:rPr lang="en-US"/>
              <a:t>using C++11</a:t>
            </a:r>
          </a:p>
          <a:p>
            <a:r>
              <a:rPr lang="en-US"/>
              <a:t>g++  -std=gnu++11 -I"C:/Program Files/R/R-43~1.0/include" -DNDEBUG -I../inst/include -fopenmp  -I"C:/Program Files/R/R-43~1.0/library/Rcpp/include" -I"C:/Program Files/R/R-43~1.0/library/RCPPAR~1/include" -I"T:/Temp/RtmpU1Ie8D/sourceCpp-x86_64-w64-mingw32-1.0.10"   -I"C:/rtools43/x86_64-w64-mingw32.static.posix/include"     -O2 -Wall  -O3 -march=native -mtune=native -pipe -mno-rtm -mno-fma -flto -ffat-lto-objects -fuse-linker-plugin -flto -ffat-lto-objects -fuse-linker-plugin -c file160c218c51b6.cpp -o file160c218c51b6.o</a:t>
            </a:r>
          </a:p>
          <a:p>
            <a:r>
              <a:rPr lang="en-US"/>
              <a:t>In file included from C:/Program Files/R/R-43~1.0/library/RCPPAR~1/include/armadillo_bits/Mat_meat.hpp:9997,</a:t>
            </a:r>
          </a:p>
          <a:p>
            <a:r>
              <a:rPr lang="en-US"/>
              <a:t>                 from C:/Program Files/R/R-43~1.0/library/RCPPAR~1/include/armadillo:652,</a:t>
            </a:r>
          </a:p>
          <a:p>
            <a:r>
              <a:rPr lang="en-US"/>
              <a:t>                 from C:/Program Files/R/R-43~1.0/library/RCPPAR~1/include/RcppArmadillo/interface/RcppArmadilloForward.h:57,</a:t>
            </a:r>
          </a:p>
          <a:p>
            <a:r>
              <a:rPr lang="en-US"/>
              <a:t>                 from C:/Program Files/R/R-43~1.0/library/RCPPAR~1/include/RcppArmadillo.h:29,</a:t>
            </a:r>
          </a:p>
          <a:p>
            <a:r>
              <a:rPr lang="en-US"/>
              <a:t>                 from file160c218c51b6.cpp:2:</a:t>
            </a:r>
          </a:p>
          <a:p>
            <a:r>
              <a:rPr lang="en-US"/>
              <a:t>C:/Program Files/R/R-43~1.0/library/RCPPAR~1/include/RcppArmadillo/internal/Mat_meat.h: In instantiation of 'void arma::RcppArmadillo::check() [with eT = double; rcpp_type = SEXPREC*]':</a:t>
            </a:r>
          </a:p>
          <a:p>
            <a:r>
              <a:rPr lang="en-US"/>
              <a:t>C:/Program Files/R/R-43~1.0/library/RCPPAR~1/include/RcppArmadillo/internal/Mat_meat.h:112:77:   required from 'arma::Mat&lt;eT&gt;::Mat(const Rcpp::VectorBase&lt;RTYPE, NA, VECTOR&gt;&amp;) [with int RTYPE = 19; bool NA = true; VECTOR = Rcpp::Vector&lt;19&gt;; eT = double]'</a:t>
            </a:r>
          </a:p>
          <a:p>
            <a:r>
              <a:rPr lang="en-US"/>
              <a:t>file160c218c51b6.cpp:65:10:   required from here</a:t>
            </a:r>
          </a:p>
          <a:p>
            <a:r>
              <a:rPr lang="en-US"/>
              <a:t>C:/Program Files/R/R-43~1.0/library/RCPPAR~1/include/RcppArmadillo/internal/Mat_meat.h:33:55: error: static assertion failed: error: incorrect or unsupported type</a:t>
            </a:r>
          </a:p>
          <a:p>
            <a:r>
              <a:rPr lang="en-US"/>
              <a:t>   33 |         static_assert( is_same_type&lt; eT, rcpp_type &gt;::value , "error: incorrect or unsupported type" );</a:t>
            </a:r>
          </a:p>
          <a:p>
            <a:r>
              <a:rPr lang="en-US"/>
              <a:t>      |                                                       ^~~~~</a:t>
            </a:r>
          </a:p>
          <a:p>
            <a:r>
              <a:rPr lang="en-US"/>
              <a:t>C:/Program Files/R/R-43~1.0/library/RCPPAR~1/include/RcppArmadillo/internal/Mat_meat.h:33:55: note: 'arma::is_same_type&lt;double, SEXPREC*&gt;::value' evaluates to false</a:t>
            </a:r>
          </a:p>
          <a:p>
            <a:r>
              <a:rPr lang="en-US"/>
              <a:t>C:/Program Files/R/R-43~1.0/library/RCPPAR~1/include/RcppArmadillo/internal/Mat_meat.h: In instantiation of 'void arma::RcppArmadillo::fill_ptr__impl(eT*, const Rcpp::VectorBase&lt;RTYPE, NA, VECTOR&gt;&amp;, arma::u32, Rcpp::traits::false_type) [with eT = double; int RTYPE = 19; bool NA = true; VECTOR = Rcpp::Vector&lt;19&gt;; arma::u32 = unsigned int; Rcpp::traits::false_type = Rcpp::traits::integral_constant&lt;bool, false&gt;]':</a:t>
            </a:r>
          </a:p>
          <a:p>
            <a:r>
              <a:rPr lang="en-US"/>
              <a:t>C:/Program Files/R/R-43~1.0/library/RCPPAR~1/include/RcppArmadillo/internal/Mat_meat.h:58:53:   required from 'void arma::RcppArmadillo::fill_ptr(eT*, const Rcpp::VectorBase&lt;RTYPE, NA, VECTOR&gt;&amp;, arma::u32) [with eT = double; int RTYPE = 19; bool NA = true; VECTOR = Rcpp::Vector&lt;19&gt;; arma::u32 = unsigned int]'</a:t>
            </a:r>
          </a:p>
          <a:p>
            <a:r>
              <a:rPr lang="en-US"/>
              <a:t>C:/Program Files/R/R-43~1.0/library/RCPPAR~1/include/RcppArmadillo/internal/Mat_meat.h:115:48:   required from 'arma::Mat&lt;eT&gt;::Mat(const Rcpp::VectorBase&lt;RTYPE, NA, VECTOR&gt;&amp;) [with int RTYPE = 19; bool NA = true; VECTOR = Rcpp::Vector&lt;19&gt;; eT = double]'</a:t>
            </a:r>
          </a:p>
          <a:p>
            <a:r>
              <a:rPr lang="en-US"/>
              <a:t>file160c218c51b6.cpp:65:10:   required from here</a:t>
            </a:r>
          </a:p>
          <a:p>
            <a:r>
              <a:rPr lang="en-US"/>
              <a:t>C:/Program Files/R/R-43~1.0/library/RCPPAR~1/include/RcppArmadillo/internal/Mat_meat.h:51:27: error: cannot convert 'Rcpp::VectorBase&lt;19, true, Rcpp::Vector&lt;19&gt; &gt;::stored_type' {aka 'SEXPREC*'} to 'double' in assignment</a:t>
            </a:r>
          </a:p>
          <a:p>
            <a:r>
              <a:rPr lang="en-US"/>
              <a:t>   51 |                 ptr[i] = X[i] ;</a:t>
            </a:r>
          </a:p>
          <a:p>
            <a:r>
              <a:rPr lang="en-US"/>
              <a:t>      |                          ~^</a:t>
            </a:r>
          </a:p>
          <a:p>
            <a:r>
              <a:rPr lang="en-US"/>
              <a:t>      |                           |</a:t>
            </a:r>
          </a:p>
          <a:p>
            <a:r>
              <a:rPr lang="en-US"/>
              <a:t>      |                           Rcpp::VectorBase&lt;19, true, Rcpp::Vector&lt;19&gt; &gt;::stored_type {aka SEXPREC*}</a:t>
            </a:r>
          </a:p>
          <a:p>
            <a:r>
              <a:rPr lang="en-US"/>
              <a:t>make: *** [C:/Program Files/R/R-43~1.0/etc/x64/Makeconf:272: file160c218c51b6.o] Error 1</a:t>
            </a:r>
          </a:p>
          <a:p>
            <a:r>
              <a:rPr lang="en-US"/>
              <a:t>using C++ compiler: 'G__~1.EXE (GCC) 12.2.0'</a:t>
            </a:r>
          </a:p>
          <a:p>
            <a:r>
              <a:rPr lang="en-US"/>
              <a:t>using C++11</a:t>
            </a:r>
          </a:p>
          <a:p>
            <a:r>
              <a:rPr lang="en-US"/>
              <a:t>g++  -std=gnu++11 -I"C:/Program Files/R/R-43~1.0/include" -DNDEBUG -I../inst/include -fopenmp  -I"C:/Program Files/R/R-43~1.0/library/Rcpp/include" -I"C:/Program Files/R/R-43~1.0/library/RCPPAR~1/include" -I"T:/Temp/RtmpU1Ie8D/sourceCpp-x86_64-w64-mingw32-1.0.10"   -I"C:/rtools43/x86_64-w64-mingw32.static.posix/include"     -O2 -Wall  -O3 -march=native -mtune=native -pipe -mno-rtm -mno-fma -flto -ffat-lto-objects -fuse-linker-plugin -flto -ffat-lto-objects -fuse-linker-plugin -c file160c6e8dd97.cpp -o file160c6e8dd97.o</a:t>
            </a:r>
          </a:p>
          <a:p>
            <a:r>
              <a:rPr lang="en-US"/>
              <a:t>file160c6e8dd97.cpp: In function 'arma::mat m_step_cpp(const arma::mat&amp;, const arma::mat&amp;, Rcpp::List)':</a:t>
            </a:r>
          </a:p>
          <a:p>
            <a:r>
              <a:rPr lang="en-US"/>
              <a:t>file160c6e8dd97.cpp:57:32: error: 'G' was not declared in this scope</a:t>
            </a:r>
          </a:p>
          <a:p>
            <a:r>
              <a:rPr lang="en-US"/>
              <a:t>   57 |   for (unsigned int g = 0; g &lt; G; g++) {</a:t>
            </a:r>
          </a:p>
          <a:p>
            <a:r>
              <a:rPr lang="en-US"/>
              <a:t>      |                                ^</a:t>
            </a:r>
          </a:p>
          <a:p>
            <a:r>
              <a:rPr lang="en-US"/>
              <a:t>In file included from C:/Program Files/R/R-43~1.0/library/RCPPAR~1/include/armadillo_bits/Mat_meat.hpp:9997,</a:t>
            </a:r>
          </a:p>
          <a:p>
            <a:r>
              <a:rPr lang="en-US"/>
              <a:t>                 from C:/Program Files/R/R-43~1.0/library/RCPPAR~1/include/armadillo:652,</a:t>
            </a:r>
          </a:p>
          <a:p>
            <a:r>
              <a:rPr lang="en-US"/>
              <a:t>                 from C:/Program Files/R/R-43~1.0/library/RCPPAR~1/include/RcppArmadillo/interface/RcppArmadilloForward.h:57,</a:t>
            </a:r>
          </a:p>
          <a:p>
            <a:r>
              <a:rPr lang="en-US"/>
              <a:t>                 from C:/Program Files/R/R-43~1.0/library/RCPPAR~1/include/RcppArmadillo.h:29,</a:t>
            </a:r>
          </a:p>
          <a:p>
            <a:r>
              <a:rPr lang="en-US"/>
              <a:t>                 from file160c6e8dd97.cpp:2:</a:t>
            </a:r>
          </a:p>
          <a:p>
            <a:r>
              <a:rPr lang="en-US"/>
              <a:t>C:/Program Files/R/R-43~1.0/library/RCPPAR~1/include/RcppArmadillo/internal/Mat_meat.h: In instantiation of 'void arma::RcppArmadillo::check() [with eT = double; rcpp_type = SEXPREC*]':</a:t>
            </a:r>
          </a:p>
          <a:p>
            <a:r>
              <a:rPr lang="en-US"/>
              <a:t>C:/Program Files/R/R-43~1.0/library/RCPPAR~1/include/RcppArmadillo/internal/Mat_meat.h:112:77:   required from 'arma::Mat&lt;eT&gt;::Mat(const Rcpp::VectorBase&lt;RTYPE, NA, VECTOR&gt;&amp;) [with int RTYPE = 19; bool NA = true; VECTOR = Rcpp::Vector&lt;19&gt;; eT = double]'</a:t>
            </a:r>
          </a:p>
          <a:p>
            <a:r>
              <a:rPr lang="en-US"/>
              <a:t>file160c6e8dd97.cpp:65:10:   required from here</a:t>
            </a:r>
          </a:p>
          <a:p>
            <a:r>
              <a:rPr lang="en-US"/>
              <a:t>C:/Program Files/R/R-43~1.0/library/RCPPAR~1/include/RcppArmadillo/internal/Mat_meat.h:33:55: error: static assertion failed: error: incorrect or unsupported type</a:t>
            </a:r>
          </a:p>
          <a:p>
            <a:r>
              <a:rPr lang="en-US"/>
              <a:t>   33 |         static_assert( is_same_type&lt; eT, rcpp_type &gt;::value , "error: incorrect or unsupported type" );</a:t>
            </a:r>
          </a:p>
          <a:p>
            <a:r>
              <a:rPr lang="en-US"/>
              <a:t>      |                                                       ^~~~~</a:t>
            </a:r>
          </a:p>
          <a:p>
            <a:r>
              <a:rPr lang="en-US"/>
              <a:t>C:/Program Files/R/R-43~1.0/library/RCPPAR~1/include/RcppArmadillo/internal/Mat_meat.h:33:55: note: 'arma::is_same_type&lt;double, SEXPREC*&gt;::value' evaluates to false</a:t>
            </a:r>
          </a:p>
          <a:p>
            <a:r>
              <a:rPr lang="en-US"/>
              <a:t>C:/Program Files/R/R-43~1.0/library/RCPPAR~1/include/RcppArmadillo/internal/Mat_meat.h: In instantiation of 'void arma::RcppArmadillo::fill_ptr__impl(eT*, const Rcpp::VectorBase&lt;RTYPE, NA, VECTOR&gt;&amp;, arma::u32, Rcpp::traits::false_type) [with eT = double; int RTYPE = 19; bool NA = true; VECTOR = Rcpp::Vector&lt;19&gt;; arma::u32 = unsigned int; Rcpp::traits::false_type = Rcpp::traits::integral_constant&lt;bool, false&gt;]':</a:t>
            </a:r>
          </a:p>
          <a:p>
            <a:r>
              <a:rPr lang="en-US"/>
              <a:t>C:/Program Files/R/R-43~1.0/library/RCPPAR~1/include/RcppArmadillo/internal/Mat_meat.h:58:53:   required from 'void arma::RcppArmadillo::fill_ptr(eT*, const Rcpp::VectorBase&lt;RTYPE, NA, VECTOR&gt;&amp;, arma::u32) [with eT = double; int RTYPE = 19; bool NA = true; VECTOR = Rcpp::Vector&lt;19&gt;; arma::u32 = unsigned int]'</a:t>
            </a:r>
          </a:p>
          <a:p>
            <a:r>
              <a:rPr lang="en-US"/>
              <a:t>C:/Program Files/R/R-43~1.0/library/RCPPAR~1/include/RcppArmadillo/internal/Mat_meat.h:115:48:   required from 'arma::Mat&lt;eT&gt;::Mat(const Rcpp::VectorBase&lt;RTYPE, NA, VECTOR&gt;&amp;) [with int RTYPE = 19; bool NA = true; VECTOR = Rcpp::Vector&lt;19&gt;; eT = double]'</a:t>
            </a:r>
          </a:p>
          <a:p>
            <a:r>
              <a:rPr lang="en-US"/>
              <a:t>file160c6e8dd97.cpp:65:10:   required from here</a:t>
            </a:r>
          </a:p>
          <a:p>
            <a:r>
              <a:rPr lang="en-US"/>
              <a:t>C:/Program Files/R/R-43~1.0/library/RCPPAR~1/include/RcppArmadillo/internal/Mat_meat.h:51:27: error: cannot convert 'Rcpp::VectorBase&lt;19, true, Rcpp::Vector&lt;19&gt; &gt;::stored_type' {aka 'SEXPREC*'} to 'double' in assignment</a:t>
            </a:r>
          </a:p>
          <a:p>
            <a:r>
              <a:rPr lang="en-US"/>
              <a:t>   51 |                 ptr[i] = X[i] ;</a:t>
            </a:r>
          </a:p>
          <a:p>
            <a:r>
              <a:rPr lang="en-US"/>
              <a:t>      |                          ~^</a:t>
            </a:r>
          </a:p>
          <a:p>
            <a:r>
              <a:rPr lang="en-US"/>
              <a:t>      |                           |</a:t>
            </a:r>
          </a:p>
          <a:p>
            <a:r>
              <a:rPr lang="en-US"/>
              <a:t>      |                           Rcpp::VectorBase&lt;19, true, Rcpp::Vector&lt;19&gt; &gt;::stored_type {aka SEXPREC*}</a:t>
            </a:r>
          </a:p>
          <a:p>
            <a:r>
              <a:rPr lang="en-US"/>
              <a:t>make: *** [C:/Program Files/R/R-43~1.0/etc/x64/Makeconf:272: file160c6e8dd97.o] Error 1</a:t>
            </a:r>
          </a:p>
          <a:p>
            <a:r>
              <a:rPr lang="en-US"/>
              <a:t>using C++ compiler: 'G__~1.EXE (GCC) 12.2.0'</a:t>
            </a:r>
          </a:p>
          <a:p>
            <a:r>
              <a:rPr lang="en-US"/>
              <a:t>using C++11</a:t>
            </a:r>
          </a:p>
          <a:p>
            <a:r>
              <a:rPr lang="en-US"/>
              <a:t>g++  -std=gnu++11 -I"C:/Program Files/R/R-43~1.0/include" -DNDEBUG -I../inst/include -fopenmp  -I"C:/Program Files/R/R-43~1.0/library/Rcpp/include" -I"C:/Program Files/R/R-43~1.0/library/RCPPAR~1/include" -I"T:/Temp/RtmpU1Ie8D/sourceCpp-x86_64-w64-mingw32-1.0.10"   -I"C:/rtools43/x86_64-w64-mingw32.static.posix/include"     -O2 -Wall  -O3 -march=native -mtune=native -pipe -mno-rtm -mno-fma -flto -ffat-lto-objects -fuse-linker-plugin -flto -ffat-lto-objects -fuse-linker-plugin -c file160c57332620.cpp -o file160c57332620.o</a:t>
            </a:r>
          </a:p>
          <a:p>
            <a:r>
              <a:rPr lang="en-US"/>
              <a:t>In file included from C:/Program Files/R/R-43~1.0/library/RCPPAR~1/include/armadillo_bits/Mat_meat.hpp:9997,</a:t>
            </a:r>
          </a:p>
          <a:p>
            <a:r>
              <a:rPr lang="en-US"/>
              <a:t>                 from C:/Program Files/R/R-43~1.0/library/RCPPAR~1/include/armadillo:652,</a:t>
            </a:r>
          </a:p>
          <a:p>
            <a:r>
              <a:rPr lang="en-US"/>
              <a:t>                 from C:/Program Files/R/R-43~1.0/library/RCPPAR~1/include/RcppArmadillo/interface/RcppArmadilloForward.h:57,</a:t>
            </a:r>
          </a:p>
          <a:p>
            <a:r>
              <a:rPr lang="en-US"/>
              <a:t>                 from C:/Program Files/R/R-43~1.0/library/RCPPAR~1/include/RcppArmadillo.h:29,</a:t>
            </a:r>
          </a:p>
          <a:p>
            <a:r>
              <a:rPr lang="en-US"/>
              <a:t>                 from file160c57332620.cpp:2:</a:t>
            </a:r>
          </a:p>
          <a:p>
            <a:r>
              <a:rPr lang="en-US"/>
              <a:t>C:/Program Files/R/R-43~1.0/library/RCPPAR~1/include/RcppArmadillo/internal/Mat_meat.h: In instantiation of 'void arma::RcppArmadillo::check() [with eT = double; rcpp_type = SEXPREC*]':</a:t>
            </a:r>
          </a:p>
          <a:p>
            <a:r>
              <a:rPr lang="en-US"/>
              <a:t>C:/Program Files/R/R-43~1.0/library/RCPPAR~1/include/RcppArmadillo/internal/Mat_meat.h:112:77:   required from 'arma::Mat&lt;eT&gt;::Mat(const Rcpp::VectorBase&lt;RTYPE, NA, VECTOR&gt;&amp;) [with int RTYPE = 19; bool NA = true; VECTOR = Rcpp::Vector&lt;19&gt;; eT = double]'</a:t>
            </a:r>
          </a:p>
          <a:p>
            <a:r>
              <a:rPr lang="en-US"/>
              <a:t>file160c57332620.cpp:65:10:   required from here</a:t>
            </a:r>
          </a:p>
          <a:p>
            <a:r>
              <a:rPr lang="en-US"/>
              <a:t>C:/Program Files/R/R-43~1.0/library/RCPPAR~1/include/RcppArmadillo/internal/Mat_meat.h:33:55: error: static assertion failed: error: incorrect or unsupported type</a:t>
            </a:r>
          </a:p>
          <a:p>
            <a:r>
              <a:rPr lang="en-US"/>
              <a:t>   33 |         static_assert( is_same_type&lt; eT, rcpp_type &gt;::value , "error: incorrect or unsupported type" );</a:t>
            </a:r>
          </a:p>
          <a:p>
            <a:r>
              <a:rPr lang="en-US"/>
              <a:t>      |                                                       ^~~~~</a:t>
            </a:r>
          </a:p>
          <a:p>
            <a:r>
              <a:rPr lang="en-US"/>
              <a:t>C:/Program Files/R/R-43~1.0/library/RCPPAR~1/include/RcppArmadillo/internal/Mat_meat.h:33:55: note: 'arma::is_same_type&lt;double, SEXPREC*&gt;::value' evaluates to false</a:t>
            </a:r>
          </a:p>
          <a:p>
            <a:r>
              <a:rPr lang="en-US"/>
              <a:t>C:/Program Files/R/R-43~1.0/library/RCPPAR~1/include/RcppArmadillo/internal/Mat_meat.h: In instantiation of 'void arma::RcppArmadillo::fill_ptr__impl(eT*, const Rcpp::VectorBase&lt;RTYPE, NA, VECTOR&gt;&amp;, arma::u32, Rcpp::traits::false_type) [with eT = double; int RTYPE = 19; bool NA = true; VECTOR = Rcpp::Vector&lt;19&gt;; arma::u32 = unsigned int; Rcpp::traits::false_type = Rcpp::traits::integral_constant&lt;bool, false&gt;]':</a:t>
            </a:r>
          </a:p>
          <a:p>
            <a:r>
              <a:rPr lang="en-US"/>
              <a:t>C:/Program Files/R/R-43~1.0/library/RCPPAR~1/include/RcppArmadillo/internal/Mat_meat.h:58:53:   required from 'void arma::RcppArmadillo::fill_ptr(eT*, const Rcpp::VectorBase&lt;RTYPE, NA, VECTOR&gt;&amp;, arma::u32) [with eT = double; int RTYPE = 19; bool NA = true; VECTOR = Rcpp::Vector&lt;19&gt;; arma::u32 = unsigned int]'</a:t>
            </a:r>
          </a:p>
          <a:p>
            <a:r>
              <a:rPr lang="en-US"/>
              <a:t>C:/Program Files/R/R-43~1.0/library/RCPPAR~1/include/RcppArmadillo/internal/Mat_meat.h:115:48:   required from 'arma::Mat&lt;eT&gt;::Mat(const Rcpp::VectorBase&lt;RTYPE, NA, VECTOR&gt;&amp;) [with int RTYPE = 19; bool NA = true; VECTOR = Rcpp::Vector&lt;19&gt;; eT = double]'</a:t>
            </a:r>
          </a:p>
          <a:p>
            <a:r>
              <a:rPr lang="en-US"/>
              <a:t>file160c57332620.cpp:65:10:   required from here</a:t>
            </a:r>
          </a:p>
          <a:p>
            <a:r>
              <a:rPr lang="en-US"/>
              <a:t>C:/Program Files/R/R-43~1.0/library/RCPPAR~1/include/RcppArmadillo/internal/Mat_meat.h:51:27: error: cannot convert 'Rcpp::VectorBase&lt;19, true, Rcpp::Vector&lt;19&gt; &gt;::stored_type' {aka 'SEXPREC*'} to 'double' in assignment</a:t>
            </a:r>
          </a:p>
          <a:p>
            <a:r>
              <a:rPr lang="en-US"/>
              <a:t>   51 |                 ptr[i] = X[i] ;</a:t>
            </a:r>
          </a:p>
          <a:p>
            <a:r>
              <a:rPr lang="en-US"/>
              <a:t>      |                          ~^</a:t>
            </a:r>
          </a:p>
          <a:p>
            <a:r>
              <a:rPr lang="en-US"/>
              <a:t>      |                           |</a:t>
            </a:r>
          </a:p>
          <a:p>
            <a:r>
              <a:rPr lang="en-US"/>
              <a:t>      |                           Rcpp::VectorBase&lt;19, true, Rcpp::Vector&lt;19&gt; &gt;::stored_type {aka SEXPREC*}</a:t>
            </a:r>
          </a:p>
          <a:p>
            <a:r>
              <a:rPr lang="en-US"/>
              <a:t>make: *** [C:/Program Files/R/R-43~1.0/etc/x64/Makeconf:272: file160c57332620.o] Error 1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(not) C++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t>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362200" y="2063919"/>
            <a:ext cx="441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¯\_(ツ)_/¯</a:t>
            </a:r>
            <a:endParaRPr lang="en-US" sz="600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937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Benefits without the risk? No C++ experience?</a:t>
            </a:r>
          </a:p>
          <a:p>
            <a:endParaRPr lang="en-US"/>
          </a:p>
          <a:p>
            <a:r>
              <a:rPr lang="en-US" smtClean="0"/>
              <a:t>Ready-made drop-in replacements</a:t>
            </a:r>
          </a:p>
          <a:p>
            <a:endParaRPr lang="en-US"/>
          </a:p>
          <a:p>
            <a:r>
              <a:rPr lang="en-US"/>
              <a:t>​</a:t>
            </a:r>
            <a:r>
              <a:rPr lang="en-US" sz="2400">
                <a:solidFill>
                  <a:srgbClr val="558ED5"/>
                </a:solidFill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  <a:t>Rfast</a:t>
            </a:r>
            <a:r>
              <a:rPr lang="en-US"/>
              <a:t> </a:t>
            </a:r>
            <a:r>
              <a:rPr lang="en-US"/>
              <a:t>and </a:t>
            </a:r>
            <a:r>
              <a:rPr lang="en-US" sz="2400">
                <a:solidFill>
                  <a:srgbClr val="558ED5"/>
                </a:solidFill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  <a:t>Rfast2</a:t>
            </a:r>
            <a:r>
              <a:rPr lang="en-US"/>
              <a:t> </a:t>
            </a:r>
            <a:r>
              <a:rPr lang="en-US" smtClean="0"/>
              <a:t>packages (among others)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Easy C++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2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Rfast &amp; Rfast2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Rfast, abridged.</a:t>
            </a:r>
            <a:endParaRPr lang="en-US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1858" y="1047750"/>
            <a:ext cx="4246072" cy="3546475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Rfast2, abridged.</a:t>
            </a:r>
            <a:endParaRPr lang="en-US"/>
          </a:p>
        </p:txBody>
      </p:sp>
      <p:pic>
        <p:nvPicPr>
          <p:cNvPr id="1029" name="Picture 5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25599" y="1047750"/>
            <a:ext cx="4185426" cy="354647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7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C++ (and regular C) functions can be called from R</a:t>
            </a:r>
          </a:p>
          <a:p>
            <a:pPr lvl="1"/>
            <a:r>
              <a:rPr lang="en-US" smtClean="0"/>
              <a:t>Lots of stock functions already do so!</a:t>
            </a:r>
          </a:p>
          <a:p>
            <a:pPr lvl="1"/>
            <a:r>
              <a:rPr lang="en-US" smtClean="0"/>
              <a:t>Overhead is non-trivial, however…</a:t>
            </a:r>
          </a:p>
          <a:p>
            <a:r>
              <a:rPr lang="en-US" smtClean="0"/>
              <a:t>C++ function calls (often) cannot be interrupted</a:t>
            </a:r>
          </a:p>
          <a:p>
            <a:pPr lvl="1"/>
            <a:r>
              <a:rPr lang="en-US" smtClean="0"/>
              <a:t>Be prepared to kill your R process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Remarks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t>8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3257550"/>
            <a:ext cx="5391150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 descr="https://i.kym-cdn.com/photos/images/original/000/143/466/a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648" y="3390900"/>
            <a:ext cx="1669352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70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Quick Examples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602291"/>
  <p:tag name="ORIGINALWIDTH" val="122.3296"/>
  <p:tag name="OUTPUTTYPE" val="EMF"/>
  <p:tag name="IGUANATEXVERSION" val="160"/>
  <p:tag name="LATEXADDIN" val="\documentclass{article}&#10;\usepackage{amsmath}&#10;\pagestyle{empty}&#10;\begin{document}&#10;&#10;$$10^{10} + 10^{-10} - 10^{10} = 10^{-10}$$&#10;&#10;\end{document}"/>
  <p:tag name="IGUANATEXSIZE" val="22"/>
  <p:tag name="IGUANATEXCURSOR" val="126"/>
  <p:tag name="TRANSPARENCY" val="True"/>
  <p:tag name="FILENAME" val=""/>
  <p:tag name="LATEXENGINEID" val="1"/>
  <p:tag name="TEMPFOLDER" val="t:\temp\"/>
  <p:tag name="LATEXFORMHEIGHT" val="320"/>
  <p:tag name="LATEXFORMWIDTH" val="385"/>
  <p:tag name="LATEXFORMWRAP" val="True"/>
  <p:tag name="BITMAPVECTO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02291"/>
  <p:tag name="ORIGINALWIDTH" val="2.5"/>
  <p:tag name="EMFCHILD" val="Tru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53138"/>
  <p:tag name="ORIGINALWIDTH" val="6.738533"/>
  <p:tag name="EMFCHILD" val="Tru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10782"/>
  <p:tag name="ORIGINALWIDTH" val="9.519514"/>
  <p:tag name="EMFCHILD" val="Tru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13238"/>
  <p:tag name="ORIGINALWIDTH" val="6.310689"/>
  <p:tag name="EMFCHILD" val="Tru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08825"/>
  <p:tag name="ORIGINALWIDTH" val="4.331897"/>
  <p:tag name="EMFCHILD" val="Tru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925295"/>
  <p:tag name="ORIGINALWIDTH" val="5.187584"/>
  <p:tag name="EMFCHILD" val="Tru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52813"/>
  <p:tag name="ORIGINALWIDTH" val="2.56706"/>
  <p:tag name="EMFCHILD" val="Tru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497452"/>
  <p:tag name="ORIGINALWIDTH" val="2.727484"/>
  <p:tag name="EMFCHILD" val="Tru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99316"/>
  <p:tag name="ORIGINALWIDTH" val="4.278433"/>
  <p:tag name="EMFCHILD" val="Tru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55362"/>
  <p:tag name="ORIGINALWIDTH" val="4.331897"/>
  <p:tag name="EMFCHILD" val="Tru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45852"/>
  <p:tag name="ORIGINALWIDTH" val="3.47621"/>
  <p:tag name="EMFCHILD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72727"/>
  <p:tag name="ORIGINALWIDTH" val="3.295455"/>
  <p:tag name="EMFCHILD" val="Tru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99316"/>
  <p:tag name="ORIGINALWIDTH" val="5.027159"/>
  <p:tag name="EMFCHILD" val="Tru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55362"/>
  <p:tag name="ORIGINALWIDTH" val="4.331897"/>
  <p:tag name="EMFCHILD" val="Tru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743798"/>
  <p:tag name="ORIGINALWIDTH" val="69.73846"/>
  <p:tag name="EMFCHILD" val="Tru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10782"/>
  <p:tag name="ORIGINALWIDTH" val="9.519514"/>
  <p:tag name="EMFCHILD" val="Tru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3412"/>
  <p:tag name="ORIGINALWIDTH" val="5.455003"/>
  <p:tag name="EMFCHILD" val="Tru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45852"/>
  <p:tag name="ORIGINALWIDTH" val="3.529708"/>
  <p:tag name="EMFCHILD" val="Tru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71832"/>
  <p:tag name="ORIGINALWIDTH" val="5.187584"/>
  <p:tag name="EMFCHILD" val="Tru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06277"/>
  <p:tag name="ORIGINALWIDTH" val="2.56706"/>
  <p:tag name="EMFCHILD" val="Tru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10782"/>
  <p:tag name="ORIGINALWIDTH" val="9.519514"/>
  <p:tag name="EMFCHILD" val="Tru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13238"/>
  <p:tag name="ORIGINALWIDTH" val="6.310689"/>
  <p:tag name="EMFCHILD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977452"/>
  <p:tag name="ORIGINALWIDTH" val="6.079563"/>
  <p:tag name="EMFCHILD" val="Tru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08825"/>
  <p:tag name="ORIGINALWIDTH" val="4.331897"/>
  <p:tag name="EMFCHILD" val="Tru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71832"/>
  <p:tag name="ORIGINALWIDTH" val="5.241081"/>
  <p:tag name="EMFCHILD" val="Tru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06277"/>
  <p:tag name="ORIGINALWIDTH" val="2.56706"/>
  <p:tag name="EMFCHILD" val="Tru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50949"/>
  <p:tag name="ORIGINALWIDTH" val="2.674021"/>
  <p:tag name="EMFCHILD" val="Tru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45852"/>
  <p:tag name="ORIGINALWIDTH" val="4.331897"/>
  <p:tag name="EMFCHILD" val="Tru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08825"/>
  <p:tag name="ORIGINALWIDTH" val="4.331897"/>
  <p:tag name="EMFCHILD" val="Tru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45852"/>
  <p:tag name="ORIGINALWIDTH" val="3.47621"/>
  <p:tag name="EMFCHILD" val="Tru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85069"/>
  <p:tag name="ORIGINALWIDTH" val="5.455003"/>
  <p:tag name="EMFCHILD" val="Tru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45852"/>
  <p:tag name="ORIGINALWIDTH" val="3.47621"/>
  <p:tag name="EMFCHILD" val="Tru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06636"/>
  <p:tag name="ORIGINALWIDTH" val="6.738533"/>
  <p:tag name="EMFCHILD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47745"/>
  <p:tag name="ORIGINALWIDTH" val="3.295455"/>
  <p:tag name="EMFCHILD" val="Tru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10782"/>
  <p:tag name="ORIGINALWIDTH" val="9.519514"/>
  <p:tag name="EMFCHILD" val="Tru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13238"/>
  <p:tag name="ORIGINALWIDTH" val="6.310689"/>
  <p:tag name="EMFCHILD" val="Tru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08825"/>
  <p:tag name="ORIGINALWIDTH" val="4.331897"/>
  <p:tag name="EMFCHILD" val="Tru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925295"/>
  <p:tag name="ORIGINALWIDTH" val="5.241081"/>
  <p:tag name="EMFCHILD" val="Tru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52813"/>
  <p:tag name="ORIGINALWIDTH" val="2.56706"/>
  <p:tag name="EMFCHILD" val="Tru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50949"/>
  <p:tag name="ORIGINALWIDTH" val="2.674021"/>
  <p:tag name="EMFCHILD" val="Tru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99316"/>
  <p:tag name="ORIGINALWIDTH" val="4.278433"/>
  <p:tag name="EMFCHILD" val="Tru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55362"/>
  <p:tag name="ORIGINALWIDTH" val="4.331897"/>
  <p:tag name="EMFCHILD" val="Tru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45852"/>
  <p:tag name="ORIGINALWIDTH" val="3.47621"/>
  <p:tag name="EMFCHILD" val="Tru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99316"/>
  <p:tag name="ORIGINALWIDTH" val="5.027159"/>
  <p:tag name="EMFCHILD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75018"/>
  <p:tag name="ORIGINALWIDTH" val="4.204545"/>
  <p:tag name="EMFCHILD" val="True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55362"/>
  <p:tag name="ORIGINALWIDTH" val="4.278433"/>
  <p:tag name="EMFCHILD" val="Tru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743798"/>
  <p:tag name="ORIGINALWIDTH" val="53.7478"/>
  <p:tag name="EMFCHILD" val="Tru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05432"/>
  <p:tag name="ORIGINALWIDTH" val="9.572978"/>
  <p:tag name="EMFCHILD" val="Tru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13238"/>
  <p:tag name="ORIGINALWIDTH" val="6.310689"/>
  <p:tag name="EMFCHILD" val="Tru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08825"/>
  <p:tag name="ORIGINALWIDTH" val="4.331897"/>
  <p:tag name="EMFCHILD" val="True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925295"/>
  <p:tag name="ORIGINALWIDTH" val="5.187584"/>
  <p:tag name="EMFCHILD" val="Tru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06277"/>
  <p:tag name="ORIGINALWIDTH" val="2.56706"/>
  <p:tag name="EMFCHILD" val="Tru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50949"/>
  <p:tag name="ORIGINALWIDTH" val="2.674021"/>
  <p:tag name="EMFCHILD" val="Tru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45852"/>
  <p:tag name="ORIGINALWIDTH" val="4.278433"/>
  <p:tag name="EMFCHILD" val="Tru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08825"/>
  <p:tag name="ORIGINALWIDTH" val="4.278433"/>
  <p:tag name="EMFCHILD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02291"/>
  <p:tag name="ORIGINALWIDTH" val="2.556836"/>
  <p:tag name="EMFCHILD" val="True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45852"/>
  <p:tag name="ORIGINALWIDTH" val="3.47621"/>
  <p:tag name="EMFCHILD" val="Tru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98991"/>
  <p:tag name="ORIGINALWIDTH" val="6.150231"/>
  <p:tag name="EMFCHILD" val="Tru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99316"/>
  <p:tag name="ORIGINALWIDTH" val="3.47621"/>
  <p:tag name="EMFCHILD" val="Tru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53138"/>
  <p:tag name="ORIGINALWIDTH" val="6.738533"/>
  <p:tag name="EMFCHILD" val="Tru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05432"/>
  <p:tag name="ORIGINALWIDTH" val="9.519514"/>
  <p:tag name="EMFCHILD" val="Tru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13238"/>
  <p:tag name="ORIGINALWIDTH" val="6.310689"/>
  <p:tag name="EMFCHILD" val="Tru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55362"/>
  <p:tag name="ORIGINALWIDTH" val="4.331897"/>
  <p:tag name="EMFCHILD" val="Tru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71832"/>
  <p:tag name="ORIGINALWIDTH" val="5.241081"/>
  <p:tag name="EMFCHILD" val="Tru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06277"/>
  <p:tag name="ORIGINALWIDTH" val="2.56706"/>
  <p:tag name="EMFCHILD" val="Tru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50949"/>
  <p:tag name="ORIGINALWIDTH" val="2.674021"/>
  <p:tag name="EMFCHILD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72727"/>
  <p:tag name="ORIGINALWIDTH" val="3.238654"/>
  <p:tag name="EMFCHILD" val="True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45852"/>
  <p:tag name="ORIGINALWIDTH" val="4.331897"/>
  <p:tag name="EMFCHILD" val="True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08825"/>
  <p:tag name="ORIGINALWIDTH" val="4.331897"/>
  <p:tag name="EMFCHILD" val="Tru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45852"/>
  <p:tag name="ORIGINALWIDTH" val="3.47621"/>
  <p:tag name="EMFCHILD" val="True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05432"/>
  <p:tag name="ORIGINALWIDTH" val="2.353138"/>
  <p:tag name="EMFCHILD" val="True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45852"/>
  <p:tag name="ORIGINALWIDTH" val="5.027159"/>
  <p:tag name="EMFCHILD" val="True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08825"/>
  <p:tag name="ORIGINALWIDTH" val="4.331897"/>
  <p:tag name="EMFCHILD" val="Tru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4278433"/>
  <p:tag name="ORIGINALWIDTH" val="6.203728"/>
  <p:tag name="EMFCHILD" val="Tru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31572"/>
  <p:tag name="ORIGINALWIDTH" val="5.455003"/>
  <p:tag name="EMFCHILD" val="Tru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45852"/>
  <p:tag name="ORIGINALWIDTH" val="3.47621"/>
  <p:tag name="EMFCHILD" val="True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05432"/>
  <p:tag name="ORIGINALWIDTH" val="2.353138"/>
  <p:tag name="EMFCHILD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86364"/>
  <p:tag name="ORIGINALWIDTH" val="6.647745"/>
  <p:tag name="EMFCHILD" val="True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05432"/>
  <p:tag name="ORIGINALWIDTH" val="2.353138"/>
  <p:tag name="EMFCHILD" val="True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45852"/>
  <p:tag name="ORIGINALWIDTH" val="5.027159"/>
  <p:tag name="EMFCHILD" val="Tru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08825"/>
  <p:tag name="ORIGINALWIDTH" val="4.331897"/>
  <p:tag name="EMFCHILD" val="Tru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4278433"/>
  <p:tag name="ORIGINALWIDTH" val="6.150231"/>
  <p:tag name="EMFCHILD" val="Tru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31572"/>
  <p:tag name="ORIGINALWIDTH" val="5.508466"/>
  <p:tag name="EMFCHILD" val="True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45852"/>
  <p:tag name="ORIGINALWIDTH" val="3.47621"/>
  <p:tag name="EMFCHILD" val="True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05432"/>
  <p:tag name="ORIGINALWIDTH" val="2.353138"/>
  <p:tag name="EMFCHILD" val="Tru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20198"/>
  <p:tag name="ORIGINALWIDTH" val="5.241081"/>
  <p:tag name="EMFCHILD" val="True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4278433"/>
  <p:tag name="ORIGINALWIDTH" val="133.808"/>
  <p:tag name="EMFCHILD" val="Tru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10782"/>
  <p:tag name="ORIGINALWIDTH" val="9.519514"/>
  <p:tag name="EMFCHILD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47745"/>
  <p:tag name="ORIGINALWIDTH" val="3.295455"/>
  <p:tag name="EMFCHILD" val="True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13238"/>
  <p:tag name="ORIGINALWIDTH" val="6.257192"/>
  <p:tag name="EMFCHILD" val="Tru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08825"/>
  <p:tag name="ORIGINALWIDTH" val="4.331897"/>
  <p:tag name="EMFCHILD" val="True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925295"/>
  <p:tag name="ORIGINALWIDTH" val="5.241081"/>
  <p:tag name="EMFCHILD" val="True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52813"/>
  <p:tag name="ORIGINALWIDTH" val="2.56706"/>
  <p:tag name="EMFCHILD" val="True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497452"/>
  <p:tag name="ORIGINALWIDTH" val="2.674021"/>
  <p:tag name="EMFCHILD" val="True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99316"/>
  <p:tag name="ORIGINALWIDTH" val="4.278433"/>
  <p:tag name="EMFCHILD" val="True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55362"/>
  <p:tag name="ORIGINALWIDTH" val="4.331897"/>
  <p:tag name="EMFCHILD" val="True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45852"/>
  <p:tag name="ORIGINALWIDTH" val="3.47621"/>
  <p:tag name="EMFCHILD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75018"/>
  <p:tag name="ORIGINALWIDTH" val="4.204545"/>
  <p:tag name="EMFCHILD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47745"/>
  <p:tag name="ORIGINALWIDTH" val="3.295455"/>
  <p:tag name="LATEXADDIN" val="\documentclass{article}&#10;\usepackage{amsmath}&#10;\pagestyle{empty}&#10;\begin{document}&#10;&#10;$$10^{10} + 10^{-10} - 10^{10} = 10^{-10}$$&#10;&#10;\end{document}"/>
  <p:tag name="IGUANATEXSIZE" val="22"/>
  <p:tag name="IGUANATEXCURSOR" val="126"/>
  <p:tag name="TRANSPARENCY" val="True"/>
  <p:tag name="FILENAME" val=""/>
  <p:tag name="LATEXENGINEID" val="1"/>
  <p:tag name="TEMPFOLDER" val="t:\temp\"/>
  <p:tag name="LATEXFORMHEIGHT" val="320"/>
  <p:tag name="LATEXFORMWIDTH" val="385"/>
  <p:tag name="LATEXFORMWRAP" val="True"/>
  <p:tag name="BITMAPVECTOR" val="1"/>
  <p:tag name="EMFCHILD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409091"/>
  <p:tag name="ORIGINALWIDTH" val="4.715927"/>
  <p:tag name="EMFCHILD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02291"/>
  <p:tag name="ORIGINALWIDTH" val="2.556836"/>
  <p:tag name="EMFCHILD" val="Tru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72727"/>
  <p:tag name="ORIGINALWIDTH" val="3.295455"/>
  <p:tag name="EMFCHILD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0.49109"/>
  <p:tag name="ORIGINALWIDTH" val="161.2947"/>
  <p:tag name="OUTPUTTYPE" val="EMF"/>
  <p:tag name="IGUANATEXVERSION" val="160"/>
  <p:tag name="LATEXADDIN" val="\documentclass{article}&#10;\usepackage{amsmath}&#10;\pagestyle{empty}&#10;\begin{document}&#10;&#10;$$&#10;\ell(\theta; X) =&#10;\sum_{n=1}^{N}&#10;\log{&#10;\sum_{g=1}^{G}&#10;\pi_g \phi_d (x_n ; \mu_g, \Sigma_g)&#10;}&#10;$$&#10;&#10;&#10;\end{document}"/>
  <p:tag name="IGUANATEXSIZE" val="28"/>
  <p:tag name="IGUANATEXCURSOR" val="176"/>
  <p:tag name="TRANSPARENCY" val="True"/>
  <p:tag name="FILENAME" val=""/>
  <p:tag name="LATEXENGINEID" val="1"/>
  <p:tag name="TEMPFOLDER" val="t:\temp\"/>
  <p:tag name="LATEXFORMHEIGHT" val="320"/>
  <p:tag name="LATEXFORMWIDTH" val="385"/>
  <p:tag name="LATEXFORMWRAP" val="True"/>
  <p:tag name="BITMAPVECTOR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187514"/>
  <p:tag name="ORIGINALWIDTH" val="3.883943"/>
  <p:tag name="LATEXADDIN" val="\documentclass{article}&#10;\usepackage{amsmath}&#10;\pagestyle{empty}&#10;\begin{document}&#10;&#10;$$&#10;\ell(\theta; X) =&#10;\sum_{n=1}^{N}&#10;\log{&#10;\sum_{g=1}^{G}&#10;\pi_g \phi_d (x_n ; \mu_g, \Sigma_g)&#10;}&#10;$$&#10;&#10;&#10;\end{document}"/>
  <p:tag name="IGUANATEXSIZE" val="28"/>
  <p:tag name="IGUANATEXCURSOR" val="176"/>
  <p:tag name="TRANSPARENCY" val="True"/>
  <p:tag name="FILENAME" val=""/>
  <p:tag name="LATEXENGINEID" val="1"/>
  <p:tag name="TEMPFOLDER" val="t:\temp\"/>
  <p:tag name="LATEXFORMHEIGHT" val="320"/>
  <p:tag name="LATEXFORMWIDTH" val="385"/>
  <p:tag name="LATEXFORMWRAP" val="True"/>
  <p:tag name="BITMAPVECTOR" val="1"/>
  <p:tag name="EMFCHILD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"/>
  <p:tag name="ORIGINALWIDTH" val="2.321429"/>
  <p:tag name="EMFCHILD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142857"/>
  <p:tag name="ORIGINALWIDTH" val="4.1518"/>
  <p:tag name="EMFCHILD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5"/>
  <p:tag name="ORIGINALWIDTH" val="1.071429"/>
  <p:tag name="EMFCHILD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30371"/>
  <p:tag name="ORIGINALWIDTH" val="8.214286"/>
  <p:tag name="EMFCHILD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"/>
  <p:tag name="ORIGINALWIDTH" val="2.2768"/>
  <p:tag name="EMFCHILD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75018"/>
  <p:tag name="ORIGINALWIDTH" val="4.204545"/>
  <p:tag name="EMFCHILD" val="Tru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21429"/>
  <p:tag name="ORIGINALWIDTH" val="6.6518"/>
  <p:tag name="EMFCHILD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768"/>
  <p:tag name="ORIGINALWIDTH" val="6.25"/>
  <p:tag name="EMFCHILD" val="Tru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.97323"/>
  <p:tag name="ORIGINALWIDTH" val="13.30357"/>
  <p:tag name="EMFCHILD" val="Tru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69657"/>
  <p:tag name="ORIGINALWIDTH" val="4.241086"/>
  <p:tag name="EMFCHILD" val="Tru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75"/>
  <p:tag name="ORIGINALWIDTH" val="5.133943"/>
  <p:tag name="EMFCHILD" val="Tru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42857"/>
  <p:tag name="ORIGINALWIDTH" val="2.544657"/>
  <p:tag name="EMFCHILD" val="Tru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64286"/>
  <p:tag name="ORIGINALWIDTH" val="2.232143"/>
  <p:tag name="EMFCHILD" val="Tru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53572"/>
  <p:tag name="ORIGINALWIDTH" val="4.419657"/>
  <p:tag name="EMFCHILD" val="Tru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07143"/>
  <p:tag name="ORIGINALWIDTH" val="4.553572"/>
  <p:tag name="EMFCHILD" val="Tru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44657"/>
  <p:tag name="ORIGINALWIDTH" val="5.4018"/>
  <p:tag name="EMFCHILD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02291"/>
  <p:tag name="ORIGINALWIDTH" val="2.556836"/>
  <p:tag name="EMFCHILD" val="Tru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.97323"/>
  <p:tag name="ORIGINALWIDTH" val="13.25894"/>
  <p:tag name="EMFCHILD" val="Tru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08943"/>
  <p:tag name="ORIGINALWIDTH" val="3.437514"/>
  <p:tag name="EMFCHILD" val="Tru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75"/>
  <p:tag name="ORIGINALWIDTH" val="5.133943"/>
  <p:tag name="EMFCHILD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42857"/>
  <p:tag name="ORIGINALWIDTH" val="2.544657"/>
  <p:tag name="EMFCHILD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19657"/>
  <p:tag name="ORIGINALWIDTH" val="5.357143"/>
  <p:tag name="EMFCHILD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08943"/>
  <p:tag name="ORIGINALWIDTH" val="3.437514"/>
  <p:tag name="EMFCHILD" val="Tru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017858"/>
  <p:tag name="ORIGINALWIDTH" val="5.267857"/>
  <p:tag name="EMFCHILD" val="Tru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10714"/>
  <p:tag name="ORIGINALWIDTH" val="3.616086"/>
  <p:tag name="EMFCHILD" val="Tru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"/>
  <p:tag name="ORIGINALWIDTH" val="2.321429"/>
  <p:tag name="EMFCHILD" val="Tru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08943"/>
  <p:tag name="ORIGINALWIDTH" val="4.955371"/>
  <p:tag name="EMFCHILD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72727"/>
  <p:tag name="ORIGINALWIDTH" val="3.238654"/>
  <p:tag name="EMFCHILD" val="Tru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69657"/>
  <p:tag name="ORIGINALWIDTH" val="4.241086"/>
  <p:tag name="EMFCHILD" val="Tru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5"/>
  <p:tag name="ORIGINALWIDTH" val="1.071429"/>
  <p:tag name="EMFCHILD" val="Tru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62514"/>
  <p:tag name="ORIGINALWIDTH" val="5.446429"/>
  <p:tag name="EMFCHILD" val="Tru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08943"/>
  <p:tag name="ORIGINALWIDTH" val="3.437514"/>
  <p:tag name="EMFCHILD" val="Tru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991086"/>
  <p:tag name="ORIGINALWIDTH" val="1.205371"/>
  <p:tag name="EMFCHILD" val="Tru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30371"/>
  <p:tag name="ORIGINALWIDTH" val="6.116086"/>
  <p:tag name="EMFCHILD" val="Tru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08943"/>
  <p:tag name="ORIGINALWIDTH" val="3.482143"/>
  <p:tag name="EMFCHILD" val="Tru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"/>
  <p:tag name="ORIGINALWIDTH" val="2.321429"/>
  <p:tag name="EMFCHILD" val="Tru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7.1764"/>
  <p:tag name="ORIGINALWIDTH" val="162.42"/>
  <p:tag name="OUTPUTTYPE" val="EMF"/>
  <p:tag name="IGUANATEXVERSION" val="160"/>
  <p:tag name="LATEXADDIN" val="\documentclass{article}&#10;\usepackage{amsmath}&#10;\pagestyle{empty}&#10;\begin{document}&#10;&#10;\begin{align*}&#10;\hat{z}_{ng} &amp;=&#10;\frac{\pi_g \phi_d (x_n ; \mu_g, \Sigma_g)}&#10;{\sum_{g=1}^{G}&#10;\pi_g \phi_d (x_n ; \mu_g, \Sigma_g)&#10;} \\&#10;\pi_g &amp;=&#10;\frac{\sum_{n=1}^{N} \hat{z}_{ng} x_n}&#10;{\sum_{g=1}^{G} \sum_{n=1}^{N} \hat{z}_{ng}} \\&#10;\mu_g &amp;=&#10;\frac{\sum_{n=1}^{N} \hat{z}_{ng} x_n}&#10;{\sum_{n=1}^{N} \hat{z}_{ng}} \\&#10;\Sigma_g &amp;=&#10;\frac{\sum_{n=1}^{N} \hat{z}_{ng} (x_n - \mu_g)(x_n - \mu_g)^\top}&#10;{\sum_{n=1}^{N} \hat{z}_{ng}}&#10;\end{align*}&#10;&#10;\end{document}"/>
  <p:tag name="IGUANATEXSIZE" val="28"/>
  <p:tag name="IGUANATEXCURSOR" val="468"/>
  <p:tag name="TRANSPARENCY" val="True"/>
  <p:tag name="FILENAME" val=""/>
  <p:tag name="LATEXENGINEID" val="1"/>
  <p:tag name="TEMPFOLDER" val="t:\temp\"/>
  <p:tag name="LATEXFORMHEIGHT" val="320"/>
  <p:tag name="LATEXFORMWIDTH" val="385"/>
  <p:tag name="LATEXFORMWRAP" val="True"/>
  <p:tag name="BITMAPVECTOR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50949"/>
  <p:tag name="ORIGINALWIDTH" val="2.727484"/>
  <p:tag name="LATEXADDIN" val="\documentclass{article}&#10;\usepackage{amsmath}&#10;\pagestyle{empty}&#10;\begin{document}&#10;&#10;\begin{align*}&#10;\hat{z}_{ng} &amp;=&#10;\frac{\pi_g \phi_d (x_n ; \mu_g, \Sigma_g)}&#10;{\sum_{g=1}^{G}&#10;\pi_g \phi_d (x_n ; \mu_g, \Sigma_g)&#10;} \\&#10;\pi_g &amp;=&#10;\frac{\sum_{n=1}^{N} \hat{z}_{ng} x_n}&#10;{\sum_{g=1}^{G} \sum_{n=1}^{N} \hat{z}_{ng}} \\&#10;\mu_g &amp;=&#10;\frac{\sum_{n=1}^{N} \hat{z}_{ng} x_n}&#10;{\sum_{n=1}^{N} \hat{z}_{ng}} \\&#10;\Sigma_g &amp;=&#10;\frac{\sum_{n=1}^{N} \hat{z}_{ng} (x_n - \mu_g)(x_n - \mu_g)^\top}&#10;{\sum_{n=1}^{N} \hat{z}_{ng}}&#10;\end{align*}&#10;&#10;\end{document}"/>
  <p:tag name="IGUANATEXSIZE" val="28"/>
  <p:tag name="IGUANATEXCURSOR" val="468"/>
  <p:tag name="TRANSPARENCY" val="True"/>
  <p:tag name="FILENAME" val=""/>
  <p:tag name="LATEXENGINEID" val="1"/>
  <p:tag name="TEMPFOLDER" val="t:\temp\"/>
  <p:tag name="LATEXFORMHEIGHT" val="320"/>
  <p:tag name="LATEXFORMWIDTH" val="385"/>
  <p:tag name="LATEXFORMWRAP" val="True"/>
  <p:tag name="BITMAPVECTOR" val="1"/>
  <p:tag name="EMFCHILD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47745"/>
  <p:tag name="ORIGINALWIDTH" val="6.647745"/>
  <p:tag name="EMFCHILD" val="Tru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99316"/>
  <p:tag name="ORIGINALWIDTH" val="4.278433"/>
  <p:tag name="EMFCHILD" val="Tru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55362"/>
  <p:tag name="ORIGINALWIDTH" val="4.331897"/>
  <p:tag name="EMFCHILD" val="Tru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45852"/>
  <p:tag name="ORIGINALWIDTH" val="3.47621"/>
  <p:tag name="EMFCHILD" val="Tru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299675"/>
  <p:tag name="ORIGINALWIDTH" val="6.738533"/>
  <p:tag name="EMFCHILD" val="Tru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38891"/>
  <p:tag name="ORIGINALWIDTH" val="5.508466"/>
  <p:tag name="EMFCHILD" val="Tru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45852"/>
  <p:tag name="ORIGINALWIDTH" val="3.47621"/>
  <p:tag name="EMFCHILD" val="Tru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091671"/>
  <p:tag name="ORIGINALWIDTH" val="5.294545"/>
  <p:tag name="EMFCHILD" val="Tru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73696"/>
  <p:tag name="ORIGINALWIDTH" val="3.583171"/>
  <p:tag name="EMFCHILD" val="Tru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10782"/>
  <p:tag name="ORIGINALWIDTH" val="2.353138"/>
  <p:tag name="EMFCHILD" val="Tru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45852"/>
  <p:tag name="ORIGINALWIDTH" val="5.027159"/>
  <p:tag name="EMFCHILD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47745"/>
  <p:tag name="ORIGINALWIDTH" val="3.295455"/>
  <p:tag name="EMFCHILD" val="Tru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08825"/>
  <p:tag name="ORIGINALWIDTH" val="4.331897"/>
  <p:tag name="EMFCHILD" val="Tru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10689"/>
  <p:tag name="ORIGINALWIDTH" val="1.123072"/>
  <p:tag name="EMFCHILD" val="Tru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31572"/>
  <p:tag name="ORIGINALWIDTH" val="5.508466"/>
  <p:tag name="EMFCHILD" val="Tru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45852"/>
  <p:tag name="ORIGINALWIDTH" val="3.47621"/>
  <p:tag name="EMFCHILD" val="Tru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048401"/>
  <p:tag name="ORIGINALWIDTH" val="1.176569"/>
  <p:tag name="EMFCHILD" val="Tru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98991"/>
  <p:tag name="ORIGINALWIDTH" val="6.150231"/>
  <p:tag name="EMFCHILD" val="Tru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45852"/>
  <p:tag name="ORIGINALWIDTH" val="3.529708"/>
  <p:tag name="EMFCHILD" val="Tru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10782"/>
  <p:tag name="ORIGINALWIDTH" val="2.353138"/>
  <p:tag name="EMFCHILD" val="Tru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743798"/>
  <p:tag name="ORIGINALWIDTH" val="99.36662"/>
  <p:tag name="EMFCHILD" val="Tru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05432"/>
  <p:tag name="ORIGINALWIDTH" val="9.519514"/>
  <p:tag name="EMFCHILD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75018"/>
  <p:tag name="ORIGINALWIDTH" val="4.204545"/>
  <p:tag name="EMFCHILD" val="Tru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3412"/>
  <p:tag name="ORIGINALWIDTH" val="5.455003"/>
  <p:tag name="EMFCHILD" val="Tru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45852"/>
  <p:tag name="ORIGINALWIDTH" val="3.529708"/>
  <p:tag name="EMFCHILD" val="Tru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71832"/>
  <p:tag name="ORIGINALWIDTH" val="5.187584"/>
  <p:tag name="EMFCHILD" val="Tru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52813"/>
  <p:tag name="ORIGINALWIDTH" val="2.56706"/>
  <p:tag name="EMFCHILD" val="Tru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38891"/>
  <p:tag name="ORIGINALWIDTH" val="5.455003"/>
  <p:tag name="EMFCHILD" val="Tru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45852"/>
  <p:tag name="ORIGINALWIDTH" val="3.47621"/>
  <p:tag name="EMFCHILD" val="Tru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091671"/>
  <p:tag name="ORIGINALWIDTH" val="5.294545"/>
  <p:tag name="EMFCHILD" val="Tru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27159"/>
  <p:tag name="ORIGINALWIDTH" val="3.690132"/>
  <p:tag name="EMFCHILD" val="Tru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10782"/>
  <p:tag name="ORIGINALWIDTH" val="2.353138"/>
  <p:tag name="EMFCHILD" val="Tru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99316"/>
  <p:tag name="ORIGINALWIDTH" val="5.027159"/>
  <p:tag name="EMFCHILD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409091"/>
  <p:tag name="ORIGINALWIDTH" val="4.772727"/>
  <p:tag name="EMFCHILD" val="Tru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08825"/>
  <p:tag name="ORIGINALWIDTH" val="4.331897"/>
  <p:tag name="EMFCHILD" val="Tru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57226"/>
  <p:tag name="ORIGINALWIDTH" val="1.069608"/>
  <p:tag name="EMFCHILD" val="Tru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85069"/>
  <p:tag name="ORIGINALWIDTH" val="5.508466"/>
  <p:tag name="EMFCHILD" val="Tru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45852"/>
  <p:tag name="ORIGINALWIDTH" val="3.529708"/>
  <p:tag name="EMFCHILD" val="Tru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994903"/>
  <p:tag name="ORIGINALWIDTH" val="1.176569"/>
  <p:tag name="EMFCHILD" val="Tru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98991"/>
  <p:tag name="ORIGINALWIDTH" val="6.150231"/>
  <p:tag name="EMFCHILD" val="Tru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45852"/>
  <p:tag name="ORIGINALWIDTH" val="3.422747"/>
  <p:tag name="EMFCHILD" val="Tru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10782"/>
  <p:tag name="ORIGINALWIDTH" val="2.353138"/>
  <p:tag name="EMFCHILD" val="Tru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38891"/>
  <p:tag name="ORIGINALWIDTH" val="5.508466"/>
  <p:tag name="EMFCHILD" val="Tru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45852"/>
  <p:tag name="ORIGINALWIDTH" val="3.47621"/>
  <p:tag name="EMFCHILD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Segoe UI"/>
        <a:ea typeface=""/>
        <a:cs typeface=""/>
      </a:majorFont>
      <a:minorFont>
        <a:latin typeface="Adobe Garamon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28276</TotalTime>
  <Words>5578</Words>
  <Application>Microsoft Office PowerPoint</Application>
  <PresentationFormat>On-screen Show (16:9)</PresentationFormat>
  <Paragraphs>518</Paragraphs>
  <Slides>37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High Performance Computing with R (Session 2)</vt:lpstr>
      <vt:lpstr>What is C++?</vt:lpstr>
      <vt:lpstr>What is C++</vt:lpstr>
      <vt:lpstr>Why C++</vt:lpstr>
      <vt:lpstr>Why (not) C++</vt:lpstr>
      <vt:lpstr>Easy C++</vt:lpstr>
      <vt:lpstr>Rfast &amp; Rfast2</vt:lpstr>
      <vt:lpstr>Remarks</vt:lpstr>
      <vt:lpstr>Quick Examples</vt:lpstr>
      <vt:lpstr>Quick Examples</vt:lpstr>
      <vt:lpstr>Quick Examples</vt:lpstr>
      <vt:lpstr>Quick Examples</vt:lpstr>
      <vt:lpstr>Quick Examples</vt:lpstr>
      <vt:lpstr>Quick Examples</vt:lpstr>
      <vt:lpstr>Quick Examples</vt:lpstr>
      <vt:lpstr>Quick Examples</vt:lpstr>
      <vt:lpstr>Quick Examples</vt:lpstr>
      <vt:lpstr>Brief Aside</vt:lpstr>
      <vt:lpstr>Brief Aside</vt:lpstr>
      <vt:lpstr>Quick Examples</vt:lpstr>
      <vt:lpstr>Quick Examples</vt:lpstr>
      <vt:lpstr>Quick Examples</vt:lpstr>
      <vt:lpstr>Takeaway</vt:lpstr>
      <vt:lpstr>Exploring Overhead</vt:lpstr>
      <vt:lpstr>C++ Overhead</vt:lpstr>
      <vt:lpstr>bench::press</vt:lpstr>
      <vt:lpstr>bench::press</vt:lpstr>
      <vt:lpstr>PowerPoint Presentation</vt:lpstr>
      <vt:lpstr>Mixture Model Example</vt:lpstr>
      <vt:lpstr>Finite Gaussian Mixture Models &amp; EM</vt:lpstr>
      <vt:lpstr>Finite Gaussian Mixture Models &amp; EM</vt:lpstr>
      <vt:lpstr>Finite Gaussian Mixture Models &amp; EM</vt:lpstr>
      <vt:lpstr>Rcpp Integration</vt:lpstr>
      <vt:lpstr>Rcpp Package</vt:lpstr>
      <vt:lpstr>Rcpp Package</vt:lpstr>
      <vt:lpstr>Rcpp (and RcppArmadillo) Package</vt:lpstr>
      <vt:lpstr>Rcpp (and RcppArmadillo) Package</vt:lpstr>
    </vt:vector>
  </TitlesOfParts>
  <Company>User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2014</cp:revision>
  <dcterms:created xsi:type="dcterms:W3CDTF">2020-11-16T20:34:04Z</dcterms:created>
  <dcterms:modified xsi:type="dcterms:W3CDTF">2023-05-28T14:42:30Z</dcterms:modified>
</cp:coreProperties>
</file>