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p:cViewPr varScale="1">
        <p:scale>
          <a:sx n="41" d="100"/>
          <a:sy n="41" d="100"/>
        </p:scale>
        <p:origin x="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DD158E-E45A-4723-9298-21B2A66E3387}" type="datetimeFigureOut">
              <a:rPr lang="en-US" smtClean="0"/>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274396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D158E-E45A-4723-9298-21B2A66E3387}" type="datetimeFigureOut">
              <a:rPr lang="en-US" smtClean="0"/>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30649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D158E-E45A-4723-9298-21B2A66E3387}" type="datetimeFigureOut">
              <a:rPr lang="en-US" smtClean="0"/>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2456472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DD158E-E45A-4723-9298-21B2A66E3387}" type="datetimeFigureOut">
              <a:rPr lang="en-US" smtClean="0"/>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5992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D158E-E45A-4723-9298-21B2A66E3387}" type="datetimeFigureOut">
              <a:rPr lang="en-US" smtClean="0"/>
              <a:t>11/22/2014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2795819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DD158E-E45A-4723-9298-21B2A66E3387}" type="datetimeFigureOut">
              <a:rPr lang="en-US" smtClean="0"/>
              <a:t>11/22/2014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108128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DD158E-E45A-4723-9298-21B2A66E3387}" type="datetimeFigureOut">
              <a:rPr lang="en-US" smtClean="0"/>
              <a:t>11/22/2014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135949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DD158E-E45A-4723-9298-21B2A66E3387}" type="datetimeFigureOut">
              <a:rPr lang="en-US" smtClean="0"/>
              <a:t>11/22/2014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181565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D158E-E45A-4723-9298-21B2A66E3387}" type="datetimeFigureOut">
              <a:rPr lang="en-US" smtClean="0"/>
              <a:t>11/22/2014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243927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D158E-E45A-4723-9298-21B2A66E3387}" type="datetimeFigureOut">
              <a:rPr lang="en-US" smtClean="0"/>
              <a:t>11/22/2014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219268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DD158E-E45A-4723-9298-21B2A66E3387}" type="datetimeFigureOut">
              <a:rPr lang="en-US" smtClean="0"/>
              <a:t>11/22/2014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E3FAA-4EEE-4195-9A74-23BB6DF02383}" type="slidenum">
              <a:rPr lang="en-US" smtClean="0"/>
              <a:t>‹#›</a:t>
            </a:fld>
            <a:endParaRPr lang="en-US"/>
          </a:p>
        </p:txBody>
      </p:sp>
    </p:spTree>
    <p:extLst>
      <p:ext uri="{BB962C8B-B14F-4D97-AF65-F5344CB8AC3E}">
        <p14:creationId xmlns:p14="http://schemas.microsoft.com/office/powerpoint/2010/main" val="215812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D158E-E45A-4723-9298-21B2A66E3387}" type="datetimeFigureOut">
              <a:rPr lang="en-US" smtClean="0"/>
              <a:t>11/22/2014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E3FAA-4EEE-4195-9A74-23BB6DF02383}" type="slidenum">
              <a:rPr lang="en-US" smtClean="0"/>
              <a:t>‹#›</a:t>
            </a:fld>
            <a:endParaRPr lang="en-US"/>
          </a:p>
        </p:txBody>
      </p:sp>
    </p:spTree>
    <p:extLst>
      <p:ext uri="{BB962C8B-B14F-4D97-AF65-F5344CB8AC3E}">
        <p14:creationId xmlns:p14="http://schemas.microsoft.com/office/powerpoint/2010/main" val="3138573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a:t>
            </a:r>
            <a:endParaRPr lang="en-US" dirty="0"/>
          </a:p>
        </p:txBody>
      </p:sp>
      <p:sp>
        <p:nvSpPr>
          <p:cNvPr id="3" name="Subtitle 2"/>
          <p:cNvSpPr>
            <a:spLocks noGrp="1"/>
          </p:cNvSpPr>
          <p:nvPr>
            <p:ph type="subTitle" idx="1"/>
          </p:nvPr>
        </p:nvSpPr>
        <p:spPr/>
        <p:txBody>
          <a:bodyPr>
            <a:normAutofit lnSpcReduction="10000"/>
          </a:bodyPr>
          <a:lstStyle/>
          <a:p>
            <a:r>
              <a:rPr lang="en-US" dirty="0" smtClean="0"/>
              <a:t>Josh Houston</a:t>
            </a:r>
          </a:p>
          <a:p>
            <a:r>
              <a:rPr lang="en-US" dirty="0" smtClean="0"/>
              <a:t>Nick McMahon</a:t>
            </a:r>
          </a:p>
          <a:p>
            <a:r>
              <a:rPr lang="en-US" dirty="0" err="1" smtClean="0"/>
              <a:t>Tianran</a:t>
            </a:r>
            <a:r>
              <a:rPr lang="en-US" dirty="0" smtClean="0"/>
              <a:t> </a:t>
            </a:r>
            <a:r>
              <a:rPr lang="en-US" dirty="0" err="1" smtClean="0"/>
              <a:t>Hao</a:t>
            </a:r>
            <a:r>
              <a:rPr lang="en-US" dirty="0" smtClean="0"/>
              <a:t> (Chris)</a:t>
            </a:r>
          </a:p>
          <a:p>
            <a:r>
              <a:rPr lang="en-US" dirty="0" smtClean="0"/>
              <a:t>Eric </a:t>
            </a:r>
            <a:r>
              <a:rPr lang="en-US" dirty="0" err="1" smtClean="0"/>
              <a:t>Blumenstock</a:t>
            </a:r>
            <a:endParaRPr lang="en-US" dirty="0"/>
          </a:p>
        </p:txBody>
      </p:sp>
    </p:spTree>
    <p:extLst>
      <p:ext uri="{BB962C8B-B14F-4D97-AF65-F5344CB8AC3E}">
        <p14:creationId xmlns:p14="http://schemas.microsoft.com/office/powerpoint/2010/main" val="257337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Implement?</a:t>
            </a:r>
            <a:endParaRPr lang="en-US" dirty="0"/>
          </a:p>
        </p:txBody>
      </p:sp>
      <p:sp>
        <p:nvSpPr>
          <p:cNvPr id="3" name="Content Placeholder 2"/>
          <p:cNvSpPr>
            <a:spLocks noGrp="1"/>
          </p:cNvSpPr>
          <p:nvPr>
            <p:ph idx="1"/>
          </p:nvPr>
        </p:nvSpPr>
        <p:spPr/>
        <p:txBody>
          <a:bodyPr/>
          <a:lstStyle/>
          <a:p>
            <a:r>
              <a:rPr lang="en-US" dirty="0" smtClean="0"/>
              <a:t>Language?</a:t>
            </a:r>
          </a:p>
          <a:p>
            <a:pPr lvl="1"/>
            <a:r>
              <a:rPr lang="en-US" dirty="0" smtClean="0"/>
              <a:t>C# Application Windows Form </a:t>
            </a:r>
          </a:p>
          <a:p>
            <a:r>
              <a:rPr lang="en-US" dirty="0" smtClean="0"/>
              <a:t>Methodology?</a:t>
            </a:r>
          </a:p>
          <a:p>
            <a:pPr lvl="1"/>
            <a:r>
              <a:rPr lang="en-US" dirty="0" smtClean="0"/>
              <a:t>Rapid Prototyping</a:t>
            </a:r>
          </a:p>
          <a:p>
            <a:pPr marL="0" indent="0">
              <a:buNone/>
            </a:pPr>
            <a:r>
              <a:rPr lang="en-US" dirty="0"/>
              <a:t>  </a:t>
            </a:r>
            <a:r>
              <a:rPr lang="en-US" dirty="0" smtClean="0"/>
              <a:t>How we split up the work?</a:t>
            </a:r>
          </a:p>
          <a:p>
            <a:pPr lvl="1"/>
            <a:r>
              <a:rPr lang="en-US" dirty="0"/>
              <a:t>Nick – Dimensional change calculation</a:t>
            </a:r>
          </a:p>
          <a:p>
            <a:pPr lvl="1"/>
            <a:r>
              <a:rPr lang="en-US" dirty="0"/>
              <a:t>Chris – Density calculation</a:t>
            </a:r>
          </a:p>
          <a:p>
            <a:pPr lvl="1"/>
            <a:r>
              <a:rPr lang="en-US" dirty="0"/>
              <a:t>Eric – Beam deflection calculation</a:t>
            </a:r>
          </a:p>
          <a:p>
            <a:pPr lvl="1"/>
            <a:r>
              <a:rPr lang="en-US" dirty="0"/>
              <a:t>Josh – database, displaying categories, species, and species description</a:t>
            </a:r>
          </a:p>
          <a:p>
            <a:endParaRPr lang="en-US" dirty="0"/>
          </a:p>
        </p:txBody>
      </p:sp>
    </p:spTree>
    <p:extLst>
      <p:ext uri="{BB962C8B-B14F-4D97-AF65-F5344CB8AC3E}">
        <p14:creationId xmlns:p14="http://schemas.microsoft.com/office/powerpoint/2010/main" val="2562313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SQLite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What is it?</a:t>
            </a:r>
          </a:p>
          <a:p>
            <a:pPr marL="201168" lvl="1" indent="0">
              <a:buNone/>
            </a:pPr>
            <a:r>
              <a:rPr lang="en-US" dirty="0"/>
              <a:t>SQLite is a software library that implements a self-contained, serverless, zero-configuration, transactional SQL database engine.</a:t>
            </a:r>
          </a:p>
          <a:p>
            <a:r>
              <a:rPr lang="en-US" dirty="0"/>
              <a:t>How does it work?</a:t>
            </a:r>
          </a:p>
          <a:p>
            <a:pPr marL="201168" lvl="1" indent="0">
              <a:buNone/>
            </a:pPr>
            <a:r>
              <a:rPr lang="en-US" dirty="0"/>
              <a:t>Download from there site, run the </a:t>
            </a:r>
            <a:r>
              <a:rPr lang="en-US" dirty="0" err="1"/>
              <a:t>sqlite</a:t>
            </a:r>
            <a:r>
              <a:rPr lang="en-US" dirty="0"/>
              <a:t> application, which is command-line based, create a database file, and begin creating tables and </a:t>
            </a:r>
            <a:r>
              <a:rPr lang="en-US" dirty="0" smtClean="0"/>
              <a:t>adding </a:t>
            </a:r>
            <a:r>
              <a:rPr lang="en-US" dirty="0"/>
              <a:t>data. </a:t>
            </a:r>
          </a:p>
          <a:p>
            <a:r>
              <a:rPr lang="en-US" dirty="0"/>
              <a:t>How does it integrate?</a:t>
            </a:r>
          </a:p>
          <a:p>
            <a:pPr marL="201168" lvl="1" indent="0">
              <a:buNone/>
            </a:pPr>
            <a:r>
              <a:rPr lang="en-US" dirty="0"/>
              <a:t>With a C# application like we developed, you can download the SQLite package within Visual Studio and reference to the project which will allow, opening connection, closing connections, and reading data from your created database. </a:t>
            </a:r>
            <a:br>
              <a:rPr lang="en-US" dirty="0"/>
            </a:br>
            <a:r>
              <a:rPr lang="en-US" dirty="0"/>
              <a:t>		</a:t>
            </a:r>
          </a:p>
          <a:p>
            <a:r>
              <a:rPr lang="en-US" dirty="0">
                <a:hlinkClick r:id="rId2"/>
              </a:rPr>
              <a:t>SQLite </a:t>
            </a:r>
            <a:endParaRPr lang="en-US" dirty="0"/>
          </a:p>
          <a:p>
            <a:endParaRPr lang="en-US" dirty="0"/>
          </a:p>
        </p:txBody>
      </p:sp>
    </p:spTree>
    <p:extLst>
      <p:ext uri="{BB962C8B-B14F-4D97-AF65-F5344CB8AC3E}">
        <p14:creationId xmlns:p14="http://schemas.microsoft.com/office/powerpoint/2010/main" val="652418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 Diagram</a:t>
            </a:r>
            <a:endParaRPr lang="en-US" dirty="0"/>
          </a:p>
        </p:txBody>
      </p:sp>
      <p:pic>
        <p:nvPicPr>
          <p:cNvPr id="3" name="Picture 2"/>
          <p:cNvPicPr/>
          <p:nvPr/>
        </p:nvPicPr>
        <p:blipFill rotWithShape="1">
          <a:blip r:embed="rId2">
            <a:extLst>
              <a:ext uri="{28A0092B-C50C-407E-A947-70E740481C1C}">
                <a14:useLocalDpi xmlns:a14="http://schemas.microsoft.com/office/drawing/2010/main" val="0"/>
              </a:ext>
            </a:extLst>
          </a:blip>
          <a:srcRect l="9617" t="5820" r="10094" b="65203"/>
          <a:stretch/>
        </p:blipFill>
        <p:spPr bwMode="auto">
          <a:xfrm>
            <a:off x="1097280" y="2031240"/>
            <a:ext cx="9256898" cy="42536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5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a:t>
            </a:r>
            <a:endParaRPr lang="en-US"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6502" y="1864551"/>
            <a:ext cx="9799955" cy="4391025"/>
          </a:xfrm>
          <a:prstGeom prst="rect">
            <a:avLst/>
          </a:prstGeom>
          <a:noFill/>
        </p:spPr>
      </p:pic>
    </p:spTree>
    <p:extLst>
      <p:ext uri="{BB962C8B-B14F-4D97-AF65-F5344CB8AC3E}">
        <p14:creationId xmlns:p14="http://schemas.microsoft.com/office/powerpoint/2010/main" val="3239208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79</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Implementation</vt:lpstr>
      <vt:lpstr>How did we Implement?</vt:lpstr>
      <vt:lpstr>SQLite</vt:lpstr>
      <vt:lpstr>ERD Diagram</vt:lpstr>
      <vt:lpstr>UML Diagram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Slides</dc:title>
  <dc:creator>Microsoft account</dc:creator>
  <cp:lastModifiedBy>Microsoft account</cp:lastModifiedBy>
  <cp:revision>2</cp:revision>
  <dcterms:created xsi:type="dcterms:W3CDTF">2014-11-22T19:12:58Z</dcterms:created>
  <dcterms:modified xsi:type="dcterms:W3CDTF">2014-11-22T19:14:21Z</dcterms:modified>
</cp:coreProperties>
</file>