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2"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78" y="-105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pPr/>
              <a:t>11/15/2014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pPr/>
              <a:t>11/15/2014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pPr/>
              <a:t>11/15/2014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pPr/>
              <a:t>11/15/2014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pPr/>
              <a:t>11/15/2014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pPr/>
              <a:t>11/15/2014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pPr/>
              <a:t>11/15/2014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pPr/>
              <a:t>11/15/2014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pPr/>
              <a:t>11/15/2014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pPr/>
              <a:t>11/15/2014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pPr/>
              <a:t>11/15/2014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pPr/>
              <a:t>11/15/2014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sqlite.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Implementation Team</a:t>
            </a:r>
            <a:endParaRPr lang="en-US" dirty="0"/>
          </a:p>
        </p:txBody>
      </p:sp>
      <p:sp>
        <p:nvSpPr>
          <p:cNvPr id="3" name="Subtitle 2"/>
          <p:cNvSpPr>
            <a:spLocks noGrp="1"/>
          </p:cNvSpPr>
          <p:nvPr>
            <p:ph type="subTitle" idx="1"/>
          </p:nvPr>
        </p:nvSpPr>
        <p:spPr>
          <a:xfrm>
            <a:off x="1100051" y="4455620"/>
            <a:ext cx="10055629" cy="1790634"/>
          </a:xfrm>
        </p:spPr>
        <p:txBody>
          <a:bodyPr>
            <a:normAutofit fontScale="92500" lnSpcReduction="10000"/>
          </a:bodyPr>
          <a:lstStyle/>
          <a:p>
            <a:r>
              <a:rPr lang="en-US" dirty="0" smtClean="0"/>
              <a:t>Nick Mcmahon</a:t>
            </a:r>
          </a:p>
          <a:p>
            <a:r>
              <a:rPr lang="en-US" dirty="0" smtClean="0"/>
              <a:t>Eric blumenstock</a:t>
            </a:r>
          </a:p>
          <a:p>
            <a:r>
              <a:rPr lang="en-US" dirty="0" smtClean="0"/>
              <a:t>Tianran Hao</a:t>
            </a:r>
          </a:p>
          <a:p>
            <a:r>
              <a:rPr lang="en-US" dirty="0" smtClean="0"/>
              <a:t>Josh Houston</a:t>
            </a:r>
          </a:p>
          <a:p>
            <a:endParaRPr lang="en-US" dirty="0"/>
          </a:p>
        </p:txBody>
      </p:sp>
    </p:spTree>
    <p:extLst>
      <p:ext uri="{BB962C8B-B14F-4D97-AF65-F5344CB8AC3E}">
        <p14:creationId xmlns:p14="http://schemas.microsoft.com/office/powerpoint/2010/main" xmlns="" val="563264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did we Implement?</a:t>
            </a:r>
            <a:endParaRPr lang="en-US" dirty="0"/>
          </a:p>
        </p:txBody>
      </p:sp>
      <p:sp>
        <p:nvSpPr>
          <p:cNvPr id="3" name="Content Placeholder 2"/>
          <p:cNvSpPr>
            <a:spLocks noGrp="1"/>
          </p:cNvSpPr>
          <p:nvPr>
            <p:ph idx="1"/>
          </p:nvPr>
        </p:nvSpPr>
        <p:spPr/>
        <p:txBody>
          <a:bodyPr/>
          <a:lstStyle/>
          <a:p>
            <a:r>
              <a:rPr lang="en-US" dirty="0" smtClean="0"/>
              <a:t>Language?</a:t>
            </a:r>
          </a:p>
          <a:p>
            <a:pPr lvl="1"/>
            <a:r>
              <a:rPr lang="en-US" dirty="0" smtClean="0"/>
              <a:t>C# Application </a:t>
            </a:r>
            <a:r>
              <a:rPr lang="en-US" smtClean="0"/>
              <a:t>Windows Form </a:t>
            </a:r>
            <a:endParaRPr lang="en-US" dirty="0" smtClean="0"/>
          </a:p>
          <a:p>
            <a:r>
              <a:rPr lang="en-US" dirty="0" smtClean="0"/>
              <a:t>Methodology?</a:t>
            </a:r>
          </a:p>
          <a:p>
            <a:endParaRPr lang="en-US" dirty="0"/>
          </a:p>
        </p:txBody>
      </p:sp>
    </p:spTree>
    <p:extLst>
      <p:ext uri="{BB962C8B-B14F-4D97-AF65-F5344CB8AC3E}">
        <p14:creationId xmlns:p14="http://schemas.microsoft.com/office/powerpoint/2010/main" xmlns="" val="248198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did we store the information?</a:t>
            </a:r>
            <a:endParaRPr lang="en-US" dirty="0"/>
          </a:p>
        </p:txBody>
      </p:sp>
      <p:sp>
        <p:nvSpPr>
          <p:cNvPr id="3" name="Content Placeholder 2"/>
          <p:cNvSpPr>
            <a:spLocks noGrp="1"/>
          </p:cNvSpPr>
          <p:nvPr>
            <p:ph idx="1"/>
          </p:nvPr>
        </p:nvSpPr>
        <p:spPr>
          <a:xfrm>
            <a:off x="1097280" y="1845734"/>
            <a:ext cx="10058400" cy="4400520"/>
          </a:xfrm>
        </p:spPr>
        <p:txBody>
          <a:bodyPr>
            <a:normAutofit/>
          </a:bodyPr>
          <a:lstStyle/>
          <a:p>
            <a:r>
              <a:rPr lang="en-US" sz="2600" dirty="0" smtClean="0"/>
              <a:t>Database?</a:t>
            </a:r>
          </a:p>
          <a:p>
            <a:pPr lvl="1"/>
            <a:r>
              <a:rPr lang="en-US" sz="2400" dirty="0" smtClean="0"/>
              <a:t>User did not want to pay for high priced services</a:t>
            </a:r>
          </a:p>
          <a:p>
            <a:pPr lvl="1"/>
            <a:r>
              <a:rPr lang="en-US" sz="2400" dirty="0" smtClean="0"/>
              <a:t>Hard for users to maintain</a:t>
            </a:r>
          </a:p>
          <a:p>
            <a:r>
              <a:rPr lang="en-US" sz="2600" dirty="0" smtClean="0"/>
              <a:t>Text file?</a:t>
            </a:r>
          </a:p>
          <a:p>
            <a:pPr lvl="1"/>
            <a:r>
              <a:rPr lang="en-US" sz="2400" dirty="0" smtClean="0"/>
              <a:t>Unorganized</a:t>
            </a:r>
          </a:p>
          <a:p>
            <a:pPr lvl="1"/>
            <a:r>
              <a:rPr lang="en-US" sz="2400" dirty="0" smtClean="0"/>
              <a:t>Where to store at?</a:t>
            </a:r>
          </a:p>
          <a:p>
            <a:pPr marL="201168" lvl="1" indent="0">
              <a:buNone/>
            </a:pPr>
            <a:endParaRPr lang="en-US" sz="2400" dirty="0" smtClean="0"/>
          </a:p>
        </p:txBody>
      </p:sp>
    </p:spTree>
    <p:extLst>
      <p:ext uri="{BB962C8B-B14F-4D97-AF65-F5344CB8AC3E}">
        <p14:creationId xmlns:p14="http://schemas.microsoft.com/office/powerpoint/2010/main" xmlns="" val="270035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SQLite</a:t>
            </a:r>
            <a:endParaRPr lang="en-US" dirty="0"/>
          </a:p>
        </p:txBody>
      </p:sp>
      <p:sp>
        <p:nvSpPr>
          <p:cNvPr id="3" name="Content Placeholder 2"/>
          <p:cNvSpPr>
            <a:spLocks noGrp="1"/>
          </p:cNvSpPr>
          <p:nvPr>
            <p:ph idx="1"/>
          </p:nvPr>
        </p:nvSpPr>
        <p:spPr/>
        <p:txBody>
          <a:bodyPr/>
          <a:lstStyle/>
          <a:p>
            <a:r>
              <a:rPr lang="en-US" dirty="0"/>
              <a:t>What is it?</a:t>
            </a:r>
          </a:p>
          <a:p>
            <a:pPr marL="201168" lvl="1" indent="0">
              <a:buNone/>
            </a:pPr>
            <a:r>
              <a:rPr lang="en-US" dirty="0"/>
              <a:t>SQLite is a software library that implements a self-contained, serverless, zero-configuration, transactional SQL database engine.</a:t>
            </a:r>
          </a:p>
          <a:p>
            <a:r>
              <a:rPr lang="en-US" dirty="0"/>
              <a:t>How does it work?</a:t>
            </a:r>
          </a:p>
          <a:p>
            <a:pPr marL="201168" lvl="1" indent="0">
              <a:buNone/>
            </a:pPr>
            <a:r>
              <a:rPr lang="en-US" dirty="0"/>
              <a:t>Download from there site, run the </a:t>
            </a:r>
            <a:r>
              <a:rPr lang="en-US" dirty="0" err="1"/>
              <a:t>sqlite</a:t>
            </a:r>
            <a:r>
              <a:rPr lang="en-US" dirty="0"/>
              <a:t> application, which is command-line based, create a database file, and begin creating tables and added data. </a:t>
            </a:r>
          </a:p>
          <a:p>
            <a:r>
              <a:rPr lang="en-US" dirty="0"/>
              <a:t>How does it integrate?</a:t>
            </a:r>
          </a:p>
          <a:p>
            <a:pPr marL="201168" lvl="1" indent="0">
              <a:buNone/>
            </a:pPr>
            <a:r>
              <a:rPr lang="en-US" dirty="0"/>
              <a:t>With a C# application like we developed, you can download the SQLite package within Visual Studio and reference to the project which will allow, opening connection, closing connections, and reading data from your created database. </a:t>
            </a:r>
            <a:br>
              <a:rPr lang="en-US" dirty="0"/>
            </a:br>
            <a:r>
              <a:rPr lang="en-US" dirty="0"/>
              <a:t>		</a:t>
            </a:r>
          </a:p>
          <a:p>
            <a:r>
              <a:rPr lang="en-US" dirty="0">
                <a:hlinkClick r:id="rId2"/>
              </a:rPr>
              <a:t>SQLite </a:t>
            </a:r>
            <a:endParaRPr lang="en-US" dirty="0"/>
          </a:p>
          <a:p>
            <a:endParaRPr lang="en-US" dirty="0"/>
          </a:p>
        </p:txBody>
      </p:sp>
    </p:spTree>
    <p:extLst>
      <p:ext uri="{BB962C8B-B14F-4D97-AF65-F5344CB8AC3E}">
        <p14:creationId xmlns:p14="http://schemas.microsoft.com/office/powerpoint/2010/main" xmlns="" val="2029206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did we split up the work?</a:t>
            </a:r>
            <a:endParaRPr lang="en-US" dirty="0"/>
          </a:p>
        </p:txBody>
      </p:sp>
      <p:sp>
        <p:nvSpPr>
          <p:cNvPr id="3" name="Content Placeholder 2"/>
          <p:cNvSpPr>
            <a:spLocks noGrp="1"/>
          </p:cNvSpPr>
          <p:nvPr>
            <p:ph idx="1"/>
          </p:nvPr>
        </p:nvSpPr>
        <p:spPr/>
        <p:txBody>
          <a:bodyPr/>
          <a:lstStyle/>
          <a:p>
            <a:r>
              <a:rPr lang="en-US" dirty="0" smtClean="0"/>
              <a:t>Split up each of the calculations</a:t>
            </a:r>
            <a:endParaRPr lang="en-US" dirty="0"/>
          </a:p>
          <a:p>
            <a:pPr lvl="1"/>
            <a:r>
              <a:rPr lang="en-US" dirty="0" smtClean="0"/>
              <a:t>Nick – Dimensional change calculation</a:t>
            </a:r>
          </a:p>
          <a:p>
            <a:pPr lvl="1"/>
            <a:r>
              <a:rPr lang="en-US" dirty="0" smtClean="0"/>
              <a:t>Chris – Density calculation</a:t>
            </a:r>
          </a:p>
          <a:p>
            <a:pPr lvl="1"/>
            <a:r>
              <a:rPr lang="en-US" dirty="0" smtClean="0"/>
              <a:t>Eric – Beam deflection calculation</a:t>
            </a:r>
          </a:p>
          <a:p>
            <a:pPr lvl="1"/>
            <a:r>
              <a:rPr lang="en-US" dirty="0" smtClean="0"/>
              <a:t>Josh – database, displaying categories, species, and species description</a:t>
            </a:r>
          </a:p>
          <a:p>
            <a:pPr marL="201168" lvl="1" indent="0">
              <a:buNone/>
            </a:pPr>
            <a:endParaRPr lang="en-US" dirty="0"/>
          </a:p>
          <a:p>
            <a:pPr marL="201168" lvl="1" indent="0">
              <a:buNone/>
            </a:pPr>
            <a:endParaRPr lang="en-US" dirty="0" smtClean="0"/>
          </a:p>
        </p:txBody>
      </p:sp>
    </p:spTree>
    <p:extLst>
      <p:ext uri="{BB962C8B-B14F-4D97-AF65-F5344CB8AC3E}">
        <p14:creationId xmlns:p14="http://schemas.microsoft.com/office/powerpoint/2010/main" xmlns="" val="921941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Deflection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3082925" y="2085975"/>
            <a:ext cx="6086475" cy="35433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Deflection (cont.)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//KB and KS constants</a:t>
            </a:r>
          </a:p>
          <a:p>
            <a:r>
              <a:rPr lang="en-US" dirty="0" smtClean="0"/>
              <a:t>const </a:t>
            </a:r>
            <a:r>
              <a:rPr lang="en-US" dirty="0" smtClean="0"/>
              <a:t>double KB = 0.020833333333;	// 1/48</a:t>
            </a:r>
          </a:p>
          <a:p>
            <a:r>
              <a:rPr lang="en-US" dirty="0" smtClean="0"/>
              <a:t>const </a:t>
            </a:r>
            <a:r>
              <a:rPr lang="en-US" dirty="0" smtClean="0"/>
              <a:t>double KS = 0.25;		</a:t>
            </a:r>
            <a:r>
              <a:rPr lang="en-US" dirty="0" smtClean="0"/>
              <a:t>// </a:t>
            </a:r>
            <a:r>
              <a:rPr lang="en-US" dirty="0" smtClean="0"/>
              <a:t>1/4</a:t>
            </a:r>
          </a:p>
          <a:p>
            <a:r>
              <a:rPr lang="en-US" dirty="0" smtClean="0"/>
              <a:t>		</a:t>
            </a:r>
          </a:p>
          <a:p>
            <a:r>
              <a:rPr lang="en-US" dirty="0" smtClean="0"/>
              <a:t>//</a:t>
            </a:r>
            <a:r>
              <a:rPr lang="en-US" dirty="0" smtClean="0"/>
              <a:t>Calculate beam moment of inertia</a:t>
            </a:r>
          </a:p>
          <a:p>
            <a:r>
              <a:rPr lang="en-US" dirty="0" smtClean="0"/>
              <a:t>// </a:t>
            </a:r>
            <a:r>
              <a:rPr lang="en-US" dirty="0" smtClean="0"/>
              <a:t>I = (b * h^3) / 12</a:t>
            </a:r>
          </a:p>
          <a:p>
            <a:r>
              <a:rPr lang="en-US" dirty="0" smtClean="0"/>
              <a:t>double </a:t>
            </a:r>
            <a:r>
              <a:rPr lang="en-US" dirty="0" smtClean="0"/>
              <a:t>inertia = (</a:t>
            </a:r>
            <a:r>
              <a:rPr lang="en-US" dirty="0" err="1" smtClean="0"/>
              <a:t>beamWidth</a:t>
            </a:r>
            <a:r>
              <a:rPr lang="en-US" dirty="0" smtClean="0"/>
              <a:t> * </a:t>
            </a:r>
            <a:r>
              <a:rPr lang="en-US" dirty="0" err="1" smtClean="0"/>
              <a:t>Math.Pow</a:t>
            </a:r>
            <a:r>
              <a:rPr lang="en-US" dirty="0" smtClean="0"/>
              <a:t>(beamDepth,3) / 12);</a:t>
            </a:r>
          </a:p>
          <a:p>
            <a:r>
              <a:rPr lang="en-US" dirty="0" smtClean="0"/>
              <a:t>				</a:t>
            </a:r>
          </a:p>
          <a:p>
            <a:r>
              <a:rPr lang="en-US" dirty="0" smtClean="0"/>
              <a:t>//</a:t>
            </a:r>
            <a:r>
              <a:rPr lang="en-US" dirty="0" smtClean="0"/>
              <a:t>Calculate the modified beam area</a:t>
            </a:r>
          </a:p>
          <a:p>
            <a:r>
              <a:rPr lang="en-US" dirty="0" smtClean="0"/>
              <a:t>// </a:t>
            </a:r>
            <a:r>
              <a:rPr lang="en-US" dirty="0" smtClean="0"/>
              <a:t>A` = 5/6 * b * h				</a:t>
            </a:r>
            <a:endParaRPr lang="en-US" dirty="0" smtClean="0"/>
          </a:p>
          <a:p>
            <a:r>
              <a:rPr lang="en-US" dirty="0" smtClean="0"/>
              <a:t>double </a:t>
            </a:r>
            <a:r>
              <a:rPr lang="en-US" dirty="0" smtClean="0"/>
              <a:t>area = (5.0 / 6.0) * </a:t>
            </a:r>
            <a:r>
              <a:rPr lang="en-US" dirty="0" err="1" smtClean="0"/>
              <a:t>beamWidth</a:t>
            </a:r>
            <a:r>
              <a:rPr lang="en-US" dirty="0" smtClean="0"/>
              <a:t> * </a:t>
            </a:r>
            <a:r>
              <a:rPr lang="en-US" dirty="0" err="1" smtClean="0"/>
              <a:t>beamDepth</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Deflection </a:t>
            </a:r>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err="1" smtClean="0"/>
              <a:t>resultDisplay.Text</a:t>
            </a:r>
            <a:r>
              <a:rPr lang="en-US" dirty="0" smtClean="0"/>
              <a:t> = </a:t>
            </a:r>
            <a:r>
              <a:rPr lang="en-US" dirty="0" err="1" smtClean="0"/>
              <a:t>wood.calculateBeamDeflection</a:t>
            </a:r>
            <a:r>
              <a:rPr lang="en-US" dirty="0" smtClean="0"/>
              <a:t>(width</a:t>
            </a:r>
            <a:r>
              <a:rPr lang="en-US" dirty="0" smtClean="0"/>
              <a:t>, </a:t>
            </a:r>
            <a:r>
              <a:rPr lang="en-US" dirty="0" smtClean="0"/>
              <a:t>depth</a:t>
            </a:r>
            <a:r>
              <a:rPr lang="en-US" dirty="0" smtClean="0"/>
              <a:t>, </a:t>
            </a:r>
            <a:r>
              <a:rPr lang="en-US" dirty="0" smtClean="0"/>
              <a:t>load, span, </a:t>
            </a:r>
            <a:r>
              <a:rPr lang="en-US" dirty="0" smtClean="0"/>
              <a:t>	</a:t>
            </a:r>
          </a:p>
          <a:p>
            <a:pPr lvl="1">
              <a:buNone/>
            </a:pPr>
            <a:r>
              <a:rPr lang="en-US" dirty="0" smtClean="0"/>
              <a:t>				</a:t>
            </a:r>
            <a:r>
              <a:rPr lang="en-US" sz="2000" dirty="0" smtClean="0"/>
              <a:t>elasticityIs12percent</a:t>
            </a:r>
            <a:r>
              <a:rPr lang="en-US" sz="2000" dirty="0" smtClean="0"/>
              <a:t>, </a:t>
            </a:r>
            <a:r>
              <a:rPr lang="en-US" sz="2000" dirty="0" err="1" smtClean="0"/>
              <a:t>grainIsFlat</a:t>
            </a:r>
            <a:r>
              <a:rPr lang="en-US" sz="2000" dirty="0" smtClean="0"/>
              <a:t>).</a:t>
            </a:r>
            <a:r>
              <a:rPr lang="en-US" sz="2000" dirty="0" err="1" smtClean="0"/>
              <a:t>ToString</a:t>
            </a:r>
            <a:r>
              <a:rPr lang="en-US" sz="2000" dirty="0" smtClean="0"/>
              <a:t>();</a:t>
            </a:r>
            <a:endParaRPr lang="en-US" dirty="0" smtClean="0"/>
          </a:p>
          <a:p>
            <a:r>
              <a:rPr lang="en-US" dirty="0" smtClean="0"/>
              <a:t> </a:t>
            </a:r>
            <a:r>
              <a:rPr lang="en-US" dirty="0" smtClean="0"/>
              <a:t>//Calculate beam deflection</a:t>
            </a:r>
          </a:p>
          <a:p>
            <a:r>
              <a:rPr lang="en-US" dirty="0" smtClean="0"/>
              <a:t>// </a:t>
            </a:r>
            <a:r>
              <a:rPr lang="en-US" dirty="0" err="1" smtClean="0"/>
              <a:t>beamDeflection</a:t>
            </a:r>
            <a:r>
              <a:rPr lang="en-US" dirty="0" smtClean="0"/>
              <a:t> = ((( KB * W * L^3 ) / (E * I )) + (( KS * W * L) / ( G * A` )))</a:t>
            </a:r>
          </a:p>
          <a:p>
            <a:r>
              <a:rPr lang="en-US" dirty="0" smtClean="0"/>
              <a:t>return </a:t>
            </a:r>
            <a:r>
              <a:rPr lang="en-US" dirty="0" smtClean="0"/>
              <a:t>(((KB * </a:t>
            </a:r>
            <a:r>
              <a:rPr lang="en-US" dirty="0" err="1" smtClean="0"/>
              <a:t>beamLoad</a:t>
            </a:r>
            <a:r>
              <a:rPr lang="en-US" dirty="0" smtClean="0"/>
              <a:t> * </a:t>
            </a:r>
            <a:r>
              <a:rPr lang="en-US" dirty="0" err="1" smtClean="0"/>
              <a:t>Math.Pow</a:t>
            </a:r>
            <a:r>
              <a:rPr lang="en-US" dirty="0" smtClean="0"/>
              <a:t>(</a:t>
            </a:r>
            <a:r>
              <a:rPr lang="en-US" dirty="0" err="1" smtClean="0"/>
              <a:t>beamSpan</a:t>
            </a:r>
            <a:r>
              <a:rPr lang="en-US" dirty="0" smtClean="0"/>
              <a:t>, 3)) / (elasticity * inertia)) +</a:t>
            </a:r>
          </a:p>
          <a:p>
            <a:r>
              <a:rPr lang="en-US" dirty="0" smtClean="0"/>
              <a:t>	((KS * </a:t>
            </a:r>
            <a:r>
              <a:rPr lang="en-US" dirty="0" err="1" smtClean="0"/>
              <a:t>beamLoad</a:t>
            </a:r>
            <a:r>
              <a:rPr lang="en-US" dirty="0" smtClean="0"/>
              <a:t> * </a:t>
            </a:r>
            <a:r>
              <a:rPr lang="en-US" dirty="0" err="1" smtClean="0"/>
              <a:t>beamSpan</a:t>
            </a:r>
            <a:r>
              <a:rPr lang="en-US" dirty="0" smtClean="0"/>
              <a:t>)   / (</a:t>
            </a:r>
            <a:r>
              <a:rPr lang="en-US" dirty="0" err="1" smtClean="0"/>
              <a:t>beamShear</a:t>
            </a:r>
            <a:r>
              <a:rPr lang="en-US" dirty="0" smtClean="0"/>
              <a:t> * area</a:t>
            </a:r>
            <a:r>
              <a:rPr lang="en-US" dirty="0" smtClean="0"/>
              <a:t>)));</a:t>
            </a:r>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Deflection </a:t>
            </a:r>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err="1" smtClean="0"/>
              <a:t>MessageBox.Show</a:t>
            </a:r>
            <a:r>
              <a:rPr lang="en-US" dirty="0" smtClean="0"/>
              <a:t>("All entries must be positive numbers.", "Error", </a:t>
            </a:r>
            <a:r>
              <a:rPr lang="en-US" dirty="0" err="1" smtClean="0"/>
              <a:t>MessageBoxButtons.OK</a:t>
            </a:r>
            <a:r>
              <a:rPr lang="en-US" dirty="0" smtClean="0"/>
              <a:t>, </a:t>
            </a:r>
            <a:r>
              <a:rPr lang="en-US" dirty="0" smtClean="0"/>
              <a:t>		</a:t>
            </a:r>
            <a:r>
              <a:rPr lang="en-US" dirty="0" err="1" smtClean="0"/>
              <a:t>MessageBoxIcon.Error</a:t>
            </a:r>
            <a:r>
              <a:rPr lang="en-US" dirty="0" smtClean="0"/>
              <a:t>);</a:t>
            </a:r>
          </a:p>
          <a:p>
            <a:r>
              <a:rPr lang="en-US" dirty="0" smtClean="0"/>
              <a:t>              </a:t>
            </a:r>
            <a:r>
              <a:rPr lang="en-US" dirty="0" err="1" smtClean="0"/>
              <a:t>resultDisplay.Text</a:t>
            </a:r>
            <a:r>
              <a:rPr lang="en-US" dirty="0" smtClean="0"/>
              <a:t> </a:t>
            </a:r>
            <a:r>
              <a:rPr lang="en-US" dirty="0" smtClean="0"/>
              <a:t>= </a:t>
            </a:r>
            <a:r>
              <a:rPr lang="en-US" dirty="0" err="1" smtClean="0"/>
              <a:t>String.Empty</a:t>
            </a:r>
            <a:r>
              <a:rPr lang="en-US" dirty="0" smtClean="0"/>
              <a:t>;</a:t>
            </a:r>
            <a:endParaRPr lang="en-US" dirty="0" smtClean="0"/>
          </a:p>
          <a:p>
            <a:pPr>
              <a:buNone/>
            </a:pPr>
            <a:endParaRPr lang="en-US" dirty="0" smtClean="0"/>
          </a:p>
          <a:p>
            <a:r>
              <a:rPr lang="en-US" dirty="0" err="1" smtClean="0"/>
              <a:t>MessageBox.Show</a:t>
            </a:r>
            <a:r>
              <a:rPr lang="en-US" dirty="0" smtClean="0"/>
              <a:t>("Wood type " + </a:t>
            </a:r>
            <a:r>
              <a:rPr lang="en-US" dirty="0" err="1" smtClean="0"/>
              <a:t>wood.TreeName</a:t>
            </a:r>
            <a:r>
              <a:rPr lang="en-US" dirty="0" smtClean="0"/>
              <a:t> + " has no beam shear for specified grain </a:t>
            </a:r>
            <a:r>
              <a:rPr lang="en-US" dirty="0" smtClean="0"/>
              <a:t>		type </a:t>
            </a:r>
            <a:r>
              <a:rPr lang="en-US" dirty="0" smtClean="0"/>
              <a:t>and moisture content.", "Error", </a:t>
            </a:r>
            <a:r>
              <a:rPr lang="en-US" dirty="0" err="1" smtClean="0"/>
              <a:t>MessageBoxButtons.OK</a:t>
            </a:r>
            <a:r>
              <a:rPr lang="en-US" dirty="0" smtClean="0"/>
              <a:t>, </a:t>
            </a:r>
            <a:r>
              <a:rPr lang="en-US" dirty="0" err="1" smtClean="0"/>
              <a:t>MessageBoxIcon.Error</a:t>
            </a:r>
            <a:r>
              <a:rPr lang="en-US" dirty="0" smtClean="0"/>
              <a:t>);</a:t>
            </a:r>
          </a:p>
          <a:p>
            <a:r>
              <a:rPr lang="en-US" dirty="0" smtClean="0"/>
              <a:t>              </a:t>
            </a:r>
            <a:r>
              <a:rPr lang="en-US" dirty="0" smtClean="0"/>
              <a:t> </a:t>
            </a:r>
            <a:r>
              <a:rPr lang="en-US" dirty="0" err="1" smtClean="0"/>
              <a:t>resultDisplay.Text</a:t>
            </a:r>
            <a:r>
              <a:rPr lang="en-US" dirty="0" smtClean="0"/>
              <a:t> = </a:t>
            </a:r>
            <a:r>
              <a:rPr lang="en-US" dirty="0" err="1" smtClean="0"/>
              <a:t>String.Empty</a:t>
            </a:r>
            <a:r>
              <a:rPr lang="en-US" dirty="0" smtClean="0"/>
              <a:t>;</a:t>
            </a:r>
            <a:endParaRPr lang="en-US" dirty="0" smtClean="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64</TotalTime>
  <Words>162</Words>
  <Application>Microsoft Office PowerPoint</Application>
  <PresentationFormat>Custom</PresentationFormat>
  <Paragraphs>56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Retrospect</vt:lpstr>
      <vt:lpstr>Implementation Team</vt:lpstr>
      <vt:lpstr>How did we Implement?</vt:lpstr>
      <vt:lpstr>How did we store the information?</vt:lpstr>
      <vt:lpstr>SQLite</vt:lpstr>
      <vt:lpstr>How did we split up the work?</vt:lpstr>
      <vt:lpstr>Beam Deflection</vt:lpstr>
      <vt:lpstr>Beam Deflection (cont.)</vt:lpstr>
      <vt:lpstr>Beam Deflection (cont.)</vt:lpstr>
      <vt:lpstr>Beam Deflection (cont.)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Team</dc:title>
  <dc:creator>Microsoft account</dc:creator>
  <cp:lastModifiedBy>Eric Blumenstock</cp:lastModifiedBy>
  <cp:revision>10</cp:revision>
  <dcterms:created xsi:type="dcterms:W3CDTF">2014-11-11T18:14:09Z</dcterms:created>
  <dcterms:modified xsi:type="dcterms:W3CDTF">2014-11-15T19:05:48Z</dcterms:modified>
</cp:coreProperties>
</file>