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3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6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A1B0-862D-4909-A7DB-D8ADA062DFCA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13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07777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11125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6427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294130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53198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7916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44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552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266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418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064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808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83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336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567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599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Wood Works -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Jonathan Barnett, Sergey Chibizov, Brad Cross</a:t>
            </a:r>
          </a:p>
          <a:p>
            <a:r>
              <a:rPr lang="en-US" dirty="0"/>
              <a:t>10/15/2014</a:t>
            </a:r>
          </a:p>
        </p:txBody>
      </p:sp>
    </p:spTree>
    <p:extLst>
      <p:ext uri="{BB962C8B-B14F-4D97-AF65-F5344CB8AC3E}">
        <p14:creationId xmlns:p14="http://schemas.microsoft.com/office/powerpoint/2010/main" xmlns="" val="25238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2272" y="2485506"/>
            <a:ext cx="2769801" cy="1325562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91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Between Iterations</a:t>
            </a:r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Individual Requirements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Between Iterations</a:t>
            </a:r>
            <a:endParaRPr lang="en-US" dirty="0"/>
          </a:p>
        </p:txBody>
      </p:sp>
      <p:pic>
        <p:nvPicPr>
          <p:cNvPr id="1026" name="Picture 2" descr="F:\Software Engineering 2\Project\homeFor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2815" y="2160588"/>
            <a:ext cx="4006408" cy="3881437"/>
          </a:xfrm>
          <a:prstGeom prst="rect">
            <a:avLst/>
          </a:prstGeom>
          <a:noFill/>
        </p:spPr>
      </p:pic>
      <p:sp>
        <p:nvSpPr>
          <p:cNvPr id="7" name="Line Callout 1 (Accent Bar) 6"/>
          <p:cNvSpPr/>
          <p:nvPr/>
        </p:nvSpPr>
        <p:spPr>
          <a:xfrm flipH="1">
            <a:off x="1594939" y="1691276"/>
            <a:ext cx="1528354" cy="470263"/>
          </a:xfrm>
          <a:prstGeom prst="accentCallout1">
            <a:avLst>
              <a:gd name="adj1" fmla="val 18750"/>
              <a:gd name="adj2" fmla="val -8333"/>
              <a:gd name="adj3" fmla="val 368056"/>
              <a:gd name="adj4" fmla="val -37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List of Categories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 flipH="1">
            <a:off x="4574359" y="1615076"/>
            <a:ext cx="1528354" cy="470263"/>
          </a:xfrm>
          <a:prstGeom prst="accentCallout1">
            <a:avLst>
              <a:gd name="adj1" fmla="val 18750"/>
              <a:gd name="adj2" fmla="val -8333"/>
              <a:gd name="adj3" fmla="val 368056"/>
              <a:gd name="adj4" fmla="val -37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List of Species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 flipH="1">
            <a:off x="1126853" y="5793457"/>
            <a:ext cx="1528354" cy="470263"/>
          </a:xfrm>
          <a:prstGeom prst="accentCallout1">
            <a:avLst>
              <a:gd name="adj1" fmla="val 29861"/>
              <a:gd name="adj2" fmla="val -6624"/>
              <a:gd name="adj3" fmla="val -102316"/>
              <a:gd name="adj4" fmla="val -501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User Input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Between Iterations Cont…</a:t>
            </a:r>
            <a:endParaRPr lang="en-US" dirty="0"/>
          </a:p>
        </p:txBody>
      </p:sp>
      <p:pic>
        <p:nvPicPr>
          <p:cNvPr id="2050" name="Picture 2" descr="F:\Software Engineering 2\Project\calculationFor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056" t="710" r="1417" b="1677"/>
          <a:stretch>
            <a:fillRect/>
          </a:stretch>
        </p:blipFill>
        <p:spPr bwMode="auto">
          <a:xfrm>
            <a:off x="2903220" y="2392680"/>
            <a:ext cx="4206240" cy="3429000"/>
          </a:xfrm>
          <a:prstGeom prst="rect">
            <a:avLst/>
          </a:prstGeom>
          <a:noFill/>
        </p:spPr>
      </p:pic>
      <p:sp>
        <p:nvSpPr>
          <p:cNvPr id="5" name="Line Callout 1 (Accent Bar) 4"/>
          <p:cNvSpPr/>
          <p:nvPr/>
        </p:nvSpPr>
        <p:spPr>
          <a:xfrm flipH="1">
            <a:off x="1172573" y="5313397"/>
            <a:ext cx="1528354" cy="470263"/>
          </a:xfrm>
          <a:prstGeom prst="accentCallout1">
            <a:avLst>
              <a:gd name="adj1" fmla="val 29861"/>
              <a:gd name="adj2" fmla="val -6624"/>
              <a:gd name="adj3" fmla="val -102316"/>
              <a:gd name="adj4" fmla="val -501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178" y="2160588"/>
            <a:ext cx="8243682" cy="3881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9" name="Line Callout 1 (Accent Bar) 8"/>
          <p:cNvSpPr/>
          <p:nvPr/>
        </p:nvSpPr>
        <p:spPr>
          <a:xfrm>
            <a:off x="3958166" y="1455057"/>
            <a:ext cx="1528354" cy="470263"/>
          </a:xfrm>
          <a:prstGeom prst="accentCallout1">
            <a:avLst>
              <a:gd name="adj1" fmla="val 29861"/>
              <a:gd name="adj2" fmla="val -6624"/>
              <a:gd name="adj3" fmla="val 379167"/>
              <a:gd name="adj4" fmla="val -51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List of Species  for Selected Category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 flipH="1">
            <a:off x="25219" y="1455056"/>
            <a:ext cx="1528354" cy="470263"/>
          </a:xfrm>
          <a:prstGeom prst="accentCallout1">
            <a:avLst>
              <a:gd name="adj1" fmla="val 18750"/>
              <a:gd name="adj2" fmla="val -8333"/>
              <a:gd name="adj3" fmla="val 368056"/>
              <a:gd name="adj4" fmla="val -37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List of Categories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Line Callout 1 (Accent Bar) 10"/>
          <p:cNvSpPr/>
          <p:nvPr/>
        </p:nvSpPr>
        <p:spPr>
          <a:xfrm>
            <a:off x="6488006" y="1377405"/>
            <a:ext cx="1528354" cy="470263"/>
          </a:xfrm>
          <a:prstGeom prst="accentCallout1">
            <a:avLst>
              <a:gd name="adj1" fmla="val 29861"/>
              <a:gd name="adj2" fmla="val -6624"/>
              <a:gd name="adj3" fmla="val 381944"/>
              <a:gd name="adj4" fmla="val -289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Detailed Description of Selected Species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Line Callout 1 (Accent Bar) 11"/>
          <p:cNvSpPr/>
          <p:nvPr/>
        </p:nvSpPr>
        <p:spPr>
          <a:xfrm>
            <a:off x="8246391" y="1377404"/>
            <a:ext cx="1528354" cy="470263"/>
          </a:xfrm>
          <a:prstGeom prst="accentCallout1">
            <a:avLst>
              <a:gd name="adj1" fmla="val 29861"/>
              <a:gd name="adj2" fmla="val -6624"/>
              <a:gd name="adj3" fmla="val 376389"/>
              <a:gd name="adj4" fmla="val -314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wood </a:t>
            </a:r>
            <a:r>
              <a:rPr lang="en-US" sz="1400" dirty="0" smtClean="0">
                <a:solidFill>
                  <a:schemeClr val="tx1"/>
                </a:solidFill>
              </a:rPr>
              <a:t>grain image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 flipH="1">
            <a:off x="1553573" y="6174457"/>
            <a:ext cx="1528354" cy="470263"/>
          </a:xfrm>
          <a:prstGeom prst="accentCallout1">
            <a:avLst>
              <a:gd name="adj1" fmla="val 29861"/>
              <a:gd name="adj2" fmla="val -6624"/>
              <a:gd name="adj3" fmla="val -95834"/>
              <a:gd name="adj4" fmla="val -930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Type of Calculation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5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Wood Selection</a:t>
            </a:r>
            <a:endParaRPr lang="en-US" dirty="0"/>
          </a:p>
        </p:txBody>
      </p:sp>
      <p:pic>
        <p:nvPicPr>
          <p:cNvPr id="4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709272"/>
            <a:ext cx="8596312" cy="4047468"/>
          </a:xfrm>
          <a:prstGeom prst="rect">
            <a:avLst/>
          </a:prstGeom>
        </p:spPr>
      </p:pic>
      <p:sp>
        <p:nvSpPr>
          <p:cNvPr id="6" name="Line Callout 1 (Accent Bar) 5"/>
          <p:cNvSpPr/>
          <p:nvPr/>
        </p:nvSpPr>
        <p:spPr>
          <a:xfrm flipH="1">
            <a:off x="-87016" y="1239009"/>
            <a:ext cx="1528354" cy="470263"/>
          </a:xfrm>
          <a:prstGeom prst="accentCallout1">
            <a:avLst>
              <a:gd name="adj1" fmla="val 18750"/>
              <a:gd name="adj2" fmla="val -8333"/>
              <a:gd name="adj3" fmla="val 368056"/>
              <a:gd name="adj4" fmla="val -37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Select Category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4139141" y="1239008"/>
            <a:ext cx="1528354" cy="470263"/>
          </a:xfrm>
          <a:prstGeom prst="accentCallout1">
            <a:avLst>
              <a:gd name="adj1" fmla="val 29861"/>
              <a:gd name="adj2" fmla="val -6624"/>
              <a:gd name="adj3" fmla="val 379167"/>
              <a:gd name="adj4" fmla="val -51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Select Species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71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595" y="1743076"/>
            <a:ext cx="8499407" cy="4222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Selection</a:t>
            </a:r>
            <a:endParaRPr lang="en-US" dirty="0"/>
          </a:p>
        </p:txBody>
      </p:sp>
      <p:sp>
        <p:nvSpPr>
          <p:cNvPr id="11" name="Line Callout 1 (Accent Bar) 10"/>
          <p:cNvSpPr/>
          <p:nvPr/>
        </p:nvSpPr>
        <p:spPr>
          <a:xfrm flipH="1">
            <a:off x="836909" y="5779345"/>
            <a:ext cx="1528354" cy="470263"/>
          </a:xfrm>
          <a:prstGeom prst="accentCallout1">
            <a:avLst>
              <a:gd name="adj1" fmla="val 18750"/>
              <a:gd name="adj2" fmla="val -8333"/>
              <a:gd name="adj3" fmla="val -81597"/>
              <a:gd name="adj4" fmla="val -131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Select Type of Calculation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Line Callout 1 (Accent Bar) 11"/>
          <p:cNvSpPr/>
          <p:nvPr/>
        </p:nvSpPr>
        <p:spPr>
          <a:xfrm>
            <a:off x="6825191" y="5779345"/>
            <a:ext cx="1528354" cy="470263"/>
          </a:xfrm>
          <a:prstGeom prst="accentCallout1">
            <a:avLst>
              <a:gd name="adj1" fmla="val 29861"/>
              <a:gd name="adj2" fmla="val -6624"/>
              <a:gd name="adj3" fmla="val -84664"/>
              <a:gd name="adj4" fmla="val -51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Click Submit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08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Requirements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13" y="1347175"/>
            <a:ext cx="600075" cy="466725"/>
          </a:xfrm>
          <a:prstGeom prst="rect">
            <a:avLst/>
          </a:prstGeom>
        </p:spPr>
      </p:pic>
      <p:pic>
        <p:nvPicPr>
          <p:cNvPr id="1027" name="Picture 3" descr="C:\Users\suzar_000\Google Drive\Software Engineering II - Design\densityCal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7445" y="1844040"/>
            <a:ext cx="2719140" cy="3718560"/>
          </a:xfrm>
          <a:prstGeom prst="rect">
            <a:avLst/>
          </a:prstGeom>
          <a:noFill/>
        </p:spPr>
      </p:pic>
      <p:pic>
        <p:nvPicPr>
          <p:cNvPr id="1028" name="Picture 4" descr="C:\Users\suzar_000\Google Drive\Software Engineering II - Design\dimensionalChan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5405" y="1859279"/>
            <a:ext cx="2463525" cy="3368993"/>
          </a:xfrm>
          <a:prstGeom prst="rect">
            <a:avLst/>
          </a:prstGeom>
          <a:noFill/>
        </p:spPr>
      </p:pic>
      <p:pic>
        <p:nvPicPr>
          <p:cNvPr id="1029" name="Picture 5" descr="C:\Users\suzar_000\Google Drive\Software Engineering II - Design\specificGravity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67625" y="1859280"/>
            <a:ext cx="2574965" cy="3521393"/>
          </a:xfrm>
          <a:prstGeom prst="rect">
            <a:avLst/>
          </a:prstGeom>
          <a:noFill/>
        </p:spPr>
      </p:pic>
      <p:grpSp>
        <p:nvGrpSpPr>
          <p:cNvPr id="17" name="Group 16"/>
          <p:cNvGrpSpPr/>
          <p:nvPr/>
        </p:nvGrpSpPr>
        <p:grpSpPr>
          <a:xfrm>
            <a:off x="5716177" y="3489960"/>
            <a:ext cx="3382103" cy="2698296"/>
            <a:chOff x="5716177" y="3489960"/>
            <a:chExt cx="3382103" cy="2698296"/>
          </a:xfrm>
        </p:grpSpPr>
        <p:sp>
          <p:nvSpPr>
            <p:cNvPr id="13" name="Line Callout 1 (Accent Bar) 12"/>
            <p:cNvSpPr/>
            <p:nvPr/>
          </p:nvSpPr>
          <p:spPr>
            <a:xfrm>
              <a:off x="5716177" y="5717993"/>
              <a:ext cx="1528354" cy="470263"/>
            </a:xfrm>
            <a:prstGeom prst="accentCallout1">
              <a:avLst>
                <a:gd name="adj1" fmla="val 29861"/>
                <a:gd name="adj2" fmla="val -6624"/>
                <a:gd name="adj3" fmla="val -454515"/>
                <a:gd name="adj4" fmla="val -1037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Default moisture 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5803900" y="3489960"/>
              <a:ext cx="3294380" cy="2292985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0" name="Picture 6" descr="C:\Users\suzar_000\Google Drive\Software Engineering II - Design\beamDeflectio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9105" y="1912619"/>
            <a:ext cx="2096879" cy="4124325"/>
          </a:xfrm>
          <a:prstGeom prst="rect">
            <a:avLst/>
          </a:prstGeom>
          <a:noFill/>
        </p:spPr>
      </p:pic>
      <p:sp>
        <p:nvSpPr>
          <p:cNvPr id="11" name="Line Callout 1 (Accent Bar) 10"/>
          <p:cNvSpPr/>
          <p:nvPr/>
        </p:nvSpPr>
        <p:spPr>
          <a:xfrm>
            <a:off x="487688" y="1319212"/>
            <a:ext cx="1528354" cy="470263"/>
          </a:xfrm>
          <a:prstGeom prst="accentCallout1">
            <a:avLst>
              <a:gd name="adj1" fmla="val 29861"/>
              <a:gd name="adj2" fmla="val -6624"/>
              <a:gd name="adj3" fmla="val 385243"/>
              <a:gd name="adj4" fmla="val 766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Select Grain Type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Line Callout 1 (Accent Bar) 11"/>
          <p:cNvSpPr/>
          <p:nvPr/>
        </p:nvSpPr>
        <p:spPr>
          <a:xfrm>
            <a:off x="616276" y="6167437"/>
            <a:ext cx="1528354" cy="470263"/>
          </a:xfrm>
          <a:prstGeom prst="accentCallout1">
            <a:avLst>
              <a:gd name="adj1" fmla="val 29861"/>
              <a:gd name="adj2" fmla="val -6624"/>
              <a:gd name="adj3" fmla="val -471528"/>
              <a:gd name="adj4" fmla="val 317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Provide Beam Dimensions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9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82" y="2527069"/>
            <a:ext cx="3133482" cy="1325562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55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89</Words>
  <Application>Microsoft Office PowerPoint</Application>
  <PresentationFormat>Custom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Wood Works - Design</vt:lpstr>
      <vt:lpstr>Contents </vt:lpstr>
      <vt:lpstr>Changes Between Iterations</vt:lpstr>
      <vt:lpstr>Changes Between Iterations Cont…</vt:lpstr>
      <vt:lpstr>Overview</vt:lpstr>
      <vt:lpstr>Wood Selection</vt:lpstr>
      <vt:lpstr>Calculation Selection</vt:lpstr>
      <vt:lpstr>Individual Requirements</vt:lpstr>
      <vt:lpstr>Live Demo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 Works - Design</dc:title>
  <dc:creator>Brad Cross</dc:creator>
  <cp:lastModifiedBy>suzaruuzuruichi@aim.com</cp:lastModifiedBy>
  <cp:revision>26</cp:revision>
  <dcterms:created xsi:type="dcterms:W3CDTF">2014-10-13T01:05:47Z</dcterms:created>
  <dcterms:modified xsi:type="dcterms:W3CDTF">2014-10-15T20:49:12Z</dcterms:modified>
</cp:coreProperties>
</file>