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D55"/>
    <a:srgbClr val="B4001B"/>
    <a:srgbClr val="9399A1"/>
    <a:srgbClr val="DEE6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274" autoAdjust="0"/>
  </p:normalViewPr>
  <p:slideViewPr>
    <p:cSldViewPr snapToGrid="0">
      <p:cViewPr>
        <p:scale>
          <a:sx n="106" d="100"/>
          <a:sy n="106" d="100"/>
        </p:scale>
        <p:origin x="1550" y="-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30EFF-4DEE-4E97-9D13-5D460C4E01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CEB2E-2861-4439-B3C7-4B58EA3C4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xmlns="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404941"/>
            <a:ext cx="8617176" cy="481916"/>
          </a:xfrm>
        </p:spPr>
        <p:txBody>
          <a:bodyPr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xmlns="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xmlns="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999868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xmlns="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xmlns="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xmlns="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076929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xmlns="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xmlns="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xmlns="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5153990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xmlns="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xmlns="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xmlns="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231051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2" name="Text Placeholder 67">
            <a:extLst>
              <a:ext uri="{FF2B5EF4-FFF2-40B4-BE49-F238E27FC236}">
                <a16:creationId xmlns:a16="http://schemas.microsoft.com/office/drawing/2014/main" xmlns="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9" name="Text Placeholder 67">
            <a:extLst>
              <a:ext uri="{FF2B5EF4-FFF2-40B4-BE49-F238E27FC236}">
                <a16:creationId xmlns:a16="http://schemas.microsoft.com/office/drawing/2014/main" xmlns="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5</a:t>
            </a:r>
            <a:endParaRPr lang="ru-RU" dirty="0"/>
          </a:p>
        </p:txBody>
      </p:sp>
      <p:sp>
        <p:nvSpPr>
          <p:cNvPr id="84" name="Text Placeholder 67">
            <a:extLst>
              <a:ext uri="{FF2B5EF4-FFF2-40B4-BE49-F238E27FC236}">
                <a16:creationId xmlns:a16="http://schemas.microsoft.com/office/drawing/2014/main" xmlns="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308112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8788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FFE583A-448B-424C-9B6C-980A58B939A8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 flipV="1">
            <a:off x="1070213" y="6081964"/>
            <a:ext cx="10174050" cy="1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F4F28C2-CC34-4947-B0FE-B44514C5BFC8}"/>
              </a:ext>
            </a:extLst>
          </p:cNvPr>
          <p:cNvSpPr/>
          <p:nvPr userDrawn="1"/>
        </p:nvSpPr>
        <p:spPr>
          <a:xfrm>
            <a:off x="11107103" y="6013384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423FD6-47FA-40FA-AC79-BC9F7AE1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E562E-0BAA-491E-B8FD-1A05C9C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2BA95-4805-4B42-9280-BD99DBEA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3765" y="6088551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3B4D55"/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8772EE-4DFE-49F7-BB57-F122C643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03765" y="5829266"/>
            <a:ext cx="2743200" cy="2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B4001B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DF2AD18-5088-44AE-A929-D2B09BDCBE5A}"/>
              </a:ext>
            </a:extLst>
          </p:cNvPr>
          <p:cNvSpPr/>
          <p:nvPr userDrawn="1"/>
        </p:nvSpPr>
        <p:spPr>
          <a:xfrm>
            <a:off x="805037" y="5949377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5A4A8-6013-489C-BF67-FC05831C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915" y="5899402"/>
            <a:ext cx="321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bg1"/>
                </a:solidFill>
              </a:defRPr>
            </a:lvl1pPr>
          </a:lstStyle>
          <a:p>
            <a:fld id="{4F4E0FEE-E42D-435A-A441-DBC63D7AFC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Company logo">
            <a:extLst>
              <a:ext uri="{FF2B5EF4-FFF2-40B4-BE49-F238E27FC236}">
                <a16:creationId xmlns:a16="http://schemas.microsoft.com/office/drawing/2014/main" xmlns="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03" b="30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MassMart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 smtClean="0"/>
              <a:t>Feedback Robot/Tablet rating system</a:t>
            </a:r>
          </a:p>
          <a:p>
            <a:r>
              <a:rPr lang="en-GB" sz="1400" dirty="0" smtClean="0">
                <a:solidFill>
                  <a:schemeClr val="accent3"/>
                </a:solidFill>
              </a:rPr>
              <a:t>*</a:t>
            </a:r>
            <a:r>
              <a:rPr lang="en-GB" sz="1200" dirty="0" smtClean="0"/>
              <a:t>Future possible implementation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2021 -  Q2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1 – MVP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r>
              <a:rPr lang="en-US" sz="1100" dirty="0" smtClean="0">
                <a:solidFill>
                  <a:schemeClr val="accent3"/>
                </a:solidFill>
              </a:rPr>
              <a:t>Rating system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3"/>
                </a:solidFill>
              </a:rPr>
              <a:t>Thumbs Up/Down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smtClean="0"/>
              <a:t>5 finger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3"/>
                </a:solidFill>
              </a:rPr>
              <a:t>Hand tracking </a:t>
            </a:r>
          </a:p>
          <a:p>
            <a:r>
              <a:rPr lang="en-GB" sz="1100" dirty="0" smtClean="0"/>
              <a:t>Azure data upload</a:t>
            </a:r>
            <a:endParaRPr lang="en-GB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2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*Stage </a:t>
            </a:r>
            <a:r>
              <a:rPr lang="en-US" sz="1600" dirty="0">
                <a:solidFill>
                  <a:schemeClr val="accent3"/>
                </a:solidFill>
              </a:rPr>
              <a:t>3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r>
              <a:rPr lang="en-GB" sz="1100" dirty="0"/>
              <a:t>Voice/Audio feedback</a:t>
            </a:r>
          </a:p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4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5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1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BCX </a:t>
            </a:r>
            <a:r>
              <a:rPr lang="en-US" dirty="0"/>
              <a:t>/ </a:t>
            </a:r>
            <a:r>
              <a:rPr lang="en-US" dirty="0" smtClean="0"/>
              <a:t>Feedback Robot/Tablet rating system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2021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918636"/>
            <a:ext cx="1125425" cy="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Company logo">
            <a:extLst>
              <a:ext uri="{FF2B5EF4-FFF2-40B4-BE49-F238E27FC236}">
                <a16:creationId xmlns:a16="http://schemas.microsoft.com/office/drawing/2014/main" xmlns="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03" b="30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MassMart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 smtClean="0"/>
              <a:t>Feedback Robot/Tablet rating system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1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endParaRPr lang="en-GB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2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3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 smtClean="0">
                <a:solidFill>
                  <a:schemeClr val="accent3"/>
                </a:solidFill>
              </a:rPr>
              <a:t>4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5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2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BCX </a:t>
            </a:r>
            <a:r>
              <a:rPr lang="en-US" dirty="0"/>
              <a:t>/ </a:t>
            </a:r>
            <a:r>
              <a:rPr lang="en-US" dirty="0" smtClean="0"/>
              <a:t>Feedback Robot/Tablet rating system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918636"/>
            <a:ext cx="1125425" cy="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Company logo">
            <a:extLst>
              <a:ext uri="{FF2B5EF4-FFF2-40B4-BE49-F238E27FC236}">
                <a16:creationId xmlns:a16="http://schemas.microsoft.com/office/drawing/2014/main" xmlns="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03" b="30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MassMart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 smtClean="0"/>
              <a:t>Feedback Robot/Tablet rating system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1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endParaRPr lang="en-GB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2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3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4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</a:t>
            </a:r>
            <a:r>
              <a:rPr lang="en-US" sz="1600" dirty="0">
                <a:solidFill>
                  <a:schemeClr val="accent3"/>
                </a:solidFill>
              </a:rPr>
              <a:t>5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3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BCX </a:t>
            </a:r>
            <a:r>
              <a:rPr lang="en-US" dirty="0"/>
              <a:t>/ </a:t>
            </a:r>
            <a:r>
              <a:rPr lang="en-US" dirty="0" smtClean="0"/>
              <a:t>Feedback Robot/Tablet rating system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918636"/>
            <a:ext cx="1125425" cy="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Company logo">
            <a:extLst>
              <a:ext uri="{FF2B5EF4-FFF2-40B4-BE49-F238E27FC236}">
                <a16:creationId xmlns:a16="http://schemas.microsoft.com/office/drawing/2014/main" xmlns="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03" b="30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MassMart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 smtClean="0"/>
              <a:t>Feedback Robot/Tablet rating system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1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endParaRPr lang="en-GB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2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3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 smtClean="0">
                <a:solidFill>
                  <a:schemeClr val="accent3"/>
                </a:solidFill>
              </a:rPr>
              <a:t>4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5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4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BCX </a:t>
            </a:r>
            <a:r>
              <a:rPr lang="en-US" dirty="0"/>
              <a:t>/ </a:t>
            </a:r>
            <a:r>
              <a:rPr lang="en-US" dirty="0" smtClean="0"/>
              <a:t>Feedback Robot/Tablet rating system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918636"/>
            <a:ext cx="1125425" cy="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Company logo">
            <a:extLst>
              <a:ext uri="{FF2B5EF4-FFF2-40B4-BE49-F238E27FC236}">
                <a16:creationId xmlns:a16="http://schemas.microsoft.com/office/drawing/2014/main" xmlns="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03" b="30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MassMart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 smtClean="0"/>
              <a:t>Feedback Robot/Tablet rating system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Stage 1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endParaRPr lang="en-GB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2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3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 smtClean="0">
                <a:solidFill>
                  <a:schemeClr val="accent3"/>
                </a:solidFill>
              </a:rPr>
              <a:t>4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2021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/>
              <a:t>Stage </a:t>
            </a:r>
            <a:r>
              <a:rPr lang="en-US" sz="1600" dirty="0">
                <a:solidFill>
                  <a:schemeClr val="accent3"/>
                </a:solidFill>
              </a:rPr>
              <a:t>5 </a:t>
            </a:r>
            <a:endParaRPr lang="ru-RU" sz="16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BCX </a:t>
            </a:r>
            <a:r>
              <a:rPr lang="en-US" dirty="0"/>
              <a:t>/ </a:t>
            </a:r>
            <a:r>
              <a:rPr lang="en-US" dirty="0" smtClean="0"/>
              <a:t>Feedback Robot/Tablet rating system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918636"/>
            <a:ext cx="1125425" cy="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B4001B"/>
      </a:dk1>
      <a:lt1>
        <a:srgbClr val="FFFFFF"/>
      </a:lt1>
      <a:dk2>
        <a:srgbClr val="3B4D55"/>
      </a:dk2>
      <a:lt2>
        <a:srgbClr val="DEE6EE"/>
      </a:lt2>
      <a:accent1>
        <a:srgbClr val="B4001B"/>
      </a:accent1>
      <a:accent2>
        <a:srgbClr val="9399A1"/>
      </a:accent2>
      <a:accent3>
        <a:srgbClr val="3B4D55"/>
      </a:accent3>
      <a:accent4>
        <a:srgbClr val="000000"/>
      </a:accent4>
      <a:accent5>
        <a:srgbClr val="425537"/>
      </a:accent5>
      <a:accent6>
        <a:srgbClr val="FF0000"/>
      </a:accent6>
      <a:hlink>
        <a:srgbClr val="3B4D55"/>
      </a:hlink>
      <a:folHlink>
        <a:srgbClr val="3B4D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istory_Timeline_05_MO - v3" id="{7FF5D5DD-C278-4CE6-8439-473DA481B1BB}" vid="{5298D311-D36A-4BC6-B02B-DC4D29552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D8C62-B8C9-46F0-88EB-7D1075CE0A28}">
  <ds:schemaRefs>
    <ds:schemaRef ds:uri="http://purl.org/dc/dcmitype/"/>
    <ds:schemaRef ds:uri="fb0879af-3eba-417a-a55a-ffe6dcd6ca77"/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CBF1A6-2A07-45BD-A581-EA6CA78F83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33FB1C-4FE2-4970-8606-2C6AE365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tf16411244_win32</Template>
  <TotalTime>0</TotalTime>
  <Words>170</Words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Office Theme</vt:lpstr>
      <vt:lpstr>MassMart</vt:lpstr>
      <vt:lpstr>MassMart</vt:lpstr>
      <vt:lpstr>MassMart</vt:lpstr>
      <vt:lpstr>MassMart</vt:lpstr>
      <vt:lpstr>MassMart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2021-04-20T04:30:10Z</dcterms:created>
  <dcterms:modified xsi:type="dcterms:W3CDTF">2021-04-20T04:47:31Z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