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60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43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235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325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12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92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53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81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3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07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73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03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02DF312-5134-4B19-A11A-0183F24F5607}" type="datetimeFigureOut">
              <a:rPr lang="es-ES" smtClean="0"/>
              <a:t>02/07/2012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738A1A6-8C30-4A0F-B870-5B6AB1B4C7C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13" Type="http://schemas.openxmlformats.org/officeDocument/2006/relationships/image" Target="../media/image16.gif"/><Relationship Id="rId18" Type="http://schemas.openxmlformats.org/officeDocument/2006/relationships/image" Target="../media/image21.gi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12" Type="http://schemas.openxmlformats.org/officeDocument/2006/relationships/image" Target="../media/image15.gif"/><Relationship Id="rId17" Type="http://schemas.openxmlformats.org/officeDocument/2006/relationships/image" Target="../media/image20.gif"/><Relationship Id="rId2" Type="http://schemas.openxmlformats.org/officeDocument/2006/relationships/image" Target="../media/image5.gif"/><Relationship Id="rId16" Type="http://schemas.openxmlformats.org/officeDocument/2006/relationships/image" Target="../media/image1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11" Type="http://schemas.openxmlformats.org/officeDocument/2006/relationships/image" Target="../media/image14.gif"/><Relationship Id="rId5" Type="http://schemas.openxmlformats.org/officeDocument/2006/relationships/image" Target="../media/image8.gif"/><Relationship Id="rId15" Type="http://schemas.openxmlformats.org/officeDocument/2006/relationships/image" Target="../media/image18.gif"/><Relationship Id="rId10" Type="http://schemas.openxmlformats.org/officeDocument/2006/relationships/image" Target="../media/image13.gif"/><Relationship Id="rId4" Type="http://schemas.openxmlformats.org/officeDocument/2006/relationships/image" Target="../media/image7.jpg"/><Relationship Id="rId9" Type="http://schemas.openxmlformats.org/officeDocument/2006/relationships/image" Target="../media/image12.gif"/><Relationship Id="rId1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6.gif"/><Relationship Id="rId3" Type="http://schemas.openxmlformats.org/officeDocument/2006/relationships/image" Target="../media/image7.jpg"/><Relationship Id="rId7" Type="http://schemas.openxmlformats.org/officeDocument/2006/relationships/image" Target="../media/image23.png"/><Relationship Id="rId12" Type="http://schemas.openxmlformats.org/officeDocument/2006/relationships/image" Target="../media/image2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gif"/><Relationship Id="rId11" Type="http://schemas.openxmlformats.org/officeDocument/2006/relationships/image" Target="../media/image24.gif"/><Relationship Id="rId5" Type="http://schemas.openxmlformats.org/officeDocument/2006/relationships/image" Target="../media/image11.gif"/><Relationship Id="rId10" Type="http://schemas.openxmlformats.org/officeDocument/2006/relationships/image" Target="../media/image5.gif"/><Relationship Id="rId4" Type="http://schemas.openxmlformats.org/officeDocument/2006/relationships/image" Target="../media/image21.gif"/><Relationship Id="rId9" Type="http://schemas.openxmlformats.org/officeDocument/2006/relationships/image" Target="../media/image20.gif"/><Relationship Id="rId14" Type="http://schemas.openxmlformats.org/officeDocument/2006/relationships/hyperlink" Target="file:///C:\Users\RUTH%20ANA%20LIZ\Desktop\Web_Ing_soft\diagrama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DIAGRAMAS DE CASO DE USO DE NEGOCIO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DIAGRAMA DE COMPRA  Y</a:t>
            </a:r>
          </a:p>
          <a:p>
            <a:r>
              <a:rPr lang="es-ES" dirty="0" smtClean="0"/>
              <a:t>DIAGRMAMA DE VENTA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68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00" y="5249912"/>
            <a:ext cx="1825392" cy="156844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" y="4306937"/>
            <a:ext cx="2286000" cy="188595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624522"/>
            <a:ext cx="461249" cy="408434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90891"/>
            <a:ext cx="504056" cy="446340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2"/>
            <a:ext cx="936104" cy="1271252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65626"/>
            <a:ext cx="854968" cy="1496194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352" y="653774"/>
            <a:ext cx="1519897" cy="1519897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26560"/>
            <a:ext cx="699715" cy="545778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17" y="1004791"/>
            <a:ext cx="728464" cy="568201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348880"/>
            <a:ext cx="1368152" cy="1368152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493747"/>
            <a:ext cx="735746" cy="573882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81403" y="5229274"/>
            <a:ext cx="1181075" cy="733425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67" y="3857551"/>
            <a:ext cx="8188421" cy="458911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1" y="6021288"/>
            <a:ext cx="1255068" cy="836712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01" y="4143474"/>
            <a:ext cx="1143000" cy="952500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31" y="5435487"/>
            <a:ext cx="957821" cy="1300745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595986"/>
            <a:ext cx="1245761" cy="1242170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71" y="5487144"/>
            <a:ext cx="2219325" cy="1905000"/>
          </a:xfrm>
          <a:prstGeom prst="rect">
            <a:avLst/>
          </a:prstGeom>
        </p:spPr>
      </p:pic>
      <p:pic>
        <p:nvPicPr>
          <p:cNvPr id="20" name="19 Imagen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934" y="4720263"/>
            <a:ext cx="1352550" cy="1352550"/>
          </a:xfrm>
          <a:prstGeom prst="rect">
            <a:avLst/>
          </a:prstGeom>
        </p:spPr>
      </p:pic>
      <p:pic>
        <p:nvPicPr>
          <p:cNvPr id="21" name="20 Imagen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05" y="2406225"/>
            <a:ext cx="1352044" cy="845027"/>
          </a:xfrm>
          <a:prstGeom prst="rect">
            <a:avLst/>
          </a:prstGeom>
        </p:spPr>
      </p:pic>
      <p:pic>
        <p:nvPicPr>
          <p:cNvPr id="22" name="21 Imagen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71" y="2613856"/>
            <a:ext cx="714375" cy="419100"/>
          </a:xfrm>
          <a:prstGeom prst="rect">
            <a:avLst/>
          </a:prstGeom>
        </p:spPr>
      </p:pic>
      <p:sp>
        <p:nvSpPr>
          <p:cNvPr id="23" name="22 Rectángulo redondeado"/>
          <p:cNvSpPr/>
          <p:nvPr/>
        </p:nvSpPr>
        <p:spPr>
          <a:xfrm>
            <a:off x="1986358" y="1916832"/>
            <a:ext cx="5321946" cy="29497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800" b="1" dirty="0" smtClean="0">
                <a:latin typeface="Arabic Typesetting" pitchFamily="66" charset="-78"/>
                <a:cs typeface="Arabic Typesetting" pitchFamily="66" charset="-78"/>
              </a:rPr>
              <a:t>DIAGRAMA DE CASO DE NEGOCIO :COMPRA</a:t>
            </a:r>
            <a:endParaRPr lang="es-ES" sz="4800" b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816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73988E-6 L 0.29532 0.00184 " pathEditMode="relative" rAng="0" ptsTypes="AA">
                                      <p:cBhvr>
                                        <p:cTn id="5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0994 L 0.07257 -0.03769 C 0.08785 -0.04833 0.11076 -0.05411 0.13437 -0.05411 C 0.16163 -0.05411 0.18351 -0.04833 0.19861 -0.03769 L 0.2717 0.00994 " pathEditMode="relative" rAng="0" ptsTypes="FffFF">
                                      <p:cBhvr>
                                        <p:cTn id="55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76" y="-3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7 0.00994 L 0.33872 -0.03006 C 0.35278 -0.03907 0.37378 -0.04416 0.39566 -0.04416 C 0.42066 -0.04416 0.44062 -0.03907 0.45469 -0.03006 L 0.5217 0.00994 " pathEditMode="relative" rAng="0" ptsTypes="FffFF">
                                      <p:cBhvr>
                                        <p:cTn id="69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7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17 0.00996 L 0.45469 0.06296 C 0.44062 0.075 0.41962 0.08171 0.39757 0.08171 C 0.37257 0.08171 0.3526 0.075 0.33854 0.06296 L 0.2717 0.00996 " pathEditMode="relative" rAng="5400000" ptsTypes="FffFF">
                                      <p:cBhvr>
                                        <p:cTn id="8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0.27621 0.20995 " pathEditMode="relative" rAng="0" ptsTypes="AA">
                                      <p:cBhvr>
                                        <p:cTn id="9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-0.04 C 0.081 -0.049 0.102 -0.054 0.124 -0.054 C 0.149 -0.054 0.169 -0.049 0.183 -0.04 L 0.25 0 E" pathEditMode="relative" ptsTypes="">
                                      <p:cBhvr>
                                        <p:cTn id="11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2.22222E-6 L 0.18455 0.05 C 0.17083 0.06181 0.15035 0.06806 0.12899 0.06806 C 0.10469 0.06829 0.08489 0.06158 0.07118 0.05023 L 0.00642 -2.22222E-6 " pathEditMode="relative" rAng="5400000" ptsTypes="FffFF">
                                      <p:cBhvr>
                                        <p:cTn id="125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-0.00069 L 0.01146 -0.09028 C 0.01232 -0.10949 0.01909 -0.13287 0.02969 -0.15486 C 0.04166 -0.17917 0.05503 -0.1963 0.06736 -0.20463 L 0.12743 -0.24745 " pathEditMode="relative" rAng="-3405094" ptsTypes="FffFF">
                                      <p:cBhvr>
                                        <p:cTn id="13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C 2.77778E-7 0.05602 -0.07031 0.09977 -0.1559 0.09977 C -0.2441 0.09977 -0.31424 0.05602 -0.31424 -7.40741E-7 C -0.31424 -0.05648 -0.38455 -0.09977 -0.47274 -0.09977 C -0.55833 -0.09977 -0.62847 -0.05648 -0.62847 -7.40741E-7 " pathEditMode="relative" rAng="0" ptsTypes="fffff">
                                      <p:cBhvr>
                                        <p:cTn id="17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47 -0.06065 C -0.02847 -0.0926 -0.00243 -0.11875 0.02951 -0.11875 L 0.16354 -0.11875 C 0.19549 -0.11875 0.22153 -0.0926 0.22153 -0.06065 L 0.22153 0.07129 C 0.22153 0.10324 0.19549 0.13032 0.16354 0.13032 L 0.02951 0.13032 C -0.00243 0.13032 -0.02847 0.10324 -0.02847 0.07129 Z " pathEditMode="relative" rAng="0" ptsTypes="fFfFfFff">
                                      <p:cBhvr>
                                        <p:cTn id="212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21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-0.37864 0.00972 " pathEditMode="relative" rAng="0" ptsTypes="AA">
                                      <p:cBhvr>
                                        <p:cTn id="295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1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75 0.00347 L 0.23768 -0.23796 " pathEditMode="relative" rAng="0" ptsTypes="AA">
                                      <p:cBhvr>
                                        <p:cTn id="309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12" y="-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  <p:bldP spid="23" grpI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01" y="5229200"/>
            <a:ext cx="7233697" cy="444919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05" y="2346994"/>
            <a:ext cx="705207" cy="62445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90" y="1557858"/>
            <a:ext cx="623888" cy="55245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305" y="1706029"/>
            <a:ext cx="714375" cy="41910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07" y="711607"/>
            <a:ext cx="607397" cy="473770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8822"/>
            <a:ext cx="762000" cy="95250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79809"/>
            <a:ext cx="628650" cy="8001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8304" y="1915579"/>
            <a:ext cx="1148630" cy="862831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87824" y="2778410"/>
            <a:ext cx="1512167" cy="145732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4" y="2461314"/>
            <a:ext cx="936104" cy="1738479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" y="5134059"/>
            <a:ext cx="1080120" cy="108012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883" y="5229200"/>
            <a:ext cx="990600" cy="1238250"/>
          </a:xfrm>
          <a:prstGeom prst="rect">
            <a:avLst/>
          </a:prstGeom>
        </p:spPr>
      </p:pic>
      <p:sp>
        <p:nvSpPr>
          <p:cNvPr id="14" name="13 Rectángulo redondeado"/>
          <p:cNvSpPr/>
          <p:nvPr/>
        </p:nvSpPr>
        <p:spPr>
          <a:xfrm>
            <a:off x="1986358" y="1916832"/>
            <a:ext cx="5321946" cy="29497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800" b="1" dirty="0" smtClean="0">
                <a:latin typeface="Arabic Typesetting" pitchFamily="66" charset="-78"/>
                <a:cs typeface="Arabic Typesetting" pitchFamily="66" charset="-78"/>
              </a:rPr>
              <a:t>DIAGRAMA DE CASO DE NEGOCIO :VENTA</a:t>
            </a:r>
            <a:endParaRPr lang="es-ES" sz="4800" b="1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15" name="14 Botón de acción: Hacia delante o Siguiente">
            <a:hlinkClick r:id="rId14" action="ppaction://hlinkfile" highlightClick="1"/>
          </p:cNvPr>
          <p:cNvSpPr/>
          <p:nvPr/>
        </p:nvSpPr>
        <p:spPr>
          <a:xfrm>
            <a:off x="8666074" y="124904"/>
            <a:ext cx="424817" cy="273918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4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1551 L 0.24775 0.01551 " pathEditMode="relative" rAng="0" ptsTypes="AA">
                                      <p:cBhvr>
                                        <p:cTn id="3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5 0.01551 L 0.59618 0.17291 " pathEditMode="relative" rAng="0" ptsTypes="AA">
                                      <p:cBhvr>
                                        <p:cTn id="5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13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06701 -0.04004 C 0.08107 -0.04907 0.10208 -0.05393 0.12395 -0.05393 C 0.14895 -0.05393 0.16892 -0.04907 0.18298 -0.04004 L 0.25 -3.7037E-6 " pathEditMode="relative" rAng="0" ptsTypes="FffFF">
                                      <p:cBhvr>
                                        <p:cTn id="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89 0.01204 L -0.08559 -0.02939 C -0.1007 -0.03865 -0.12309 -0.04351 -0.14653 -0.04351 C -0.17327 -0.04351 -0.19462 -0.03865 -0.20973 -0.02939 L -0.28125 0.01204 " pathEditMode="relative" rAng="0" ptsTypes="FffFF">
                                      <p:cBhvr>
                                        <p:cTn id="8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-0.52239 0.13333 " pathEditMode="relative" rAng="0" ptsTypes="AA">
                                      <p:cBhvr>
                                        <p:cTn id="9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28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618 0.17291 L 0.42882 0.42291 " pathEditMode="relative" rAng="0" ptsTypes="AA">
                                      <p:cBhvr>
                                        <p:cTn id="11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6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21 0.01481 L -0.19809 0.00417 " pathEditMode="relative" rAng="0" ptsTypes="AA">
                                      <p:cBhvr>
                                        <p:cTn id="12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0.33854 0.01064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53 0.03542 L 0.74827 0.37523 " pathEditMode="relative" rAng="0" ptsTypes="AA">
                                      <p:cBhvr>
                                        <p:cTn id="14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87" y="1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 0.0662 C -0.0316 0.09028 -0.11806 0.10926 -0.22292 0.10926 C -0.33125 0.10926 -0.41736 0.09028 -0.41736 0.0662 C -0.41736 0.0419 -0.50347 0.02315 -0.61181 0.02315 C -0.71667 0.02315 -0.80278 0.0419 -0.80278 0.0662 " pathEditMode="relative" rAng="0" ptsTypes="fffff">
                                      <p:cBhvr>
                                        <p:cTn id="16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4" grpId="1" build="p" animBg="1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28</Words>
  <Application>Microsoft Office PowerPoint</Application>
  <PresentationFormat>Presentación en pantalla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Tema de Office</vt:lpstr>
      <vt:lpstr>Chincheta</vt:lpstr>
      <vt:lpstr>DIAGRAMAS DE CASO DE USO DE NEGOCIO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46</cp:revision>
  <dcterms:created xsi:type="dcterms:W3CDTF">2012-06-02T19:27:45Z</dcterms:created>
  <dcterms:modified xsi:type="dcterms:W3CDTF">2012-07-02T17:11:22Z</dcterms:modified>
</cp:coreProperties>
</file>