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0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A45BC-4217-4436-ACD7-65FEB2A00C9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08E73-9300-41E8-9056-B2F22A9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87D467-95EB-4BCE-A502-F4320E81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" y="0"/>
            <a:ext cx="1218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Salir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A5A275-6803-4463-8921-874E05A2C827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030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FEFDE3-F56F-43A9-A2E8-EA1EB5EEF680}"/>
              </a:ext>
            </a:extLst>
          </p:cNvPr>
          <p:cNvSpPr/>
          <p:nvPr/>
        </p:nvSpPr>
        <p:spPr>
          <a:xfrm>
            <a:off x="3307976" y="1380567"/>
            <a:ext cx="5262283" cy="420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Rentar</a:t>
            </a:r>
            <a:r>
              <a:rPr lang="en-US" dirty="0"/>
              <a:t> pelicula            Buscar pelicula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Solo personal Autorizado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5F620-A2E8-4D32-9654-B81730CAC8E3}"/>
              </a:ext>
            </a:extLst>
          </p:cNvPr>
          <p:cNvSpPr/>
          <p:nvPr/>
        </p:nvSpPr>
        <p:spPr>
          <a:xfrm>
            <a:off x="3648637" y="24832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Abrir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C7AF7-047C-48C8-BDD7-1B986B128685}"/>
              </a:ext>
            </a:extLst>
          </p:cNvPr>
          <p:cNvSpPr/>
          <p:nvPr/>
        </p:nvSpPr>
        <p:spPr>
          <a:xfrm>
            <a:off x="6096000" y="24832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Abrir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7D5BBF-F381-4BB5-B66A-3C87FFD575CE}"/>
              </a:ext>
            </a:extLst>
          </p:cNvPr>
          <p:cNvSpPr/>
          <p:nvPr/>
        </p:nvSpPr>
        <p:spPr>
          <a:xfrm>
            <a:off x="4964555" y="4087905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Abrir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EF4AF87-EAAC-4F93-92BF-FF866B1B0C19}"/>
              </a:ext>
            </a:extLst>
          </p:cNvPr>
          <p:cNvSpPr/>
          <p:nvPr/>
        </p:nvSpPr>
        <p:spPr>
          <a:xfrm>
            <a:off x="4964555" y="48185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4" action="ppaction://hlinksldjump"/>
              </a:rPr>
              <a:t>Salir</a:t>
            </a:r>
            <a:endParaRPr lang="en-US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F98918-3A49-4387-A52A-FF4E9C63BA2E}"/>
              </a:ext>
            </a:extLst>
          </p:cNvPr>
          <p:cNvSpPr/>
          <p:nvPr/>
        </p:nvSpPr>
        <p:spPr>
          <a:xfrm>
            <a:off x="2675964" y="1420906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 CUEVA</a:t>
            </a:r>
          </a:p>
        </p:txBody>
      </p:sp>
    </p:spTree>
    <p:extLst>
      <p:ext uri="{BB962C8B-B14F-4D97-AF65-F5344CB8AC3E}">
        <p14:creationId xmlns:p14="http://schemas.microsoft.com/office/powerpoint/2010/main" val="413122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54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Fecha de entrega</a:t>
            </a:r>
          </a:p>
          <a:p>
            <a:endParaRPr lang="en-US" dirty="0"/>
          </a:p>
          <a:p>
            <a:r>
              <a:rPr lang="en-US" dirty="0"/>
              <a:t>Fecha de devolucion</a:t>
            </a:r>
          </a:p>
          <a:p>
            <a:endParaRPr lang="en-US" dirty="0"/>
          </a:p>
          <a:p>
            <a:r>
              <a:rPr lang="en-US" dirty="0"/>
              <a:t>disponibilidad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558985" y="4267198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678709" y="4267198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6849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53688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1106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2766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BUSQUEDA DE PELICULA</a:t>
            </a:r>
          </a:p>
        </p:txBody>
      </p:sp>
    </p:spTree>
    <p:extLst>
      <p:ext uri="{BB962C8B-B14F-4D97-AF65-F5344CB8AC3E}">
        <p14:creationId xmlns:p14="http://schemas.microsoft.com/office/powerpoint/2010/main" val="204828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69"/>
            <a:ext cx="5620870" cy="5495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Correo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68D14C-39A2-45D0-AA26-AD01DFFDBCDF}"/>
              </a:ext>
            </a:extLst>
          </p:cNvPr>
          <p:cNvSpPr/>
          <p:nvPr/>
        </p:nvSpPr>
        <p:spPr>
          <a:xfrm>
            <a:off x="3352799" y="4817407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Registrar personal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C1DCA3-B332-4F9F-A5A7-1DF399927D56}"/>
              </a:ext>
            </a:extLst>
          </p:cNvPr>
          <p:cNvSpPr/>
          <p:nvPr/>
        </p:nvSpPr>
        <p:spPr>
          <a:xfrm>
            <a:off x="4911958" y="5461740"/>
            <a:ext cx="1810870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3A7823-F2E0-4999-92D5-89DC04EB8768}"/>
              </a:ext>
            </a:extLst>
          </p:cNvPr>
          <p:cNvSpPr/>
          <p:nvPr/>
        </p:nvSpPr>
        <p:spPr>
          <a:xfrm>
            <a:off x="5271247" y="362622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F2C79B-2250-486E-B574-18E590606138}"/>
              </a:ext>
            </a:extLst>
          </p:cNvPr>
          <p:cNvSpPr/>
          <p:nvPr/>
        </p:nvSpPr>
        <p:spPr>
          <a:xfrm>
            <a:off x="5271247" y="20226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6A0865-B7B0-4205-BE07-EE18DED1A594}"/>
              </a:ext>
            </a:extLst>
          </p:cNvPr>
          <p:cNvSpPr/>
          <p:nvPr/>
        </p:nvSpPr>
        <p:spPr>
          <a:xfrm>
            <a:off x="5271247" y="255045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7FFC36-A8C4-49CD-9B13-650B1ECC30DD}"/>
              </a:ext>
            </a:extLst>
          </p:cNvPr>
          <p:cNvSpPr/>
          <p:nvPr/>
        </p:nvSpPr>
        <p:spPr>
          <a:xfrm>
            <a:off x="5271247" y="309842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B954FC-2CE0-4AFF-9B8F-B6F6397FF80D}"/>
              </a:ext>
            </a:extLst>
          </p:cNvPr>
          <p:cNvSpPr/>
          <p:nvPr/>
        </p:nvSpPr>
        <p:spPr>
          <a:xfrm>
            <a:off x="5271247" y="417979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9D19358-73EC-480E-B171-F027FE9DCF1E}"/>
              </a:ext>
            </a:extLst>
          </p:cNvPr>
          <p:cNvSpPr/>
          <p:nvPr/>
        </p:nvSpPr>
        <p:spPr>
          <a:xfrm>
            <a:off x="6078070" y="4817407"/>
            <a:ext cx="2097741" cy="401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Registrar pelicula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43F2D8-3B4F-47DF-A480-8246E6DB6189}"/>
              </a:ext>
            </a:extLst>
          </p:cNvPr>
          <p:cNvSpPr/>
          <p:nvPr/>
        </p:nvSpPr>
        <p:spPr>
          <a:xfrm>
            <a:off x="2765612" y="795618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REGISTRO DE CLIENTE</a:t>
            </a:r>
          </a:p>
        </p:txBody>
      </p:sp>
    </p:spTree>
    <p:extLst>
      <p:ext uri="{BB962C8B-B14F-4D97-AF65-F5344CB8AC3E}">
        <p14:creationId xmlns:p14="http://schemas.microsoft.com/office/powerpoint/2010/main" val="36906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79928"/>
            <a:ext cx="4598894" cy="5002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Puesto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B2ECA8-DCC5-4E05-81AD-8E8A7EDDF330}"/>
              </a:ext>
            </a:extLst>
          </p:cNvPr>
          <p:cNvSpPr/>
          <p:nvPr/>
        </p:nvSpPr>
        <p:spPr>
          <a:xfrm>
            <a:off x="4338918" y="4760258"/>
            <a:ext cx="2160494" cy="3765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24E244-99F5-4275-A016-69BC75ABDCDE}"/>
              </a:ext>
            </a:extLst>
          </p:cNvPr>
          <p:cNvSpPr/>
          <p:nvPr/>
        </p:nvSpPr>
        <p:spPr>
          <a:xfrm>
            <a:off x="4890247" y="225910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AE7F17-ACC8-4C6C-BE4A-0EB39F763378}"/>
              </a:ext>
            </a:extLst>
          </p:cNvPr>
          <p:cNvSpPr/>
          <p:nvPr/>
        </p:nvSpPr>
        <p:spPr>
          <a:xfrm>
            <a:off x="4890247" y="287318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C5DC79-6272-4216-85BD-C3E731824FB6}"/>
              </a:ext>
            </a:extLst>
          </p:cNvPr>
          <p:cNvSpPr/>
          <p:nvPr/>
        </p:nvSpPr>
        <p:spPr>
          <a:xfrm>
            <a:off x="4890247" y="340210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710C68-775E-4E2D-81A4-6CD18323FBDF}"/>
              </a:ext>
            </a:extLst>
          </p:cNvPr>
          <p:cNvSpPr/>
          <p:nvPr/>
        </p:nvSpPr>
        <p:spPr>
          <a:xfrm>
            <a:off x="4890247" y="39624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AAA3A9-BE7D-46EC-AE5F-74154A78C707}"/>
              </a:ext>
            </a:extLst>
          </p:cNvPr>
          <p:cNvSpPr/>
          <p:nvPr/>
        </p:nvSpPr>
        <p:spPr>
          <a:xfrm>
            <a:off x="4890247" y="171337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9110C7-D50A-48C4-B16A-38ABA14BF47B}"/>
              </a:ext>
            </a:extLst>
          </p:cNvPr>
          <p:cNvSpPr/>
          <p:nvPr/>
        </p:nvSpPr>
        <p:spPr>
          <a:xfrm>
            <a:off x="2254624" y="81018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PERSONAL</a:t>
            </a:r>
          </a:p>
        </p:txBody>
      </p:sp>
    </p:spTree>
    <p:extLst>
      <p:ext uri="{BB962C8B-B14F-4D97-AF65-F5344CB8AC3E}">
        <p14:creationId xmlns:p14="http://schemas.microsoft.com/office/powerpoint/2010/main" val="34448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70"/>
            <a:ext cx="4598894" cy="46257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Genero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1F767-04F0-4AEC-94CA-B598E3FF48C2}"/>
              </a:ext>
            </a:extLst>
          </p:cNvPr>
          <p:cNvSpPr/>
          <p:nvPr/>
        </p:nvSpPr>
        <p:spPr>
          <a:xfrm>
            <a:off x="3558985" y="4267198"/>
            <a:ext cx="1595721" cy="3765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F923C0-CC69-4890-901C-3C3C423A8FD1}"/>
              </a:ext>
            </a:extLst>
          </p:cNvPr>
          <p:cNvSpPr/>
          <p:nvPr/>
        </p:nvSpPr>
        <p:spPr>
          <a:xfrm>
            <a:off x="5638798" y="4267198"/>
            <a:ext cx="177501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Volver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374E4-31E0-4A14-ADA2-9C1C84E5A200}"/>
              </a:ext>
            </a:extLst>
          </p:cNvPr>
          <p:cNvSpPr/>
          <p:nvPr/>
        </p:nvSpPr>
        <p:spPr>
          <a:xfrm>
            <a:off x="4814047" y="165175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658F65-993C-49AD-A594-4812077B5D64}"/>
              </a:ext>
            </a:extLst>
          </p:cNvPr>
          <p:cNvSpPr/>
          <p:nvPr/>
        </p:nvSpPr>
        <p:spPr>
          <a:xfrm>
            <a:off x="4814047" y="21963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2F04F-EBB8-467E-B270-63976FDD3514}"/>
              </a:ext>
            </a:extLst>
          </p:cNvPr>
          <p:cNvSpPr/>
          <p:nvPr/>
        </p:nvSpPr>
        <p:spPr>
          <a:xfrm>
            <a:off x="4814047" y="2752164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9CDB6B-A0F3-4FCF-B869-0344E086E0CE}"/>
              </a:ext>
            </a:extLst>
          </p:cNvPr>
          <p:cNvSpPr/>
          <p:nvPr/>
        </p:nvSpPr>
        <p:spPr>
          <a:xfrm>
            <a:off x="4814047" y="326763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C6DC73-9D18-4442-A590-55701865F364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PELICULA</a:t>
            </a:r>
          </a:p>
        </p:txBody>
      </p:sp>
    </p:spTree>
    <p:extLst>
      <p:ext uri="{BB962C8B-B14F-4D97-AF65-F5344CB8AC3E}">
        <p14:creationId xmlns:p14="http://schemas.microsoft.com/office/powerpoint/2010/main" val="309045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E1F5A-CAB5-4F28-B8AF-9BDA80AB59B2}"/>
              </a:ext>
            </a:extLst>
          </p:cNvPr>
          <p:cNvSpPr/>
          <p:nvPr/>
        </p:nvSpPr>
        <p:spPr>
          <a:xfrm>
            <a:off x="2259106" y="797858"/>
            <a:ext cx="5961529" cy="528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31A618-ADEF-4F91-B9BF-CA9C2214FFEB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Autorizado</a:t>
            </a:r>
          </a:p>
        </p:txBody>
      </p:sp>
    </p:spTree>
    <p:extLst>
      <p:ext uri="{BB962C8B-B14F-4D97-AF65-F5344CB8AC3E}">
        <p14:creationId xmlns:p14="http://schemas.microsoft.com/office/powerpoint/2010/main" val="141834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70</Words>
  <Application>Microsoft Office PowerPoint</Application>
  <PresentationFormat>Panorámica</PresentationFormat>
  <Paragraphs>89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Salida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Salida</dc:title>
  <dc:creator>LENOVO</dc:creator>
  <cp:lastModifiedBy>LENOVO</cp:lastModifiedBy>
  <cp:revision>5</cp:revision>
  <dcterms:created xsi:type="dcterms:W3CDTF">2024-07-11T13:03:10Z</dcterms:created>
  <dcterms:modified xsi:type="dcterms:W3CDTF">2024-07-11T20:41:49Z</dcterms:modified>
</cp:coreProperties>
</file>