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Rentar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Solo personal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21741" y="28037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Abrir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8037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4964555" y="4087905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4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disponibilidad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55898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678709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352799" y="4817407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4911958" y="5461740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9D19358-73EC-480E-B171-F027FE9DCF1E}"/>
              </a:ext>
            </a:extLst>
          </p:cNvPr>
          <p:cNvSpPr/>
          <p:nvPr/>
        </p:nvSpPr>
        <p:spPr>
          <a:xfrm>
            <a:off x="6078070" y="4817407"/>
            <a:ext cx="2097741" cy="401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Registrar pelicula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69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8</cp:revision>
  <dcterms:created xsi:type="dcterms:W3CDTF">2024-07-11T13:03:10Z</dcterms:created>
  <dcterms:modified xsi:type="dcterms:W3CDTF">2024-07-11T20:50:42Z</dcterms:modified>
</cp:coreProperties>
</file>