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62" r:id="rId5"/>
    <p:sldId id="264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09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1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5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7A45BC-4217-4436-ACD7-65FEB2A00C9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9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E10C74-F311-4BE4-B1A9-F6195BD0FC4D}"/>
              </a:ext>
            </a:extLst>
          </p:cNvPr>
          <p:cNvSpPr/>
          <p:nvPr/>
        </p:nvSpPr>
        <p:spPr>
          <a:xfrm>
            <a:off x="2545976" y="748553"/>
            <a:ext cx="5844989" cy="40296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Usuario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Contraseña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D5DC2-31A1-4D9B-A300-7E3F5B6F43AE}"/>
              </a:ext>
            </a:extLst>
          </p:cNvPr>
          <p:cNvSpPr/>
          <p:nvPr/>
        </p:nvSpPr>
        <p:spPr>
          <a:xfrm>
            <a:off x="4356847" y="206188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445F5C-16BA-413C-BD44-633D20A6AE1B}"/>
              </a:ext>
            </a:extLst>
          </p:cNvPr>
          <p:cNvSpPr/>
          <p:nvPr/>
        </p:nvSpPr>
        <p:spPr>
          <a:xfrm>
            <a:off x="4356848" y="290456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proceso alternativo 8">
            <a:hlinkClick r:id="rId2" action="ppaction://hlinksldjump"/>
            <a:extLst>
              <a:ext uri="{FF2B5EF4-FFF2-40B4-BE49-F238E27FC236}">
                <a16:creationId xmlns:a16="http://schemas.microsoft.com/office/drawing/2014/main" id="{D747122D-CB24-46B8-8651-5438C87871CF}"/>
              </a:ext>
            </a:extLst>
          </p:cNvPr>
          <p:cNvSpPr/>
          <p:nvPr/>
        </p:nvSpPr>
        <p:spPr>
          <a:xfrm>
            <a:off x="3146612" y="3603812"/>
            <a:ext cx="1945341" cy="528918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Iniciar sessicion</a:t>
            </a:r>
            <a:endParaRPr lang="en-US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C277459C-1FA4-4199-B46D-7092D990FE3D}"/>
              </a:ext>
            </a:extLst>
          </p:cNvPr>
          <p:cNvSpPr/>
          <p:nvPr/>
        </p:nvSpPr>
        <p:spPr>
          <a:xfrm>
            <a:off x="5795682" y="3603813"/>
            <a:ext cx="1945341" cy="528917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Salir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AA5A275-6803-4463-8921-874E05A2C827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030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BFEFDE3-F56F-43A9-A2E8-EA1EB5EEF680}"/>
              </a:ext>
            </a:extLst>
          </p:cNvPr>
          <p:cNvSpPr/>
          <p:nvPr/>
        </p:nvSpPr>
        <p:spPr>
          <a:xfrm>
            <a:off x="3307976" y="1380567"/>
            <a:ext cx="5262283" cy="4204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Rentar pelicula            Buscar pelicula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Solo personal                Registrar pelicula   </a:t>
            </a:r>
          </a:p>
          <a:p>
            <a:r>
              <a:rPr lang="en-US" dirty="0"/>
              <a:t> Autorizado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85F620-A2E8-4D32-9654-B81730CAC8E3}"/>
              </a:ext>
            </a:extLst>
          </p:cNvPr>
          <p:cNvSpPr/>
          <p:nvPr/>
        </p:nvSpPr>
        <p:spPr>
          <a:xfrm>
            <a:off x="3621741" y="2803712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Abrir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3C7AF7-047C-48C8-BDD7-1B986B128685}"/>
              </a:ext>
            </a:extLst>
          </p:cNvPr>
          <p:cNvSpPr/>
          <p:nvPr/>
        </p:nvSpPr>
        <p:spPr>
          <a:xfrm>
            <a:off x="6096000" y="2803712"/>
            <a:ext cx="1751900" cy="4123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Abrir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7D5BBF-F381-4BB5-B66A-3C87FFD575CE}"/>
              </a:ext>
            </a:extLst>
          </p:cNvPr>
          <p:cNvSpPr/>
          <p:nvPr/>
        </p:nvSpPr>
        <p:spPr>
          <a:xfrm>
            <a:off x="3621741" y="4087905"/>
            <a:ext cx="1751900" cy="4123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Abrir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EF4AF87-EAAC-4F93-92BF-FF866B1B0C19}"/>
              </a:ext>
            </a:extLst>
          </p:cNvPr>
          <p:cNvSpPr/>
          <p:nvPr/>
        </p:nvSpPr>
        <p:spPr>
          <a:xfrm>
            <a:off x="4964555" y="4818524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hlinkClick r:id="rId4" action="ppaction://hlinksldjump"/>
              </a:rPr>
              <a:t>Salir</a:t>
            </a:r>
            <a:endParaRPr lang="en-US" u="sng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F98918-3A49-4387-A52A-FF4E9C63BA2E}"/>
              </a:ext>
            </a:extLst>
          </p:cNvPr>
          <p:cNvSpPr/>
          <p:nvPr/>
        </p:nvSpPr>
        <p:spPr>
          <a:xfrm>
            <a:off x="2675964" y="1420906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 CUEVA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39CC8D8-12D5-4334-BA5C-9E31B6AD6163}"/>
              </a:ext>
            </a:extLst>
          </p:cNvPr>
          <p:cNvSpPr/>
          <p:nvPr/>
        </p:nvSpPr>
        <p:spPr>
          <a:xfrm>
            <a:off x="6159803" y="4020668"/>
            <a:ext cx="1751900" cy="4123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Abrir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2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2832847" y="672350"/>
            <a:ext cx="6526306" cy="45451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Fecha de entrega</a:t>
            </a:r>
          </a:p>
          <a:p>
            <a:endParaRPr lang="en-US" dirty="0"/>
          </a:p>
          <a:p>
            <a:r>
              <a:rPr lang="en-US" dirty="0"/>
              <a:t>Fecha de devolucion</a:t>
            </a:r>
          </a:p>
          <a:p>
            <a:endParaRPr lang="en-US" dirty="0"/>
          </a:p>
          <a:p>
            <a:r>
              <a:rPr lang="en-US" dirty="0"/>
              <a:t>disponibilidad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4D82E99-25AE-460A-A8B6-8B8E1F316EEE}"/>
              </a:ext>
            </a:extLst>
          </p:cNvPr>
          <p:cNvSpPr/>
          <p:nvPr/>
        </p:nvSpPr>
        <p:spPr>
          <a:xfrm>
            <a:off x="3558985" y="4267198"/>
            <a:ext cx="1954308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Buscar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9C4F03-928E-48A3-8840-CFDCB5F5A8CD}"/>
              </a:ext>
            </a:extLst>
          </p:cNvPr>
          <p:cNvSpPr/>
          <p:nvPr/>
        </p:nvSpPr>
        <p:spPr>
          <a:xfrm>
            <a:off x="6678709" y="4267198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002588-89C3-4951-A87B-88EC9531FCBF}"/>
              </a:ext>
            </a:extLst>
          </p:cNvPr>
          <p:cNvSpPr/>
          <p:nvPr/>
        </p:nvSpPr>
        <p:spPr>
          <a:xfrm>
            <a:off x="6096000" y="268493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F8150A-57A3-4527-9A4F-A244BAD19F11}"/>
              </a:ext>
            </a:extLst>
          </p:cNvPr>
          <p:cNvSpPr/>
          <p:nvPr/>
        </p:nvSpPr>
        <p:spPr>
          <a:xfrm>
            <a:off x="6096000" y="1536889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EF0A65-2AD7-4B07-931A-91138F4DE918}"/>
              </a:ext>
            </a:extLst>
          </p:cNvPr>
          <p:cNvSpPr/>
          <p:nvPr/>
        </p:nvSpPr>
        <p:spPr>
          <a:xfrm>
            <a:off x="6096000" y="211063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B6A3EF-F101-4257-AD13-EB7F31B59CD8}"/>
              </a:ext>
            </a:extLst>
          </p:cNvPr>
          <p:cNvSpPr/>
          <p:nvPr/>
        </p:nvSpPr>
        <p:spPr>
          <a:xfrm>
            <a:off x="6096000" y="327660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D5A067-1951-4111-8229-9BCCF88DD311}"/>
              </a:ext>
            </a:extLst>
          </p:cNvPr>
          <p:cNvSpPr/>
          <p:nvPr/>
        </p:nvSpPr>
        <p:spPr>
          <a:xfrm>
            <a:off x="2832847" y="660030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BUSQUEDA DE PELICULA</a:t>
            </a:r>
          </a:p>
        </p:txBody>
      </p:sp>
    </p:spTree>
    <p:extLst>
      <p:ext uri="{BB962C8B-B14F-4D97-AF65-F5344CB8AC3E}">
        <p14:creationId xmlns:p14="http://schemas.microsoft.com/office/powerpoint/2010/main" val="20482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44069"/>
            <a:ext cx="5620870" cy="54953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Nombre</a:t>
            </a:r>
          </a:p>
          <a:p>
            <a:endParaRPr lang="en-US" dirty="0"/>
          </a:p>
          <a:p>
            <a:r>
              <a:rPr lang="en-US" dirty="0"/>
              <a:t>Direccion</a:t>
            </a:r>
          </a:p>
          <a:p>
            <a:endParaRPr lang="en-US" dirty="0"/>
          </a:p>
          <a:p>
            <a:r>
              <a:rPr lang="en-US" dirty="0"/>
              <a:t>Telefono</a:t>
            </a:r>
          </a:p>
          <a:p>
            <a:endParaRPr lang="en-US" dirty="0"/>
          </a:p>
          <a:p>
            <a:r>
              <a:rPr lang="en-US" dirty="0"/>
              <a:t>Ci</a:t>
            </a:r>
          </a:p>
          <a:p>
            <a:endParaRPr lang="en-US" dirty="0"/>
          </a:p>
          <a:p>
            <a:r>
              <a:rPr lang="en-US" dirty="0"/>
              <a:t>Correo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D68D14C-39A2-45D0-AA26-AD01DFFDBCDF}"/>
              </a:ext>
            </a:extLst>
          </p:cNvPr>
          <p:cNvSpPr/>
          <p:nvPr/>
        </p:nvSpPr>
        <p:spPr>
          <a:xfrm>
            <a:off x="3505199" y="4872305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Registrar personal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C1DCA3-B332-4F9F-A5A7-1DF399927D56}"/>
              </a:ext>
            </a:extLst>
          </p:cNvPr>
          <p:cNvSpPr/>
          <p:nvPr/>
        </p:nvSpPr>
        <p:spPr>
          <a:xfrm>
            <a:off x="6096000" y="4872305"/>
            <a:ext cx="1810870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3A7823-F2E0-4999-92D5-89DC04EB8768}"/>
              </a:ext>
            </a:extLst>
          </p:cNvPr>
          <p:cNvSpPr/>
          <p:nvPr/>
        </p:nvSpPr>
        <p:spPr>
          <a:xfrm>
            <a:off x="5271247" y="362622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F2C79B-2250-486E-B574-18E590606138}"/>
              </a:ext>
            </a:extLst>
          </p:cNvPr>
          <p:cNvSpPr/>
          <p:nvPr/>
        </p:nvSpPr>
        <p:spPr>
          <a:xfrm>
            <a:off x="5271247" y="2022658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6A0865-B7B0-4205-BE07-EE18DED1A594}"/>
              </a:ext>
            </a:extLst>
          </p:cNvPr>
          <p:cNvSpPr/>
          <p:nvPr/>
        </p:nvSpPr>
        <p:spPr>
          <a:xfrm>
            <a:off x="5271247" y="255045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87FFC36-A8C4-49CD-9B13-650B1ECC30DD}"/>
              </a:ext>
            </a:extLst>
          </p:cNvPr>
          <p:cNvSpPr/>
          <p:nvPr/>
        </p:nvSpPr>
        <p:spPr>
          <a:xfrm>
            <a:off x="5271247" y="309842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B954FC-2CE0-4AFF-9B8F-B6F6397FF80D}"/>
              </a:ext>
            </a:extLst>
          </p:cNvPr>
          <p:cNvSpPr/>
          <p:nvPr/>
        </p:nvSpPr>
        <p:spPr>
          <a:xfrm>
            <a:off x="5271247" y="4179792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43F2D8-3B4F-47DF-A480-8246E6DB6189}"/>
              </a:ext>
            </a:extLst>
          </p:cNvPr>
          <p:cNvSpPr/>
          <p:nvPr/>
        </p:nvSpPr>
        <p:spPr>
          <a:xfrm>
            <a:off x="2765612" y="795618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REGISTRO DE CLIENTE</a:t>
            </a:r>
          </a:p>
        </p:txBody>
      </p:sp>
    </p:spTree>
    <p:extLst>
      <p:ext uri="{BB962C8B-B14F-4D97-AF65-F5344CB8AC3E}">
        <p14:creationId xmlns:p14="http://schemas.microsoft.com/office/powerpoint/2010/main" val="369060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E10C74-F311-4BE4-B1A9-F6195BD0FC4D}"/>
              </a:ext>
            </a:extLst>
          </p:cNvPr>
          <p:cNvSpPr/>
          <p:nvPr/>
        </p:nvSpPr>
        <p:spPr>
          <a:xfrm>
            <a:off x="2250141" y="748553"/>
            <a:ext cx="6320118" cy="4312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Usuario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Contraseña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D5DC2-31A1-4D9B-A300-7E3F5B6F43AE}"/>
              </a:ext>
            </a:extLst>
          </p:cNvPr>
          <p:cNvSpPr/>
          <p:nvPr/>
        </p:nvSpPr>
        <p:spPr>
          <a:xfrm>
            <a:off x="4356847" y="206188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445F5C-16BA-413C-BD44-633D20A6AE1B}"/>
              </a:ext>
            </a:extLst>
          </p:cNvPr>
          <p:cNvSpPr/>
          <p:nvPr/>
        </p:nvSpPr>
        <p:spPr>
          <a:xfrm>
            <a:off x="4356848" y="290456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proceso alternativo 8">
            <a:hlinkClick r:id="rId2" action="ppaction://hlinksldjump"/>
            <a:extLst>
              <a:ext uri="{FF2B5EF4-FFF2-40B4-BE49-F238E27FC236}">
                <a16:creationId xmlns:a16="http://schemas.microsoft.com/office/drawing/2014/main" id="{D747122D-CB24-46B8-8651-5438C87871CF}"/>
              </a:ext>
            </a:extLst>
          </p:cNvPr>
          <p:cNvSpPr/>
          <p:nvPr/>
        </p:nvSpPr>
        <p:spPr>
          <a:xfrm>
            <a:off x="2814918" y="3899647"/>
            <a:ext cx="1945341" cy="528918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Iniciar sessicion</a:t>
            </a:r>
            <a:endParaRPr lang="en-US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C277459C-1FA4-4199-B46D-7092D990FE3D}"/>
              </a:ext>
            </a:extLst>
          </p:cNvPr>
          <p:cNvSpPr/>
          <p:nvPr/>
        </p:nvSpPr>
        <p:spPr>
          <a:xfrm>
            <a:off x="5486402" y="3899647"/>
            <a:ext cx="1945341" cy="528917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2E1F5A-CAB5-4F28-B8AF-9BDA80AB59B2}"/>
              </a:ext>
            </a:extLst>
          </p:cNvPr>
          <p:cNvSpPr/>
          <p:nvPr/>
        </p:nvSpPr>
        <p:spPr>
          <a:xfrm>
            <a:off x="2259106" y="797858"/>
            <a:ext cx="5961529" cy="5289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31A618-ADEF-4F91-B9BF-CA9C2214FFEB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Personal Autorizado</a:t>
            </a:r>
          </a:p>
        </p:txBody>
      </p:sp>
    </p:spTree>
    <p:extLst>
      <p:ext uri="{BB962C8B-B14F-4D97-AF65-F5344CB8AC3E}">
        <p14:creationId xmlns:p14="http://schemas.microsoft.com/office/powerpoint/2010/main" val="141834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79928"/>
            <a:ext cx="4598894" cy="5002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Nombre</a:t>
            </a:r>
          </a:p>
          <a:p>
            <a:endParaRPr lang="en-US" dirty="0"/>
          </a:p>
          <a:p>
            <a:r>
              <a:rPr lang="en-US" dirty="0"/>
              <a:t>Ci</a:t>
            </a:r>
          </a:p>
          <a:p>
            <a:endParaRPr lang="en-US" dirty="0"/>
          </a:p>
          <a:p>
            <a:r>
              <a:rPr lang="en-US" dirty="0"/>
              <a:t>Direccion</a:t>
            </a:r>
          </a:p>
          <a:p>
            <a:endParaRPr lang="en-US" dirty="0"/>
          </a:p>
          <a:p>
            <a:r>
              <a:rPr lang="en-US" dirty="0"/>
              <a:t>Telefono</a:t>
            </a:r>
          </a:p>
          <a:p>
            <a:endParaRPr lang="en-US" dirty="0"/>
          </a:p>
          <a:p>
            <a:r>
              <a:rPr lang="en-US" dirty="0"/>
              <a:t>Puesto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DB2ECA8-DCC5-4E05-81AD-8E8A7EDDF330}"/>
              </a:ext>
            </a:extLst>
          </p:cNvPr>
          <p:cNvSpPr/>
          <p:nvPr/>
        </p:nvSpPr>
        <p:spPr>
          <a:xfrm>
            <a:off x="4338918" y="4760258"/>
            <a:ext cx="2160494" cy="37651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24E244-99F5-4275-A016-69BC75ABDCDE}"/>
              </a:ext>
            </a:extLst>
          </p:cNvPr>
          <p:cNvSpPr/>
          <p:nvPr/>
        </p:nvSpPr>
        <p:spPr>
          <a:xfrm>
            <a:off x="4890247" y="225910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9AE7F17-ACC8-4C6C-BE4A-0EB39F763378}"/>
              </a:ext>
            </a:extLst>
          </p:cNvPr>
          <p:cNvSpPr/>
          <p:nvPr/>
        </p:nvSpPr>
        <p:spPr>
          <a:xfrm>
            <a:off x="4890247" y="287318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DC5DC79-6272-4216-85BD-C3E731824FB6}"/>
              </a:ext>
            </a:extLst>
          </p:cNvPr>
          <p:cNvSpPr/>
          <p:nvPr/>
        </p:nvSpPr>
        <p:spPr>
          <a:xfrm>
            <a:off x="4890247" y="3402106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6710C68-775E-4E2D-81A4-6CD18323FBDF}"/>
              </a:ext>
            </a:extLst>
          </p:cNvPr>
          <p:cNvSpPr/>
          <p:nvPr/>
        </p:nvSpPr>
        <p:spPr>
          <a:xfrm>
            <a:off x="4890247" y="396240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AAA3A9-BE7D-46EC-AE5F-74154A78C707}"/>
              </a:ext>
            </a:extLst>
          </p:cNvPr>
          <p:cNvSpPr/>
          <p:nvPr/>
        </p:nvSpPr>
        <p:spPr>
          <a:xfrm>
            <a:off x="4890247" y="171337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F9110C7-D50A-48C4-B16A-38ABA14BF47B}"/>
              </a:ext>
            </a:extLst>
          </p:cNvPr>
          <p:cNvSpPr/>
          <p:nvPr/>
        </p:nvSpPr>
        <p:spPr>
          <a:xfrm>
            <a:off x="2254624" y="81018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 PERSONAL</a:t>
            </a:r>
          </a:p>
        </p:txBody>
      </p:sp>
    </p:spTree>
    <p:extLst>
      <p:ext uri="{BB962C8B-B14F-4D97-AF65-F5344CB8AC3E}">
        <p14:creationId xmlns:p14="http://schemas.microsoft.com/office/powerpoint/2010/main" val="34448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44070"/>
            <a:ext cx="4598894" cy="46257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Genero</a:t>
            </a:r>
          </a:p>
          <a:p>
            <a:endParaRPr lang="en-US" dirty="0"/>
          </a:p>
          <a:p>
            <a:r>
              <a:rPr lang="en-US" dirty="0"/>
              <a:t>Duracion</a:t>
            </a:r>
          </a:p>
          <a:p>
            <a:endParaRPr lang="en-US" dirty="0"/>
          </a:p>
          <a:p>
            <a:r>
              <a:rPr lang="en-US" dirty="0"/>
              <a:t>Año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61F767-04F0-4AEC-94CA-B598E3FF48C2}"/>
              </a:ext>
            </a:extLst>
          </p:cNvPr>
          <p:cNvSpPr/>
          <p:nvPr/>
        </p:nvSpPr>
        <p:spPr>
          <a:xfrm>
            <a:off x="3558985" y="4267198"/>
            <a:ext cx="1595721" cy="3765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F923C0-CC69-4890-901C-3C3C423A8FD1}"/>
              </a:ext>
            </a:extLst>
          </p:cNvPr>
          <p:cNvSpPr/>
          <p:nvPr/>
        </p:nvSpPr>
        <p:spPr>
          <a:xfrm>
            <a:off x="5638798" y="4267198"/>
            <a:ext cx="177501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Volver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6374E4-31E0-4A14-ADA2-9C1C84E5A200}"/>
              </a:ext>
            </a:extLst>
          </p:cNvPr>
          <p:cNvSpPr/>
          <p:nvPr/>
        </p:nvSpPr>
        <p:spPr>
          <a:xfrm>
            <a:off x="4814047" y="165175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3658F65-993C-49AD-A594-4812077B5D64}"/>
              </a:ext>
            </a:extLst>
          </p:cNvPr>
          <p:cNvSpPr/>
          <p:nvPr/>
        </p:nvSpPr>
        <p:spPr>
          <a:xfrm>
            <a:off x="4814047" y="2196358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8D2F04F-EBB8-467E-B270-63976FDD3514}"/>
              </a:ext>
            </a:extLst>
          </p:cNvPr>
          <p:cNvSpPr/>
          <p:nvPr/>
        </p:nvSpPr>
        <p:spPr>
          <a:xfrm>
            <a:off x="4814047" y="2752164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89CDB6B-A0F3-4FCF-B869-0344E086E0CE}"/>
              </a:ext>
            </a:extLst>
          </p:cNvPr>
          <p:cNvSpPr/>
          <p:nvPr/>
        </p:nvSpPr>
        <p:spPr>
          <a:xfrm>
            <a:off x="4814047" y="326763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EC6DC73-9D18-4442-A590-55701865F364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 PELICULA</a:t>
            </a:r>
          </a:p>
        </p:txBody>
      </p:sp>
    </p:spTree>
    <p:extLst>
      <p:ext uri="{BB962C8B-B14F-4D97-AF65-F5344CB8AC3E}">
        <p14:creationId xmlns:p14="http://schemas.microsoft.com/office/powerpoint/2010/main" val="3090451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71</Words>
  <Application>Microsoft Office PowerPoint</Application>
  <PresentationFormat>Panorámica</PresentationFormat>
  <Paragraphs>89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Salida</dc:title>
  <dc:creator>LENOVO</dc:creator>
  <cp:lastModifiedBy>LENOVO</cp:lastModifiedBy>
  <cp:revision>10</cp:revision>
  <dcterms:created xsi:type="dcterms:W3CDTF">2024-07-11T13:03:10Z</dcterms:created>
  <dcterms:modified xsi:type="dcterms:W3CDTF">2024-07-12T13:37:04Z</dcterms:modified>
</cp:coreProperties>
</file>