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73" r:id="rId5"/>
    <p:sldId id="276" r:id="rId6"/>
    <p:sldId id="259" r:id="rId7"/>
    <p:sldId id="258" r:id="rId8"/>
    <p:sldId id="266" r:id="rId9"/>
    <p:sldId id="275" r:id="rId10"/>
    <p:sldId id="268" r:id="rId11"/>
    <p:sldId id="260" r:id="rId12"/>
    <p:sldId id="267" r:id="rId13"/>
    <p:sldId id="262" r:id="rId14"/>
    <p:sldId id="263" r:id="rId15"/>
    <p:sldId id="264" r:id="rId16"/>
    <p:sldId id="278" r:id="rId17"/>
    <p:sldId id="28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15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CCB0C-9676-4DDC-947E-162FFD1D2850}" type="datetimeFigureOut">
              <a:rPr lang="es-ES" smtClean="0"/>
              <a:t>07/09/2017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7D536-D537-4A00-8104-A424CDEAF1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87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7D536-D537-4A00-8104-A424CDEAF1C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85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Consultar la siguiente</a:t>
            </a:r>
            <a:r>
              <a:rPr lang="es-ES" baseline="0" dirty="0" smtClean="0"/>
              <a:t> pagina para detalles de su uso en Python:</a:t>
            </a:r>
          </a:p>
          <a:p>
            <a:r>
              <a:rPr lang="es-ES" dirty="0" smtClean="0"/>
              <a:t>http://zetcode.com/lang/python/keywords/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7D536-D537-4A00-8104-A424CDEAF1C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50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7D536-D537-4A00-8104-A424CDEAF1C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26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97A1-1327-4B3C-BFED-85BF688E261E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0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946D-9B51-4D57-820E-95C8A00BE6F6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2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CAB1-568D-4E9B-85A3-33600D374925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00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50A4-4C73-4F1F-9560-D50252C35CB1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62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3DF8-3840-435C-B5BC-877798BF3115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9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B22-D97C-4650-A6EF-6C9D49287F15}" type="datetime1">
              <a:rPr lang="es-ES" smtClean="0"/>
              <a:t>07/09/2017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11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0C3B-BEF3-4FDD-B004-7DE3244A6932}" type="datetime1">
              <a:rPr lang="es-ES" smtClean="0"/>
              <a:t>07/09/2017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C2D4-FDD3-44B6-BE7C-67F1922BDEF0}" type="datetime1">
              <a:rPr lang="es-ES" smtClean="0"/>
              <a:t>07/09/2017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57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425B-6D3B-4970-99EB-97D9255E7658}" type="datetime1">
              <a:rPr lang="es-ES" smtClean="0"/>
              <a:t>07/09/2017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57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17AA-BCF2-4FA2-A8D2-271D6CFBE287}" type="datetime1">
              <a:rPr lang="es-ES" smtClean="0"/>
              <a:t>07/09/2017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49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7F85-792F-41C9-ADC2-9D552B85EE71}" type="datetime1">
              <a:rPr lang="es-ES" smtClean="0"/>
              <a:t>07/09/2017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00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4A88-615D-4D5F-897B-CD1DC0AB4F0E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31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ndaniel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correoelectronico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G:\c:\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Introducción a la programación en Python y R para el análisis de datos en </a:t>
            </a:r>
            <a:r>
              <a:rPr lang="es-ES" sz="40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Salud </a:t>
            </a:r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</a:t>
            </a:r>
            <a:r>
              <a:rPr lang="es-ES" sz="40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ublica</a:t>
            </a:r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Fundamentos básicos de GIT y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Github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5086328"/>
            <a:ext cx="9144000" cy="77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Instructor: Jhovanny Cañas Pino.</a:t>
            </a:r>
          </a:p>
          <a:p>
            <a:pPr algn="r"/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Orientado: Carlos Alberto </a:t>
            </a: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Tangarife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B5AF-547B-432B-A808-EB08936BA9A9}" type="datetime1">
              <a:rPr lang="es-ES" smtClean="0"/>
              <a:t>07/09/2017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8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Comprobar configuración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Ejecutar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status para revisar el estado del repositorio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 muestra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la rama de trabajo llamada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master,inicial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commit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y nada para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commit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52CD-A257-4DFC-916A-C0D47300F17D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32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Commit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Es el proceso de guardar en un momento especifico de tiempo, este punto queda guardado y puede retornase a el(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Snapshot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q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los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archivos cambiados se les denomina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commit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guarda estos cambios como grafos, e inicialmente nombra el primer grafo como master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 especifica el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commit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con un mensaje de los cambios realizados a este momento del guardado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EC83-838A-4C82-8D06-7A93834511D4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3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 </a:t>
            </a:r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Commit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buena practica se recomienda crear una archivo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leame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 se crea el archivo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README.md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Creamos un archivo README.md y escribimos mi repositorio con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luego ejecutamos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status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reconoce un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archivo que no se ha guardado o que no lleva seguimiento, estos archivos se disponen en un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lugar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llamado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area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stating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para aquellos que van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hacer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commit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endParaRPr lang="es-ES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63F-97F2-4E20-A494-772DBEBA0FEA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99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 </a:t>
            </a:r>
            <a:r>
              <a:rPr lang="es-ES" b="1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Commit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add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README.md</a:t>
            </a: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 mas corto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add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. Esto agrega todos los archivos</a:t>
            </a: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luego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status</a:t>
            </a: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ya el archivo esta listo p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ara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commit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entonces ejecutamos</a:t>
            </a:r>
            <a:endParaRPr lang="es-ES" dirty="0"/>
          </a:p>
          <a:p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commit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“mensaje del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commit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ser explicito y de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fácil recordación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sobre el cambio”</a:t>
            </a: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 mas corto con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commit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-m “mensaje del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commit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”</a:t>
            </a:r>
          </a:p>
          <a:p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status</a:t>
            </a: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ya todo esta al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día 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y no hay nada para guardar </a:t>
            </a:r>
          </a:p>
          <a:p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log  permite mostrar un historial de los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commit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4DD8-CD39-44EF-B934-22862D20A42E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24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Hasta 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ahora hemos trabajado </a:t>
            </a:r>
            <a:r>
              <a:rPr lang="es-ES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en forma local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como 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una 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especie 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 copia de nuestros cambios, pero no es recomendado por diferentes razones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: daño, perdida 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robo, lo cual ocasionaría perdida del proyecto.</a:t>
            </a:r>
            <a:endParaRPr lang="es-ES" sz="26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algn="just"/>
            <a:r>
              <a:rPr lang="es-ES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permite 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poner 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esta copia en local en un servicio de 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almacenamiento en la nube.</a:t>
            </a:r>
            <a:endParaRPr lang="es-ES" sz="26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A30A-E176-410D-AC4D-61CFB01831F3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14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02" y="4227976"/>
            <a:ext cx="4901587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0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Usaremos </a:t>
            </a:r>
            <a:r>
              <a:rPr lang="es-ES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github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que permite almacenar toda la 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información 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 </a:t>
            </a:r>
            <a:r>
              <a:rPr lang="es-ES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de la computadora en la nueve, con la 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característica 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que es ilimitado y publico, 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también 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sirve como  un gestor de proyectos personal, permite ver avances, bugs y es una forma de trazabilidad del proyecto como parte de la 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documentación</a:t>
            </a:r>
            <a:endParaRPr lang="es-ES" sz="26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05-7A18-4803-AC3C-45F72773E19D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17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Crear repositorio en </a:t>
            </a:r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Registrarse en </a:t>
            </a:r>
            <a:r>
              <a:rPr lang="es-E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github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s-E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logearse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y crear un repositorio.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Ahora pasaremos el repositorio local a </a:t>
            </a:r>
            <a:r>
              <a:rPr lang="es-E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github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.</a:t>
            </a:r>
            <a:endParaRPr lang="es-ES" sz="26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Ejecutamos 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la siguiente 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comando: </a:t>
            </a:r>
            <a:r>
              <a:rPr lang="es-E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remote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add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origin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 </a:t>
            </a:r>
            <a:r>
              <a:rPr lang="es-ES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url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del repositorio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para comprobar ejecutamos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remote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-v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ahora para colocar una copia en el 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repositorio </a:t>
            </a:r>
            <a:r>
              <a:rPr lang="es-ES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vacio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ejecutamos el siguiente </a:t>
            </a:r>
            <a:r>
              <a:rPr lang="es-E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comando:git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push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origin</a:t>
            </a: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master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luego ingresamos las </a:t>
            </a:r>
            <a:r>
              <a:rPr lang="es-E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credenciales de </a:t>
            </a:r>
            <a:r>
              <a:rPr lang="es-E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github</a:t>
            </a:r>
            <a:endParaRPr lang="es-ES" sz="26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sz="26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05-7A18-4803-AC3C-45F72773E19D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293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Referencias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05-7A18-4803-AC3C-45F72773E19D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17</a:t>
            </a:fld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hlinkClick r:id="rId2"/>
              </a:rPr>
              <a:t>https://github.com/chendaniely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723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¿Que es GIT?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es un sistema de control de versiones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es un sistema distribuido de control de versiones que sucede a otros sistemas como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CVS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y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SVN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AB3B-A3F6-44E4-9B95-9D987F074B1F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2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620" y="161997"/>
            <a:ext cx="2286521" cy="228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Por que usar GIT?</a:t>
            </a:r>
            <a:endParaRPr lang="es-ES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¿Esto es familiar?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090E-E88B-4B85-B7DC-374D6385F944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3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771" y="1870075"/>
            <a:ext cx="3963629" cy="366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Problemas que soluciona GIT</a:t>
            </a:r>
            <a:r>
              <a:rPr lang="es-ES" dirty="0"/>
              <a:t/>
            </a:r>
            <a:br>
              <a:rPr lang="es-ES" dirty="0"/>
            </a:br>
            <a:endParaRPr lang="es-ES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Permite hacer trazabilidad a los cambios de un archivo o proyecto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Permite retomar una versión o punto especifico del proyecto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Trabajo colaborativo de forma independiente uno de otro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Permite trabajar y editar un mismo archivo por varios colaboradores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Disponer de un mecanismo de respaldo de proyectos, carpeta , archivos,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etc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E63-6FD0-413F-A8FB-D05EAF0AB686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6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Consideraciones sobre variables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Acceso a varios servicios de almacenamiento disponibles para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como: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Github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Bitbucket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Gitlab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Almacenamiento ilimitado de proyectos.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Soluciona el problema de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versionamiento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basado en cambiar el prefijo o sufijo del mismo archivo según el cambio incorporado.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Permite el rastreo de cada cambio basado en mensajes o descripciones por cada historial almacenado.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Mantener separado y limpios los archivos entres copias de trabajo o versiones.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0614-7E68-4836-BC8B-912F6E937EB5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4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Instalar GIT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google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buscar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git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Git.scm.com</a:t>
            </a:r>
          </a:p>
          <a:p>
            <a:pPr marL="0" indent="0" algn="just">
              <a:buNone/>
            </a:pP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Descargar versión Windows y ejecutar el instalador.</a:t>
            </a:r>
          </a:p>
          <a:p>
            <a:pPr marL="0" indent="0" algn="just">
              <a:buNone/>
            </a:pP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70C-D02F-4D16-A5C1-86D1CCC40240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7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Configuración GIT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Una vez instalado abrir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bash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config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--global user.name  “nombre usuario”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config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--global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user.email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“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hlinkClick r:id="rId2"/>
              </a:rPr>
              <a:t>correoelectronico@gmail.com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”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revisar las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configuración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config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--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list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1249-DEA1-4BE5-BB8C-E4BB8EF36C55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0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 repositorio GIT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Como buena practica se recomienda crear una carpeta llamado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donde se ubicaran los repositorios.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Por consola ejecutamos lo siguientes comandos: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cd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hlinkClick r:id="rId3" action="ppaction://hlinkfile"/>
              </a:rPr>
              <a:t>c:/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mkdir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dir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luego creamos una carpeta nueva con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mkdir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llamada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prueba_git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prueba_git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5AE-A384-4C35-8686-19B36DCAA1A4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16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Inicializar repositorio local</a:t>
            </a:r>
            <a:endParaRPr lang="es-ES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este es un repositorio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vacío,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le indicamos 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que queremos que haga el control de versiones en este directorio y a sus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subdirectorios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ejecutamos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init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luego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crea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carpeta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.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que es donde se guarda toda la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configuración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 este repositorio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AB33-D970-4E9E-A9C2-54847E81CC1D}" type="datetime1">
              <a:rPr lang="es-ES" smtClean="0"/>
              <a:t>07/09/2017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075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1043</Words>
  <Application>Microsoft Office PowerPoint</Application>
  <PresentationFormat>Panorámica</PresentationFormat>
  <Paragraphs>153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Verdana</vt:lpstr>
      <vt:lpstr>Wingdings</vt:lpstr>
      <vt:lpstr>Tema de Office</vt:lpstr>
      <vt:lpstr>Introducción a la programación en Python y R para el análisis de datos en Salud Publica.</vt:lpstr>
      <vt:lpstr>¿Que es GIT?</vt:lpstr>
      <vt:lpstr>Por que usar GIT?</vt:lpstr>
      <vt:lpstr>Problemas que soluciona GIT </vt:lpstr>
      <vt:lpstr>Consideraciones sobre variables </vt:lpstr>
      <vt:lpstr>Instalar GIT</vt:lpstr>
      <vt:lpstr>Configuración GIT</vt:lpstr>
      <vt:lpstr>Primer repositorio GIT</vt:lpstr>
      <vt:lpstr>Inicializar repositorio local</vt:lpstr>
      <vt:lpstr>Comprobar configuración</vt:lpstr>
      <vt:lpstr>Commit</vt:lpstr>
      <vt:lpstr>Primer Commit</vt:lpstr>
      <vt:lpstr>Primer Commit</vt:lpstr>
      <vt:lpstr>GitHub</vt:lpstr>
      <vt:lpstr>Github</vt:lpstr>
      <vt:lpstr>Crear repositorio en Github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jhovanny cañas pino</dc:creator>
  <cp:lastModifiedBy>jhovanny cañas pino</cp:lastModifiedBy>
  <cp:revision>55</cp:revision>
  <dcterms:created xsi:type="dcterms:W3CDTF">2017-08-23T00:57:40Z</dcterms:created>
  <dcterms:modified xsi:type="dcterms:W3CDTF">2017-09-07T20:01:32Z</dcterms:modified>
</cp:coreProperties>
</file>