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72" r:id="rId6"/>
    <p:sldId id="273" r:id="rId7"/>
    <p:sldId id="276" r:id="rId8"/>
    <p:sldId id="259" r:id="rId9"/>
    <p:sldId id="258" r:id="rId10"/>
    <p:sldId id="266" r:id="rId11"/>
    <p:sldId id="275" r:id="rId12"/>
    <p:sldId id="268" r:id="rId13"/>
    <p:sldId id="260" r:id="rId14"/>
    <p:sldId id="267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0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6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11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4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0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CF0D-E0D1-449F-A2B0-D146126E4F81}" type="datetimeFigureOut">
              <a:rPr lang="es-ES" smtClean="0"/>
              <a:t>29/08/2017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6E18-85DA-430D-A378-20ED2C0418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2/10/data-scientist-the-sexiest-job-of-the-21st-century" TargetMode="External"/><Relationship Id="rId2" Type="http://schemas.openxmlformats.org/officeDocument/2006/relationships/hyperlink" Target="http://courses.csail.mit.edu/18.337/2015/docs/50YearsDataScienc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Introducción a la programación en Python y R para el análisis de datos en 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Salud 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</a:t>
            </a:r>
            <a:r>
              <a:rPr lang="es-ES" sz="4000" b="1" dirty="0" smtClean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ublica</a:t>
            </a:r>
            <a:r>
              <a:rPr lang="es-ES" sz="40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Presentación ciencia de datos, Python, R y configuración de las herramientas.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5086328"/>
            <a:ext cx="9144000" cy="7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Instructor: Jhovanny Cañas Pino.</a:t>
            </a:r>
          </a:p>
          <a:p>
            <a:pPr algn="r"/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Orientado: Carlos Alberto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Tangarife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Características de Python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Lenguaje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interpretado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Orientado a objetos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Tipado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dinámico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Propósito general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Productivo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Librerías de apoyo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Portable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16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Quienes usan Python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Google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outube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Dropbox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Rasberry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Pi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(un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computador de una sola tarjeta el cual promueve P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ython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un lenguaje para la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educación)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BitTorrent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Pixar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ESRI lo utiliza para que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 usuarios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finales pueden desarrollar herramientas y tareas en sus productos de sistemas 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información geográfico.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Google app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engine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NSA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Criptografía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inteligencia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Netflix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Nasa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07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es R?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 es un lenguaje y entorno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interpretado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 la 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gráficos estadísticos. </a:t>
            </a:r>
          </a:p>
          <a:p>
            <a:pPr marL="0" indent="0">
              <a:buNone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solución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open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para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32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Origen de R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Influenciado por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  lenguaje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 desarrollado en AT &amp; Bell laboratorios a mediados de los años 70.  su idea era proporcionar una interfaces a rutinas en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Fortran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 ayudar a los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estadísticos a reducir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 tiempo de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codificación. 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 nombre S es un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sinónimo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“</a:t>
            </a: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Statics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”. En los años 2000, el lenguaje S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fue licenciado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comercializado.</a:t>
            </a:r>
          </a:p>
          <a:p>
            <a:pPr marL="0" indent="0" algn="just">
              <a:buNone/>
            </a:pP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 y S se consideran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sintácticamente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similares, se considera R como una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 implementación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S, no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obstante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 considera una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evolución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S.</a:t>
            </a:r>
          </a:p>
          <a:p>
            <a:pPr marL="0" indent="0" algn="just">
              <a:buNone/>
            </a:pP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primera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versión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R fue desarrollada por Robert Gentleman 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Ross </a:t>
            </a:r>
            <a:r>
              <a:rPr lang="es-E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Ihaka</a:t>
            </a:r>
            <a:r>
              <a:rPr lang="es-E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mediados </a:t>
            </a: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los 90. El nombre proviene de la letra inicial de los autores.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3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Características de R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Robusto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Completo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Vanguardista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Flexible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Multiplataforma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Funcionalidades extendidas y comunidad de soporte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5799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Instalación de Python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visitar la siguiente pagina:</a:t>
            </a:r>
          </a:p>
          <a:p>
            <a:pPr marL="0" indent="0">
              <a:buNone/>
            </a:pPr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https://www.python.org/downloads</a:t>
            </a:r>
            <a:r>
              <a:rPr lang="es-ES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s-E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 versiones 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 utilizadas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actualmente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son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y 3.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24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Instalación de R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Instalación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R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visitar la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siguiente pagina: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https://cloud.r-project.org/</a:t>
            </a: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Instalación de Anaconda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Visitar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siguiente pagina: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</a:t>
            </a:r>
            <a:r>
              <a:rPr lang="es-ES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www.continuum.io/downloads</a:t>
            </a:r>
            <a:endParaRPr lang="es-E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Plataforma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 ciencia de datos abierta para P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ython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417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Instalación </a:t>
            </a:r>
            <a:r>
              <a:rPr lang="es-ES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IDE(entorno 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integrado de desarrollo)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IDES para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Atom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PyCharm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Spyder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R: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Studio</a:t>
            </a:r>
          </a:p>
          <a:p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https://www.rstudio.com/products/rstudio/download/</a:t>
            </a: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754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5250" y="2435635"/>
            <a:ext cx="11700738" cy="163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“</a:t>
            </a:r>
            <a:r>
              <a:rPr lang="es-ES" altLang="es-ES" sz="3600" b="1" dirty="0" err="1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</a:t>
            </a: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s-ES" altLang="es-ES" sz="3600" b="1" dirty="0" err="1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secret</a:t>
            </a: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of </a:t>
            </a:r>
            <a:r>
              <a:rPr lang="es-ES" altLang="es-ES" sz="3600" b="1" dirty="0" err="1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getting</a:t>
            </a: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s-ES" altLang="es-ES" sz="3600" b="1" dirty="0" err="1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ahead</a:t>
            </a: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s-ES" altLang="es-ES" sz="3600" b="1" dirty="0" err="1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is</a:t>
            </a: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s-ES" altLang="es-ES" sz="3600" b="1" dirty="0" err="1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getting</a:t>
            </a: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s-ES" altLang="es-ES" sz="3600" b="1" dirty="0" err="1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started</a:t>
            </a:r>
            <a:r>
              <a:rPr lang="es-ES" altLang="es-ES" sz="3600" b="1" dirty="0">
                <a:solidFill>
                  <a:srgbClr val="7030A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.” 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</a:t>
            </a:r>
            <a:r>
              <a:rPr lang="es-ES" altLang="es-ES" sz="3200" dirty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 </a:t>
            </a:r>
            <a:r>
              <a:rPr lang="es-ES" altLang="es-ES" sz="3200" dirty="0" smtClean="0">
                <a:solidFill>
                  <a:srgbClr val="66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	   </a:t>
            </a:r>
            <a:r>
              <a:rPr kumimoji="0" lang="es-ES" altLang="es-ES" sz="32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Mark </a:t>
            </a:r>
            <a:r>
              <a:rPr kumimoji="0" lang="es-ES" altLang="es-ES" sz="320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Twain</a:t>
            </a:r>
            <a:endParaRPr kumimoji="0" lang="es-ES" altLang="es-ES" sz="320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s-ES" b="1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Science</a:t>
            </a:r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(ciencia de datos)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ciencia de los datos(Data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Science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es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campo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multidisplinar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del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conocimiento. Es la 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intersección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siguientes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dominios: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Matemáticas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estadística(matemática aplicada al procesamiento y análisis de datos)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Ciencias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computación y la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Conocimiento o experticia de una disciplina, asunto, dominio o contexto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2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Propósito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Resolver problemas analíticamente complejos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Contribuir con el análisis de la explosión de datos del siglo 21.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Apoyar los procesos de análisis de los datos a través de herramientas, técnicas y tecnologías.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331" y="6297813"/>
            <a:ext cx="10233338" cy="484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Figura 1. Diagrama de </a:t>
            </a:r>
            <a:r>
              <a:rPr lang="es-E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Venn</a:t>
            </a:r>
            <a:r>
              <a:rPr lang="es-E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Fuente : Steven </a:t>
            </a:r>
            <a:r>
              <a:rPr lang="es-E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Geringer</a:t>
            </a:r>
            <a:r>
              <a:rPr lang="es-E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Raleigh</a:t>
            </a:r>
            <a:endParaRPr lang="es-E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https://cdn-images-1.medium.com/max/800/1*uxZSSkm40uPhXqBk5eoLX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00" y="1478163"/>
            <a:ext cx="762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Proceso de la Ciencia de Datos</a:t>
            </a:r>
            <a:endParaRPr lang="es-ES" b="1" dirty="0">
              <a:solidFill>
                <a:srgbClr val="7030A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Definición del problema, necesidad, hipótesis</a:t>
            </a: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Adquirir datos</a:t>
            </a: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Preparación de los datos</a:t>
            </a: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Exploración y análisis de datos</a:t>
            </a: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Modelamiento</a:t>
            </a: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Evaluación</a:t>
            </a: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</a:rPr>
              <a:t>Resultados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Lecturas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50 años de Ciencia de Datos, disponible en:</a:t>
            </a:r>
          </a:p>
          <a:p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http://courses.csail.mit.edu/18.337/2015/docs/50YearsDataScience.pdf</a:t>
            </a: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Científico 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datos: El trabajo más atractivo del siglo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21 disponible en: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https://hbr.org/2012/10/data-scientist-the-sexiest-job-of-the-21st-century</a:t>
            </a: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64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es Python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 lenguaje de alto nivel, 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fácil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aprendizaje, escritura ordenada,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fácil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depurar ideal como primer lenguaje de estudio. 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 términos técnicos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un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lenguaje interpretado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propósito 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orientado 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objetos.</a:t>
            </a:r>
          </a:p>
          <a:p>
            <a:pPr marL="0" indent="0" algn="just"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Multipropósito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que combina diferentes paradigmas de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programación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procedurales, funcionales y orientados a objetos.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7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Origen de Python</a:t>
            </a:r>
            <a:endParaRPr lang="es-E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Desarrollado por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Guid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van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Rosum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(Benevolente dictador de Python de por vida) en los inicios de los años 90.</a:t>
            </a:r>
          </a:p>
          <a:p>
            <a:pPr marL="0" indent="0">
              <a:buNone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 propósito fue desarrollar un lenguaje de programación de propósito educativo reemplazando otro llamado ABC.</a:t>
            </a:r>
          </a:p>
          <a:p>
            <a:pPr marL="0" indent="0">
              <a:buNone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 nombre radica en una serie de  televisión llamado “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Monthy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Python’s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Flying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circus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0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646</Words>
  <Application>Microsoft Office PowerPoint</Application>
  <PresentationFormat>Panorámica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Verdana</vt:lpstr>
      <vt:lpstr>Wingdings</vt:lpstr>
      <vt:lpstr>Tema de Office</vt:lpstr>
      <vt:lpstr>Introducción a la programación en Python y R para el análisis de datos en Salud Publica.</vt:lpstr>
      <vt:lpstr>Presentación de PowerPoint</vt:lpstr>
      <vt:lpstr>Data Science(ciencia de datos)</vt:lpstr>
      <vt:lpstr>Propósito</vt:lpstr>
      <vt:lpstr>Presentación de PowerPoint</vt:lpstr>
      <vt:lpstr>Proceso de la Ciencia de Datos</vt:lpstr>
      <vt:lpstr>Lecturas </vt:lpstr>
      <vt:lpstr>Que es Python</vt:lpstr>
      <vt:lpstr>Origen de Python</vt:lpstr>
      <vt:lpstr>Características de Python</vt:lpstr>
      <vt:lpstr>Quienes usan Python</vt:lpstr>
      <vt:lpstr>Que es R?</vt:lpstr>
      <vt:lpstr>Origen de R</vt:lpstr>
      <vt:lpstr>Características de R</vt:lpstr>
      <vt:lpstr>Instalación de Python</vt:lpstr>
      <vt:lpstr>Instalación de R</vt:lpstr>
      <vt:lpstr>Instalación de Anaconda</vt:lpstr>
      <vt:lpstr>Instalación de IDE(entorno integrado de desarrollo)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jhovanny cañas pino</dc:creator>
  <cp:lastModifiedBy>jhovanny cañas pino</cp:lastModifiedBy>
  <cp:revision>28</cp:revision>
  <dcterms:created xsi:type="dcterms:W3CDTF">2017-08-23T00:57:40Z</dcterms:created>
  <dcterms:modified xsi:type="dcterms:W3CDTF">2017-08-29T16:46:27Z</dcterms:modified>
</cp:coreProperties>
</file>