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56" r:id="rId3"/>
    <p:sldId id="257" r:id="rId4"/>
    <p:sldId id="271" r:id="rId5"/>
    <p:sldId id="273" r:id="rId6"/>
    <p:sldId id="276" r:id="rId7"/>
    <p:sldId id="259" r:id="rId8"/>
    <p:sldId id="258" r:id="rId9"/>
    <p:sldId id="266" r:id="rId10"/>
    <p:sldId id="275" r:id="rId11"/>
    <p:sldId id="268" r:id="rId12"/>
    <p:sldId id="260" r:id="rId13"/>
    <p:sldId id="26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15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CB0C-9676-4DDC-947E-162FFD1D2850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7D536-D537-4A00-8104-A424CDEAF1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8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7D536-D537-4A00-8104-A424CDEAF1C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85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Consultar la siguiente</a:t>
            </a:r>
            <a:r>
              <a:rPr lang="es-ES" baseline="0" dirty="0" smtClean="0"/>
              <a:t> pagina para detalles de su uso en Python:</a:t>
            </a:r>
          </a:p>
          <a:p>
            <a:r>
              <a:rPr lang="es-ES" dirty="0" smtClean="0"/>
              <a:t>http://zetcode.com/lang/python/keywords/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7D536-D537-4A00-8104-A424CDEAF1C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50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7D536-D537-4A00-8104-A424CDEAF1C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26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7A1-1327-4B3C-BFED-85BF688E261E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0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46D-9B51-4D57-820E-95C8A00BE6F6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2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CAB1-568D-4E9B-85A3-33600D374925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0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50A4-4C73-4F1F-9560-D50252C35CB1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62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DF8-3840-435C-B5BC-877798BF3115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9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B22-D97C-4650-A6EF-6C9D49287F15}" type="datetime1">
              <a:rPr lang="es-ES" smtClean="0"/>
              <a:t>19/09/2017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11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0C3B-BEF3-4FDD-B004-7DE3244A6932}" type="datetime1">
              <a:rPr lang="es-ES" smtClean="0"/>
              <a:t>19/09/2017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C2D4-FDD3-44B6-BE7C-67F1922BDEF0}" type="datetime1">
              <a:rPr lang="es-ES" smtClean="0"/>
              <a:t>19/09/2017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57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425B-6D3B-4970-99EB-97D9255E7658}" type="datetime1">
              <a:rPr lang="es-ES" smtClean="0"/>
              <a:t>19/09/2017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57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17AA-BCF2-4FA2-A8D2-271D6CFBE287}" type="datetime1">
              <a:rPr lang="es-ES" smtClean="0"/>
              <a:t>19/09/2017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49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F85-792F-41C9-ADC2-9D552B85EE71}" type="datetime1">
              <a:rPr lang="es-ES" smtClean="0"/>
              <a:t>19/09/2017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00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4A88-615D-4D5F-897B-CD1DC0AB4F0E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31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5250" y="1961659"/>
            <a:ext cx="117007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6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“Si tenemos datos, analicemos los datos. Si solo tenemos opiniones, sigamos la mía."</a:t>
            </a:r>
            <a:r>
              <a:rPr lang="es-ES" sz="3600" dirty="0"/>
              <a:t> </a:t>
            </a:r>
          </a:p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 </a:t>
            </a:r>
            <a:r>
              <a:rPr lang="es-ES" altLang="es-ES" sz="3200" dirty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s-ES" altLang="es-ES" sz="3200" dirty="0" smtClean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</a:t>
            </a:r>
            <a:r>
              <a:rPr lang="es-ES" altLang="es-ES" sz="3200" dirty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 </a:t>
            </a:r>
            <a:r>
              <a:rPr lang="es-ES" altLang="es-ES" sz="3200" dirty="0" smtClean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altLang="es-ES" sz="3200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James L. </a:t>
            </a:r>
            <a:r>
              <a:rPr lang="es-ES" altLang="es-ES" sz="3200" dirty="0" err="1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Barksdale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3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623E-7F09-48D1-AA76-F8FBBE680CF1}" type="datetime1">
              <a:rPr lang="es-ES" smtClean="0"/>
              <a:t>19/09/2017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5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</a:t>
            </a: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clase set representa una colección de elementos sin duplicados y sin un inherente orden de todos sus elementos. La ventaja de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utilizar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 set, es que es altamente optimizada para probar si un elemento se encuentra contenida en el set, basado en una estructura de datos conocida como hash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table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La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clase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set cuenta con dos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restricciones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principales: el primero es que no mantiene los elementos en un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particular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orden y segundo es que solo almacena instancia de tipos inmutables, por lo tanto elementos como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strings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enteros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floats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pueden ser agregado a la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lista,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pero no crear un set de lista o de set por estas son mutables.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AB33-D970-4E9E-A9C2-54847E81CC1D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07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Para delimitar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 set se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utiliza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{}, ejemplo de un set {10}, no obstante un set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vacío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no se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representa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 {}, se debe crear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así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miSet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set()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para crear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 set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parámetro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setConParametro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set(“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hello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”)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52CD-A257-4DFC-916A-C0D47300F17D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32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dict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la clase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dict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representa  un diccionario o mapeo de un set de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distintas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claves asociadas a valores.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delimitar un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dict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se utiliza los caracteres {}, para producir un diccionario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vacío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 hace de la siguiente manera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miDiccionario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{}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EC83-838A-4C82-8D06-7A93834511D4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3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dict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crear un diccionario no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vacío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 expresado usando una serie de pares de clave:  valor separado por comas, por ejemplo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miDiccionarioElementos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{‘Col’: ‘Colombia’, ‘Usa’: ‘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United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States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ofAmerica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’}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otra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forma de crear un diccionario es mediante una secuencia de valores y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clases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como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parámetros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diccionarioPares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[(‘col’,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‘Colombia’),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(‘usa’,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’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united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states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of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america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’)]</a:t>
            </a:r>
          </a:p>
          <a:p>
            <a:endParaRPr lang="es-ES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63F-97F2-4E20-A494-772DBEBA0FEA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9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Introducción a la programación en Python y R para el análisis de datos en </a:t>
            </a:r>
            <a:r>
              <a:rPr lang="es-ES" sz="40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Salud </a:t>
            </a:r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</a:t>
            </a:r>
            <a:r>
              <a:rPr lang="es-ES" sz="40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ublica</a:t>
            </a:r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Fundamentos de programación en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Python: secuencia de tipos :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list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tuple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str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, set y diccionarios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5086328"/>
            <a:ext cx="9144000" cy="77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Instructor: Jhovanny Cañas Pino.</a:t>
            </a:r>
          </a:p>
          <a:p>
            <a:pPr algn="r"/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Orientado: Carlos Alberto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Tangarife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5AF-547B-432B-A808-EB08936BA9A9}" type="datetime1">
              <a:rPr lang="es-ES" smtClean="0"/>
              <a:t>19/09/2017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8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</a:t>
            </a:r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b="1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tuple</a:t>
            </a:r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Representan </a:t>
            </a:r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 colección de </a:t>
            </a:r>
            <a:r>
              <a:rPr lang="es-E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valores </a:t>
            </a:r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el cual el orden es significante.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s-E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 una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representación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  de una secuencia arbitraria de elementos(similar a una </a:t>
            </a: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otros lenguajes)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tuple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 una inmutable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versión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clase </a:t>
            </a: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clase esta diseña para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representar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 secuencia inmutable de caracteres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texto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AB3B-A3F6-44E4-9B95-9D987F074B1F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2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</a:t>
            </a: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almacena una secuencia de objetos, estos pueden ser </a:t>
            </a: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None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bolean, otras listas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lista es cero indexadas, por ello la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longitud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una </a:t>
            </a: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va desde 0 hasta n-1.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Son muy utilizadas en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ython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extremadamente útiles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 estructuras de datos.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90E-E88B-4B85-B7DC-374D6385F944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3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</a:t>
            </a:r>
            <a:r>
              <a:rPr lang="es-ES" dirty="0"/>
              <a:t/>
            </a:r>
            <a:br>
              <a:rPr lang="es-ES" dirty="0"/>
            </a:b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Python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usa los caracteres  [] como delimitadores de una lista, para declarar una lista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vacía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 de la siguiente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manera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miLista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[]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otro ejemplo con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datos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miListaDeElementos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[“azul”, “rojo”, “verde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”]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ython asigna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índice implícito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 cada uno de los elementos de la lista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E63-6FD0-413F-A8FB-D05EAF0AB686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6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0614-7E68-4836-BC8B-912F6E937EB5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6</a:t>
            </a:fld>
            <a:endParaRPr lang="es-ES"/>
          </a:p>
        </p:txBody>
      </p:sp>
      <p:pic>
        <p:nvPicPr>
          <p:cNvPr id="1026" name="Picture 2" descr="Resultado de imagen para list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44" y="2353827"/>
            <a:ext cx="7148474" cy="226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4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tuple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tuple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una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versión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inmutable de una secuencia, para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delimitar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una </a:t>
            </a: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tupla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se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utilizan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 caracteres () para indicar una </a:t>
            </a: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tupla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vacía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miTupla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ejemplo de </a:t>
            </a: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tupla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con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datos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miTuplaDeElementos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(“azul”, “rojo”, “verde”)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70C-D02F-4D16-A5C1-86D1CCC40240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7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tuple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para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expresar una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tupla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de longitud igual a uno se hace de la siguiente 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manera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tupla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(20,)</a:t>
            </a:r>
          </a:p>
          <a:p>
            <a:pPr marL="0" indent="0">
              <a:buNone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esto se hace por que la 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expresión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(17) es vista como una simple 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expresión numérica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en 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paréntesis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249-DEA1-4BE5-BB8C-E4BB8EF36C55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0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la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representación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una inmutable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secuencia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caracteres, basado en el conjunto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caracteres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unicode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internacional,  los caracteres tienen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implícitamente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 ordenamiento como la clase lista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 pueden declara con comilla simple o comilla doble, se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recomienda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solo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utilizar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una de las formas, si necesita incluir una comilla simple dentro de la cadena utilizar la doble comilla: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don’t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worry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”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también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puede hacer una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versión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similar utilizando caracteres de escape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“don\’t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worry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”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Python soporta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delimitador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“’  para denotar un carácter literal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5AE-A384-4C35-8686-19B36DCAA1A4}" type="datetime1">
              <a:rPr lang="es-ES" smtClean="0"/>
              <a:t>19/09/2017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167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861</Words>
  <Application>Microsoft Office PowerPoint</Application>
  <PresentationFormat>Panorámica</PresentationFormat>
  <Paragraphs>111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Verdana</vt:lpstr>
      <vt:lpstr>Wingdings</vt:lpstr>
      <vt:lpstr>Tema de Office</vt:lpstr>
      <vt:lpstr>Presentación de PowerPoint</vt:lpstr>
      <vt:lpstr>Introducción a la programación en Python y R para el análisis de datos en Salud Publica.</vt:lpstr>
      <vt:lpstr>List, tuple y str</vt:lpstr>
      <vt:lpstr>List</vt:lpstr>
      <vt:lpstr>List </vt:lpstr>
      <vt:lpstr>List</vt:lpstr>
      <vt:lpstr>tuple</vt:lpstr>
      <vt:lpstr>tuple</vt:lpstr>
      <vt:lpstr>str</vt:lpstr>
      <vt:lpstr>set</vt:lpstr>
      <vt:lpstr>set</vt:lpstr>
      <vt:lpstr>dict</vt:lpstr>
      <vt:lpstr>dict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jhovanny cañas pino</dc:creator>
  <cp:lastModifiedBy>jhovanny cañas pino</cp:lastModifiedBy>
  <cp:revision>47</cp:revision>
  <dcterms:created xsi:type="dcterms:W3CDTF">2017-08-23T00:57:40Z</dcterms:created>
  <dcterms:modified xsi:type="dcterms:W3CDTF">2017-09-19T19:18:55Z</dcterms:modified>
</cp:coreProperties>
</file>