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73" r:id="rId6"/>
    <p:sldId id="276" r:id="rId7"/>
    <p:sldId id="259" r:id="rId8"/>
    <p:sldId id="258" r:id="rId9"/>
    <p:sldId id="266" r:id="rId10"/>
    <p:sldId id="275" r:id="rId11"/>
    <p:sldId id="268" r:id="rId12"/>
    <p:sldId id="260" r:id="rId13"/>
    <p:sldId id="267" r:id="rId14"/>
    <p:sldId id="262" r:id="rId15"/>
    <p:sldId id="263" r:id="rId16"/>
    <p:sldId id="264" r:id="rId17"/>
    <p:sldId id="265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0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62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9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11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5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5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49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00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CF0D-E0D1-449F-A2B0-D146126E4F81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Introducción a la programación en Python y R para el análisis de datos en 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Salud 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ublica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Presentación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librería Python para el análisis de datos: Pandas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5086328"/>
            <a:ext cx="9144000" cy="77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Instructor: Jhovanny Cañas Pino.</a:t>
            </a:r>
          </a:p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Orientado: Carlos Alberto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Tangarife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rendimiento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jemplo 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es-E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rendimiento:</a:t>
            </a:r>
            <a:endParaRPr lang="es-ES" sz="8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s-E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s-E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squares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[]</a:t>
            </a:r>
          </a:p>
          <a:p>
            <a:pPr marL="0" indent="0">
              <a:buNone/>
            </a:pP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v in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result.append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(v * v)</a:t>
            </a:r>
          </a:p>
          <a:p>
            <a:pPr marL="0" indent="0">
              <a:buNone/>
            </a:pP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return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</a:t>
            </a:r>
            <a:endParaRPr lang="es-ES" sz="8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s-E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to_square</a:t>
            </a:r>
            <a:r>
              <a:rPr lang="es-E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range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(100000)</a:t>
            </a:r>
          </a:p>
          <a:p>
            <a:pPr marL="0" indent="0">
              <a:buNone/>
            </a:pPr>
            <a:r>
              <a:rPr lang="es-E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%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timeit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squares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to_square</a:t>
            </a:r>
            <a:r>
              <a:rPr lang="es-E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s-ES" sz="8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Ahora usando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 arreglos </a:t>
            </a:r>
            <a:r>
              <a:rPr lang="es-E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vectorizados</a:t>
            </a:r>
            <a:r>
              <a:rPr lang="es-E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s-ES" sz="8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array_to_square</a:t>
            </a:r>
            <a:r>
              <a:rPr lang="es-E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np.arange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(0, 100000)</a:t>
            </a:r>
          </a:p>
          <a:p>
            <a:pPr marL="0" indent="0">
              <a:buNone/>
            </a:pPr>
            <a:r>
              <a:rPr lang="es-E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%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timeit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array_to_square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** 2</a:t>
            </a:r>
          </a:p>
          <a:p>
            <a:pPr marL="0" indent="0">
              <a:buNone/>
            </a:pPr>
            <a:r>
              <a:rPr lang="es-ES" sz="6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607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Crear arreglos en 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numpy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 varias formas de crear un objeto arreglo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continuación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ejemplo partiendo de una lista 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Python:</a:t>
            </a:r>
            <a:endParaRPr lang="es-ES" dirty="0"/>
          </a:p>
          <a:p>
            <a:pPr marL="0" indent="0">
              <a:buNone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a1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np.array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([1, 2, 3, 4, 5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])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(a1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np.size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(a1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Utilizando la </a:t>
            </a: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funcion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range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 :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np.array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range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(10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))</a:t>
            </a:r>
          </a:p>
          <a:p>
            <a:pPr marL="0" indent="0">
              <a:buNone/>
            </a:pP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Utilizando una manera eficiente con </a:t>
            </a:r>
            <a:r>
              <a:rPr lang="es-E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np.zeros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(10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Otra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manera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np.zeros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(10, </a:t>
            </a: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dtype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32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Crear arreglos en </a:t>
            </a:r>
            <a:r>
              <a:rPr lang="es-ES" b="1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numpy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proporciona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función 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arange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 que crea un arreglo 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que consiste de una secuencia de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valores especificados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 el valor de inicio y el numero de valores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np.arange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(0, 10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 saltos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np.arange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10, 2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np.arange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(10, 0, -1)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3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Dimensiones en 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numPy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arreglos en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son de n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dimensiones, pero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propósitos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pandas no son interesantes una y dos dimensiones, por que series y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ataframe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son una y dos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dimensiones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arreglos de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respectivamente.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np.array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([[1,2], [3,4]])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 forma mas conveniente de usar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arreglos es utilizar  la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función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reshape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(),para crear un arreglo de una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dimensión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 dos dimensiones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 =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np.arange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(0, 20).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reshape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(5, 4)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5799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Series en Pandas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arreglo de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 dimensión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puede contener cualquier tipo de dato, con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conjunto de una matriz de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etiquetas que se denominan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índices.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as 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pandas as 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ser=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(data, 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idx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 algn="just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donde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parámetro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puede ser:</a:t>
            </a:r>
          </a:p>
          <a:p>
            <a:pPr algn="just"/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ndArray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 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diccionario de 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valor escalar(como 7)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24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 series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jemplo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np.random.seed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(100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 =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np.random.randn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(5),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=['a', 'b', 'c', 'd', 'e'])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Ejemplo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usando un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as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np.random.seed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(100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ser=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np.random.rand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(7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508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</a:t>
            </a:r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series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es-ES" sz="5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s-ES" sz="5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 </a:t>
            </a:r>
            <a:r>
              <a:rPr lang="es-ES" sz="5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 una </a:t>
            </a:r>
            <a:r>
              <a:rPr lang="es-ES" sz="5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estructura </a:t>
            </a:r>
            <a:r>
              <a:rPr lang="es-ES" sz="5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datos de los 5 primeros meses del año como </a:t>
            </a:r>
            <a:r>
              <a:rPr lang="es-ES" sz="5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índices </a:t>
            </a:r>
            <a:r>
              <a:rPr lang="es-ES" sz="5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 nombres de los meses</a:t>
            </a:r>
            <a:r>
              <a:rPr lang="es-ES" sz="5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s-ES" sz="5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calendar as cal</a:t>
            </a:r>
          </a:p>
          <a:p>
            <a:pPr marL="0" indent="0" algn="just">
              <a:buNone/>
            </a:pP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monthNames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=[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cal.month_name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[i] 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 in 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np.arange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(1,6)]</a:t>
            </a:r>
            <a:endParaRPr lang="es-ES" sz="45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4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months</a:t>
            </a:r>
            <a:r>
              <a:rPr lang="es-E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s-ES" sz="4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4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np.arrange</a:t>
            </a:r>
            <a:r>
              <a:rPr lang="es-E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(1,6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),</a:t>
            </a:r>
            <a:r>
              <a:rPr lang="es-ES" sz="4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es-E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s-ES" sz="4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monthNames</a:t>
            </a:r>
            <a:endParaRPr lang="es-ES" sz="45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s-ES" sz="45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5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sz="5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jemplo </a:t>
            </a:r>
            <a:r>
              <a:rPr lang="es-ES" sz="5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utilizando un </a:t>
            </a:r>
            <a:r>
              <a:rPr lang="es-ES" sz="5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diccionario:</a:t>
            </a:r>
          </a:p>
          <a:p>
            <a:pPr marL="0" indent="0" algn="just">
              <a:buNone/>
            </a:pPr>
            <a:endParaRPr lang="es-ES" sz="5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currDict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={'US' : 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dollar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'UK' : 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pound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   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Germany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': 'euro', 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Mexico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':'peso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   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Nigeria':'naira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  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China':'yuan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Japan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':'yen'}</a:t>
            </a:r>
          </a:p>
          <a:p>
            <a:pPr marL="0" indent="0" algn="just">
              <a:buNone/>
            </a:pPr>
            <a:r>
              <a:rPr lang="es-ES" sz="4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currSeries</a:t>
            </a:r>
            <a:r>
              <a:rPr lang="es-E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s-ES" sz="4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4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currDict</a:t>
            </a:r>
            <a:r>
              <a:rPr lang="es-E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 algn="just">
              <a:buNone/>
            </a:pPr>
            <a:endParaRPr lang="es-ES" sz="45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5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sz="5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jemplo </a:t>
            </a:r>
            <a:r>
              <a:rPr lang="es-ES" sz="5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utilizando valores </a:t>
            </a:r>
            <a:r>
              <a:rPr lang="es-ES" sz="5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escalares:</a:t>
            </a:r>
            <a:endParaRPr lang="es-ES" sz="5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5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s-ES" sz="5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roporcionado </a:t>
            </a:r>
            <a:r>
              <a:rPr lang="es-ES" sz="5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indice</a:t>
            </a:r>
            <a:endParaRPr lang="es-ES" sz="5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dogSeries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('chihuahua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  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=['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breed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countryOfOrigin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   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gender</a:t>
            </a:r>
            <a:r>
              <a:rPr lang="es-E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'])</a:t>
            </a:r>
          </a:p>
          <a:p>
            <a:pPr marL="0" indent="0" algn="just">
              <a:buNone/>
            </a:pPr>
            <a:endParaRPr lang="es-ES" sz="45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s-E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proprocionar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4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indice</a:t>
            </a:r>
            <a:endParaRPr lang="es-ES" sz="45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dogSeries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('</a:t>
            </a:r>
            <a:r>
              <a:rPr lang="es-ES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pekingese</a:t>
            </a:r>
            <a:r>
              <a:rPr lang="es-E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4173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 matriz bidimensional etiquetadas, los tipos de datos en las columnas pueden ser diferentes, son similares a una tabla o una hoja de calculo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Algunas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características: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columna de una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ataframe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una estructura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serie.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mutable: las columnas se pueden insertar o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eliminar.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columnas pueden ser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heterogéneos: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float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int,bool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Cada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eje de un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ataframe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tiene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índice,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 sea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predeterminado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 no.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ataframe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la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estructura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datos mas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comúnmente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usada en pandas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754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Crear de un 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ataFrame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s-E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ataframe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 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puede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construir de diferentes forma:</a:t>
            </a:r>
          </a:p>
          <a:p>
            <a:pPr marL="0" indent="0" algn="just">
              <a:buNone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algn="just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diccionario de 1 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dimensión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ndarray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una lista, un diccionario o una estructura de series</a:t>
            </a:r>
          </a:p>
          <a:p>
            <a:pPr algn="just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arreglo de 2 dimensiones de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structura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series</a:t>
            </a:r>
          </a:p>
          <a:p>
            <a:pPr algn="just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estructura de datos en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32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Usando un diccionario de series</a:t>
            </a:r>
          </a:p>
          <a:p>
            <a:pPr marL="0" indent="0">
              <a:buNone/>
            </a:pP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stockSummaries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={'AMZN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':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([346.15,0.59,459,0.52,589.8,158.88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], </a:t>
            </a:r>
            <a:r>
              <a:rPr lang="es-E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=['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s-ES" sz="3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price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EPS</a:t>
            </a:r>
            <a:r>
              <a:rPr lang="es-E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','Shares</a:t>
            </a:r>
            <a:r>
              <a:rPr lang="es-ES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Outstanding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(M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)', </a:t>
            </a:r>
            <a:r>
              <a:rPr lang="es-ES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'Beta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'P/E','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Market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s-ES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)']), 'GOOG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': </a:t>
            </a:r>
            <a:endParaRPr lang="es-ES" sz="3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([1133.43,36.05,335.83,0.87,31.44,380.64],       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=['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price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EPS','Shares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Outstanding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(M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)',               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Beta','P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/E','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Market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(B)']),</a:t>
            </a:r>
          </a:p>
          <a:p>
            <a:pPr marL="0" indent="0">
              <a:buNone/>
            </a:pP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'FB':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([61.48,0.59,2450,104.93,150.92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],     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=['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price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EPS','Shares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Outstanding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(M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)',             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'P/E', 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Market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(B)']),</a:t>
            </a:r>
          </a:p>
          <a:p>
            <a:pPr marL="0" indent="0">
              <a:buNone/>
            </a:pP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'YHOO':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([34.90,1.27,1010,27.48,0.66,35.36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],       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=['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price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EPS','Shares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s-ES" sz="3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Outstanding</a:t>
            </a:r>
            <a:r>
              <a:rPr lang="es-ES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(M)',  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'P/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E','Beta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Market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(B)']),</a:t>
            </a:r>
          </a:p>
          <a:p>
            <a:pPr marL="0" indent="0">
              <a:buNone/>
            </a:pP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'TWTR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':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([65.25,-0.3,555.2,36.23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],      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=['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price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EPS','Shares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Outstanding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(M</a:t>
            </a:r>
            <a:r>
              <a:rPr lang="es-ES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)',</a:t>
            </a:r>
          </a:p>
          <a:p>
            <a:pPr marL="0" indent="0">
              <a:buNone/>
            </a:pPr>
            <a:r>
              <a:rPr lang="es-ES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Market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)']),'AAPL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':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pd.Series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([501.53,40.32,892.45,12.44,447.59,0.84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],</a:t>
            </a:r>
            <a:endParaRPr lang="es-ES" sz="38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=['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price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EPS','Shares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Outstanding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(M)','P/E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  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Market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(B)','Beta'])}</a:t>
            </a:r>
          </a:p>
          <a:p>
            <a:pPr marL="0" indent="0">
              <a:buNone/>
            </a:pP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stockDF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pd.DataFrame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stockSummaries</a:t>
            </a:r>
            <a:r>
              <a:rPr lang="es-E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2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5250" y="1189141"/>
            <a:ext cx="11700738" cy="413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36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“</a:t>
            </a:r>
            <a:r>
              <a:rPr lang="es-ES" sz="36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La </a:t>
            </a:r>
            <a:r>
              <a:rPr 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mayoría de la gente nunca toma el teléfono y llama. </a:t>
            </a:r>
            <a:r>
              <a:rPr 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La mayoría de la gente nunca pregunta. Y eso es lo que separa, a veces, a las personas que hacen cosas de las personas que sólo sueñan con ellas. </a:t>
            </a:r>
            <a:r>
              <a:rPr 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Tienes que actuar y tienes que estar dispuesto a </a:t>
            </a:r>
            <a:r>
              <a:rPr lang="es-ES" sz="36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fallar</a:t>
            </a:r>
            <a:r>
              <a:rPr lang="es-ES" altLang="es-ES" sz="36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.”</a:t>
            </a: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00" dirty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s-ES" altLang="es-ES" sz="3200" dirty="0" smtClean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</a:t>
            </a:r>
            <a:r>
              <a:rPr lang="es-ES" altLang="es-ES" sz="3200" dirty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 </a:t>
            </a:r>
            <a:r>
              <a:rPr lang="es-ES" altLang="es-ES" sz="3200" dirty="0" smtClean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	   </a:t>
            </a:r>
            <a:r>
              <a:rPr lang="es-ES" altLang="es-ES" sz="3200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Steve Jobs</a:t>
            </a:r>
            <a:endParaRPr kumimoji="0" lang="es-ES" altLang="es-ES" sz="3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jemplo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usando un diccionario de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ndarrays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listas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algos={'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search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':['DFS','BFS','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Binary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Search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'Linear','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ShortestPath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Djikstra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)'],      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sorting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': ['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Quicksort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','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Mergesort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'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Heapsort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Bubble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Sort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'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Insertion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Sort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'],      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'machine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':['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RandomForest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','K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Neighbor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Logistic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Regression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'K-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Clustering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','Linear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Regression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']}</a:t>
            </a:r>
          </a:p>
          <a:p>
            <a:pPr marL="0" indent="0">
              <a:buNone/>
            </a:pP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algoDF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pd.DataFrame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(algos)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48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ataFrame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sando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 estructura de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series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pd.DataFrame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currSeries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tras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formas de crear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s-E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ataframes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DataFrame.from_dict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recibe como 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parámetro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diccionario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diccionarios o de secuencias</a:t>
            </a:r>
          </a:p>
          <a:p>
            <a:pPr algn="just"/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DataFrame.from_records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recibe una lista de 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tulas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pandas.io.parsers.read_csv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carga un archivo </a:t>
            </a:r>
            <a:r>
              <a:rPr lang="es-E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csv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lo transforma en un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71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Pandas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una librería de código abierto para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análisis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datos en Python, desarrollado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inicialmente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 2008 por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McKinney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desde entonces se ha convertido en la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librería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facto para el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análisis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datos en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ython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Visitar pagina oficial de pandas para ampliar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información: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http://pandas.pydata.org/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2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Características </a:t>
            </a:r>
            <a:r>
              <a:rPr lang="es-ES" b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Pandas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uede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procesar diferente conjunto de datos en diferentes formatos: tabular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heterogéneos,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series de tiempo, y datos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matriciales.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Permite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cargar o importar datos de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diferentes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fuentes como archivos separados por comas o de base de datos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Permite manipular los datos a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través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una serie de operaciones que permiten: filtrar, combinar, sub dividir, ordenar, agrupar y re configurar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Permite a los analistas o desarrolladores manejar los datos perdidos como : ignorar, convertir a cero o un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código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definido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Útil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 el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análisis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conversión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datos, como el modelado y el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análisis estadístico.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 integra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fácilmente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 otras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bibliotecas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 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como, </a:t>
            </a: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Scipy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scikit-learn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s-E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statmodels</a:t>
            </a: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3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Beneficios </a:t>
            </a:r>
            <a:r>
              <a:rPr lang="es-ES" b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usar </a:t>
            </a:r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pandas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8092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 de las </a:t>
            </a:r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características </a:t>
            </a:r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 </a:t>
            </a:r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distingue </a:t>
            </a:r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pandas es el conjunto de estructuras de datos que proporciona, que son adecuadas para el </a:t>
            </a:r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análisis </a:t>
            </a:r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datos, principalmente expresado en </a:t>
            </a:r>
            <a:r>
              <a:rPr lang="es-E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las Series</a:t>
            </a:r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just"/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Pandas es la respuesta o la alternativa de Python para R.</a:t>
            </a:r>
          </a:p>
          <a:p>
            <a:pPr marL="0" indent="0" algn="just">
              <a:buNone/>
            </a:pPr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Pandas estas optimizado para el trabajo para el </a:t>
            </a:r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análisis </a:t>
            </a:r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datos, en </a:t>
            </a:r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relación </a:t>
            </a:r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otros lenguajes de </a:t>
            </a:r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programación </a:t>
            </a:r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Java, C, C#, PHP, Ruby.</a:t>
            </a:r>
          </a:p>
          <a:p>
            <a:pPr marL="0" indent="0" algn="just">
              <a:buNone/>
            </a:pPr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Representación </a:t>
            </a:r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datos</a:t>
            </a:r>
          </a:p>
          <a:p>
            <a:pPr marL="0" indent="0" algn="just">
              <a:buNone/>
            </a:pPr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Rebanar(</a:t>
            </a:r>
            <a:r>
              <a:rPr lang="es-E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slycing</a:t>
            </a:r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filtrar datos</a:t>
            </a:r>
          </a:p>
          <a:p>
            <a:pPr marL="0" indent="0" algn="just">
              <a:buNone/>
            </a:pPr>
            <a:endParaRPr lang="es-ES" sz="2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s-E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ódigo conciso </a:t>
            </a:r>
            <a:r>
              <a:rPr lang="es-E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limpio.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es-ES" b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estructuras en Pandas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pandas.series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estructura de una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dimensión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pandas.DataFrame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estructura tabular de dos dimensiones(2D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pandas.Panel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estructura de tres dimensiones (3D)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siguiente estructura no hace parte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pandas, pero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hace parte del fundamento de los data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estructuras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 pandas.</a:t>
            </a:r>
          </a:p>
          <a:p>
            <a:pPr marL="0" indent="0">
              <a:buNone/>
            </a:pPr>
            <a:endParaRPr lang="es-ES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Numpy.ndarray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estructura de datos.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64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Pequeña introducción </a:t>
            </a:r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numPy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Numérico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es una biblioteca 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código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abierto para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computación científica.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Permite trabajar con arreglos y matrices con alto rendimiento.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Esta librería alacena mas eficientemente los datos que las listas 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permite operaciones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matemáticas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vectorizadas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esto se traduce que es su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rendimiento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mayor que los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estructuras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iteración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Python.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Esta ultima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característica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 basa el funcionamiento de pandas, ya que en gran medida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matriz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se utiliza para la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implementación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pandas series y pandas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ataframe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7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Pequeña introducción a </a:t>
            </a:r>
            <a:r>
              <a:rPr lang="es-ES" b="1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numPy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importar </a:t>
            </a:r>
            <a:r>
              <a:rPr lang="es-E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s-ES" sz="3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as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np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5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0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Características de 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numPy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ermite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manipulación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alto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rendimiento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secuencia de datos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homogéneos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Operaciones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vectorizadas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es una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técnica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aplicar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 operación a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través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todo o de un subconjunto de elementos sin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codificación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explicita de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iteración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 bucle.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signación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contigua de memoria: asegura que todos los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elementos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una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matriz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son directamente accesibles a un desplazamiento fijo desde el comienzo de la matriz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Selección booleana: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selección de elementos de una matriz se hace en criterios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lógicos específicos,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decir donde el calculo de los valores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boléanos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devuelve True, estos elementos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serán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parte del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subconjunto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resultados.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Rebanado o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slicing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permite al programador o el analista un medio </a:t>
            </a:r>
            <a:r>
              <a:rPr lang="es-E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efeciente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 especificar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múltiples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elementos de una matriz usando una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notación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conveniente.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0167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1301</Words>
  <Application>Microsoft Office PowerPoint</Application>
  <PresentationFormat>Panorámica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Verdana</vt:lpstr>
      <vt:lpstr>Wingdings</vt:lpstr>
      <vt:lpstr>Tema de Office</vt:lpstr>
      <vt:lpstr>Introducción a la programación en Python y R para el análisis de datos en Salud Publica.</vt:lpstr>
      <vt:lpstr>Presentación de PowerPoint</vt:lpstr>
      <vt:lpstr>Pandas</vt:lpstr>
      <vt:lpstr>Características de Pandas</vt:lpstr>
      <vt:lpstr>Beneficios de usar pandas</vt:lpstr>
      <vt:lpstr>Data estructuras en Pandas</vt:lpstr>
      <vt:lpstr>Pequeña introducción a numPy</vt:lpstr>
      <vt:lpstr>Pequeña introducción a numPy</vt:lpstr>
      <vt:lpstr>Características de numPy</vt:lpstr>
      <vt:lpstr>Numpy rendimiento</vt:lpstr>
      <vt:lpstr>Crear arreglos en numpy</vt:lpstr>
      <vt:lpstr>Crear arreglos en numpy</vt:lpstr>
      <vt:lpstr>Dimensiones en numPy</vt:lpstr>
      <vt:lpstr>Series en Pandas</vt:lpstr>
      <vt:lpstr>Ejemplo de series</vt:lpstr>
      <vt:lpstr>Ejemplo de series</vt:lpstr>
      <vt:lpstr>DataFrame</vt:lpstr>
      <vt:lpstr>Crear de un DataFrame</vt:lpstr>
      <vt:lpstr>DataFrame</vt:lpstr>
      <vt:lpstr>DataFrame</vt:lpstr>
      <vt:lpstr>DataFrame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jhovanny cañas pino</dc:creator>
  <cp:lastModifiedBy>jhovanny cañas pino</cp:lastModifiedBy>
  <cp:revision>44</cp:revision>
  <dcterms:created xsi:type="dcterms:W3CDTF">2017-08-23T00:57:40Z</dcterms:created>
  <dcterms:modified xsi:type="dcterms:W3CDTF">2017-10-10T08:41:48Z</dcterms:modified>
</cp:coreProperties>
</file>