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6" r:id="rId3"/>
    <p:sldId id="257" r:id="rId4"/>
    <p:sldId id="271" r:id="rId5"/>
    <p:sldId id="273" r:id="rId6"/>
    <p:sldId id="259" r:id="rId7"/>
    <p:sldId id="258" r:id="rId8"/>
    <p:sldId id="266" r:id="rId9"/>
    <p:sldId id="275" r:id="rId10"/>
    <p:sldId id="268" r:id="rId11"/>
    <p:sldId id="260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51" autoAdjust="0"/>
  </p:normalViewPr>
  <p:slideViewPr>
    <p:cSldViewPr snapToGrid="0">
      <p:cViewPr varScale="1">
        <p:scale>
          <a:sx n="56" d="100"/>
          <a:sy n="56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CB0C-9676-4DDC-947E-162FFD1D2850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7D536-D537-4A00-8104-A424CDEAF1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8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5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Consultar la siguiente</a:t>
            </a:r>
            <a:r>
              <a:rPr lang="es-ES" baseline="0" dirty="0" smtClean="0"/>
              <a:t> pagina para detalles de su uso en Python:</a:t>
            </a:r>
          </a:p>
          <a:p>
            <a:r>
              <a:rPr lang="es-ES" dirty="0" smtClean="0"/>
              <a:t>http://zetcode.com/lang/python/keywords/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50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7D536-D537-4A00-8104-A424CDEAF1C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26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7A1-1327-4B3C-BFED-85BF688E261E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46D-9B51-4D57-820E-95C8A00BE6F6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CAB1-568D-4E9B-85A3-33600D374925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50A4-4C73-4F1F-9560-D50252C35CB1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DF8-3840-435C-B5BC-877798BF3115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B22-D97C-4650-A6EF-6C9D49287F15}" type="datetime1">
              <a:rPr lang="es-ES" smtClean="0"/>
              <a:t>05/10/2017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0C3B-BEF3-4FDD-B004-7DE3244A6932}" type="datetime1">
              <a:rPr lang="es-ES" smtClean="0"/>
              <a:t>05/10/2017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C2D4-FDD3-44B6-BE7C-67F1922BDEF0}" type="datetime1">
              <a:rPr lang="es-ES" smtClean="0"/>
              <a:t>05/10/2017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425B-6D3B-4970-99EB-97D9255E7658}" type="datetime1">
              <a:rPr lang="es-ES" smtClean="0"/>
              <a:t>05/10/2017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17AA-BCF2-4FA2-A8D2-271D6CFBE287}" type="datetime1">
              <a:rPr lang="es-ES" smtClean="0"/>
              <a:t>05/10/2017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F85-792F-41C9-ADC2-9D552B85EE71}" type="datetime1">
              <a:rPr lang="es-ES" smtClean="0"/>
              <a:t>05/10/2017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4A88-615D-4D5F-897B-CD1DC0AB4F0E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5250" y="1961659"/>
            <a:ext cx="117007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6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“Si tenemos datos, analicemos los datos. Si solo tenemos opiniones, sigamos la mía."</a:t>
            </a:r>
            <a:r>
              <a:rPr lang="es-ES" sz="3600" dirty="0"/>
              <a:t> </a:t>
            </a:r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 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 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altLang="es-ES" sz="32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James L. </a:t>
            </a:r>
            <a:r>
              <a:rPr lang="es-ES" altLang="es-ES" sz="3200" dirty="0" err="1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Barksdale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3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23E-7F09-48D1-AA76-F8FBBE680CF1}" type="datetime1">
              <a:rPr lang="es-ES" smtClean="0"/>
              <a:t>05/10/2017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5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Pilares Orientación a objetos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concepto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orientación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 objetos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se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fundamenta entres pilares : la herencia, la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encapsulación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 el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polimorfismo</a:t>
            </a:r>
            <a:endParaRPr lang="es-ES" sz="36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52CD-A257-4DFC-916A-C0D47300F17D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2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Encapsulación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el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mecanismo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por el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cual un objeto restringe el acceso a los datos y los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métodos,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del mismo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modo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también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facilita la operación en los datos.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Toda la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representación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un objeto esta oculta al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exterior. Solo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objeto puede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interactuar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internamente con los datos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EC83-838A-4C82-8D06-7A93834511D4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publicas y no publicas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 Python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necesario entender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como las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instancias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trabajan sus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variables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publicas y no publicas</a:t>
            </a:r>
          </a:p>
          <a:p>
            <a:pPr marL="0" indent="0">
              <a:buNone/>
            </a:pP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variables de instancia publicas</a:t>
            </a:r>
          </a:p>
          <a:p>
            <a:pPr marL="0" indent="0">
              <a:buNone/>
            </a:pP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pueden inicializar desde el </a:t>
            </a: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metodo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endParaRPr lang="es-ES" sz="27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 Persona :	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__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 (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):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 de llamado de la variable: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Persona ( ' TK ' )	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tk.first_name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 # =&gt; TK</a:t>
            </a:r>
            <a:endParaRPr lang="es-E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9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publicas y no publicas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También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 puede hacer desde la clase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Persona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' TK '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Persona ()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print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tk.first_name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 # =&gt; TK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72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publicas y no publicas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 este caso se puede manejar el valor de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 variable directamente</a:t>
            </a:r>
            <a:endParaRPr lang="es-ES" sz="27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sz="27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Persona ( ' TK ' )</a:t>
            </a:r>
          </a:p>
          <a:p>
            <a:pPr marL="0" indent="0">
              <a:buNone/>
            </a:pP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tk.first_name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' </a:t>
            </a: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Kaio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'</a:t>
            </a:r>
          </a:p>
          <a:p>
            <a:pPr marL="0" indent="0">
              <a:buNone/>
            </a:pP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print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(</a:t>
            </a: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tk.first_name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 # =&gt; </a:t>
            </a:r>
            <a:r>
              <a:rPr lang="es-ES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Kaio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80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atributos privados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estrictamente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técnico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 maneja el termino privado, realmente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ningún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atributo es realmente privado (sin especificar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explícitamente)</a:t>
            </a:r>
            <a:endParaRPr lang="es-ES" sz="27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diferenciar una variable de tipo no publico es </a:t>
            </a:r>
            <a:r>
              <a:rPr lang="es-E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anteponiendo </a:t>
            </a:r>
            <a:r>
              <a:rPr lang="es-E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carácter de subrayado “_” antes del nombre de la variables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1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publivas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no publicas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483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 Persona :	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__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 ( auto , nombre apellido , correo electrónico ):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._email = correo electrónico</a:t>
            </a:r>
          </a:p>
          <a:p>
            <a:endParaRPr lang="es-ES" sz="18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sz="18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86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publicas y no publicas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declarar un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 publico: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Person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	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__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self.first_name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first_name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._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age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show_age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return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._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age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Person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('TK', 25)	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print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._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show_age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())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0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Herencia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Objetos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del mundo real, compartes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características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 comportamiento similares.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Por ejemplo, los hijos hereden comportamientos y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características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sus ancestros: color de ojos, piel,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carácter,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etc.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terminología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orientada a objetos, las clases pueden heredar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características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comunes y comportamientos de otra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es decir pueden heredar datos y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métodos.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0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Herencia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Implementación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class Car: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__(self,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number_of_wheels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seating_capacity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maximum_velocity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my_car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Car(4, 5, 250)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my_car.number_of_wheels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my_car.seating_capacity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my_car.maximum_velocity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5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Introducción a la programación en Python y R para el análisis de datos en 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Salud 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ublica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Fundamentos de programación en Python: Orientación a objetos.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086328"/>
            <a:ext cx="9144000" cy="7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Instructor: Jhovanny Cañas Pino.</a:t>
            </a:r>
          </a:p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Orientado: Carlos Alberto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Tangarife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5AF-547B-432B-A808-EB08936BA9A9}" type="datetime1">
              <a:rPr lang="es-ES" smtClean="0"/>
              <a:t>05/10/2017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8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Herencia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para implementar herencia, aplicando la clase padre, como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parámetro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 la clase hija.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ElectricCar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(Car):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__(self,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Car.__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__(self,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my_electric_car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ElectricCar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(4, 5, 250)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my_electric_car.number_of_wheels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 # =&gt; 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my_electric_car.seating_capacity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 # =&gt;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my_electric_car.maximum_velocity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 # =&gt; 250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63F-97F2-4E20-A494-772DBEBA0FEA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71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Orientación a objetos(OO) en Python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en </a:t>
            </a:r>
            <a:r>
              <a:rPr lang="es-E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todo es </a:t>
            </a: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objeto,  por lo </a:t>
            </a:r>
            <a:r>
              <a:rPr lang="es-E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tanto Python </a:t>
            </a: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definir clases que encapsulan los datos de los objetos y las funciones que los manipulan, en este caso se les llama </a:t>
            </a:r>
            <a:r>
              <a:rPr lang="es-E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</a:t>
            </a: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que pertenecen a un contexto particular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AB3B-A3F6-44E4-9B95-9D987F074B1F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</a:t>
            </a:r>
            <a:r>
              <a:rPr lang="es-ES" dirty="0" smtClean="0"/>
              <a:t> </a:t>
            </a:r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 es un objeto?</a:t>
            </a:r>
            <a:r>
              <a:rPr lang="es-ES" dirty="0"/>
              <a:t/>
            </a:r>
            <a:br>
              <a:rPr lang="es-ES" dirty="0"/>
            </a:b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representaciones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del mundo real pueden ser cosas tangibles o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intangibles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abstractos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los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conceptos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Ejemplo:</a:t>
            </a:r>
          </a:p>
          <a:p>
            <a:pPr marL="0" indent="0" algn="just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automóvil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un objeto tangible del mundo real, que tiene los siguientes datos: numero de llantas, numero de puertas, color, capacidad de carga. Pero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también exhibe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comportamiento: acelerar, frena, indicadores del estado del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vehículo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el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acelerómetro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 medidor de gasolina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orientación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objetos: los datos son atributos y los comportamientos son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métodos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90E-E88B-4B85-B7DC-374D6385F944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3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Orientación </a:t>
            </a:r>
            <a:r>
              <a:rPr lang="es-ES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objetos en </a:t>
            </a:r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Una 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clase es una plantilla o modelo para crear o instancias objetos, donde e define los atributos y </a:t>
            </a:r>
            <a:r>
              <a:rPr lang="es-ES" sz="2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métodos 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que </a:t>
            </a:r>
            <a:r>
              <a:rPr lang="es-ES" sz="2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tendrán 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los objetos.</a:t>
            </a:r>
          </a:p>
          <a:p>
            <a:pPr marL="0" indent="0">
              <a:buNone/>
            </a:pP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Sintaxis para declarar una clase en </a:t>
            </a:r>
            <a:r>
              <a:rPr lang="es-ES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python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class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Nombre_clase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sz="2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pass</a:t>
            </a:r>
            <a:endParaRPr lang="es-ES" sz="29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ejemplo:</a:t>
            </a:r>
          </a:p>
          <a:p>
            <a:pPr marL="0" indent="0">
              <a:buNone/>
            </a:pPr>
            <a:endParaRPr lang="es-ES" sz="29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class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Vehiculo</a:t>
            </a: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pass</a:t>
            </a:r>
            <a:endParaRPr lang="es-ES" sz="29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E63-6FD0-413F-A8FB-D05EAF0AB686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Instanciar un objeto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Ahora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declara la clase, podemos instanciar objetos de esta clase de la siguiente manera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carro = </a:t>
            </a: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Vehiculo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print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(carro)</a:t>
            </a:r>
          </a:p>
          <a:p>
            <a:pPr marL="0" indent="0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el anterior ejemplo carro es un objeto(instancia) de la clase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vehículo.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70C-D02F-4D16-A5C1-86D1CCC40240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de un objeto con datos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los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atributos que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tendrán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las instancias, podemos declarar cuales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datos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puede recibir cuando inicie: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class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Veiculo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s-ES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__</a:t>
            </a:r>
            <a:r>
              <a:rPr lang="es-ES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__(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numero_llantas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color,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numero_perutas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	</a:t>
            </a:r>
            <a:r>
              <a:rPr lang="es-ES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self.numero_llantas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=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numero_llantas</a:t>
            </a:r>
            <a:endParaRPr lang="es-ES" sz="31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	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self.color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color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	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self.numero_puertas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numero_puertas</a:t>
            </a:r>
            <a:endParaRPr lang="es-ES" sz="31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 </a:t>
            </a:r>
            <a:r>
              <a:rPr lang="es-ES" sz="3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se encarga de inicializar los valores de los atributos la primera vez que se instancia la clase, similar al concepto de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constructor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en otros lenguajes, a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continuación un ejemplo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como instancia un objeto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vehículo </a:t>
            </a:r>
            <a:r>
              <a:rPr lang="es-E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 </a:t>
            </a:r>
            <a:r>
              <a:rPr lang="es-E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atributos</a:t>
            </a:r>
          </a:p>
          <a:p>
            <a:pPr marL="0" indent="0">
              <a:buNone/>
            </a:pPr>
            <a:endParaRPr lang="es-ES" sz="31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ferrari_500 = </a:t>
            </a:r>
            <a:r>
              <a:rPr lang="es-E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Vehiculo</a:t>
            </a:r>
            <a:r>
              <a:rPr lang="es-E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(4,’rojo’,2)</a:t>
            </a:r>
          </a:p>
          <a:p>
            <a:endParaRPr lang="es-ES" sz="31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249-DEA1-4BE5-BB8C-E4BB8EF36C55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de un objeto con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Ya tenemos los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atributos,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como accedemos a ellos, como enviamos un mensaje al objeto para indagar sobre el, mediante los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que son el comportamiento del objeto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continiacuon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un ejemplo de su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implementación: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class Vehicle: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__(self,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type_of_tank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number_of_wheels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self.type_of_tank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type_of_tank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self.seating_capacity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seating_capacity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self.maximum_velocity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maximum_velocity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return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self.number_of_wheels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set_number_of_wheels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(self, number):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self.number_of_wheels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= number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5AE-A384-4C35-8686-19B36DCAA1A4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6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Getters</a:t>
            </a:r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 </a:t>
            </a:r>
            <a:r>
              <a:rPr lang="es-ES" b="1" dirty="0" err="1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Setters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Los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métodos anteriores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son los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métodos básicos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 un objeto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denominados </a:t>
            </a:r>
            <a:r>
              <a:rPr lang="es-E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getter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 and setter, el primero obtiene el valor del atributo y el segundo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asignan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o 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actualiza 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el valor del atributos.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AB33-D970-4E9E-A9C2-54847E81CC1D}" type="datetime1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programación en Python y R para el análisis de datos en Salud Publica.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075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982</Words>
  <Application>Microsoft Office PowerPoint</Application>
  <PresentationFormat>Panorámica</PresentationFormat>
  <Paragraphs>216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Verdana</vt:lpstr>
      <vt:lpstr>Tema de Office</vt:lpstr>
      <vt:lpstr>Presentación de PowerPoint</vt:lpstr>
      <vt:lpstr>Introducción a la programación en Python y R para el análisis de datos en Salud Publica.</vt:lpstr>
      <vt:lpstr>Orientación a objetos(OO) en Python</vt:lpstr>
      <vt:lpstr>¿ Que es un objeto? </vt:lpstr>
      <vt:lpstr>Orientación a objetos en Python</vt:lpstr>
      <vt:lpstr>Instanciar un objeto</vt:lpstr>
      <vt:lpstr>Inicialización de un objeto con datos</vt:lpstr>
      <vt:lpstr>Inicialización de un objeto con datos</vt:lpstr>
      <vt:lpstr>Getters y Setters</vt:lpstr>
      <vt:lpstr>Pilares Orientación a objetos</vt:lpstr>
      <vt:lpstr>Encapsulación</vt:lpstr>
      <vt:lpstr>Variables publicas y no publicas</vt:lpstr>
      <vt:lpstr>Variables publicas y no publicas</vt:lpstr>
      <vt:lpstr>Variables publicas y no publicas</vt:lpstr>
      <vt:lpstr>Variables o atributos privados</vt:lpstr>
      <vt:lpstr>Variables publivas y no publicas</vt:lpstr>
      <vt:lpstr>Variables publicas y no publicas</vt:lpstr>
      <vt:lpstr>Herencia</vt:lpstr>
      <vt:lpstr>Herencia</vt:lpstr>
      <vt:lpstr>Herencia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jhovanny cañas pino</dc:creator>
  <cp:lastModifiedBy>Profesor</cp:lastModifiedBy>
  <cp:revision>59</cp:revision>
  <dcterms:created xsi:type="dcterms:W3CDTF">2017-08-23T00:57:40Z</dcterms:created>
  <dcterms:modified xsi:type="dcterms:W3CDTF">2017-10-05T22:45:22Z</dcterms:modified>
</cp:coreProperties>
</file>