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C2436-7AA3-4115-AF85-7055E3AB988C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17E0F-DB14-4926-A8C8-7CF5D61EA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690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C2436-7AA3-4115-AF85-7055E3AB988C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17E0F-DB14-4926-A8C8-7CF5D61EA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485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C2436-7AA3-4115-AF85-7055E3AB988C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17E0F-DB14-4926-A8C8-7CF5D61EA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686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C2436-7AA3-4115-AF85-7055E3AB988C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17E0F-DB14-4926-A8C8-7CF5D61EA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62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C2436-7AA3-4115-AF85-7055E3AB988C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17E0F-DB14-4926-A8C8-7CF5D61EA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502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C2436-7AA3-4115-AF85-7055E3AB988C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17E0F-DB14-4926-A8C8-7CF5D61EA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981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C2436-7AA3-4115-AF85-7055E3AB988C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17E0F-DB14-4926-A8C8-7CF5D61EA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064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C2436-7AA3-4115-AF85-7055E3AB988C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17E0F-DB14-4926-A8C8-7CF5D61EA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204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C2436-7AA3-4115-AF85-7055E3AB988C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17E0F-DB14-4926-A8C8-7CF5D61EA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267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C2436-7AA3-4115-AF85-7055E3AB988C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17E0F-DB14-4926-A8C8-7CF5D61EA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35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C2436-7AA3-4115-AF85-7055E3AB988C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17E0F-DB14-4926-A8C8-7CF5D61EA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426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1C2436-7AA3-4115-AF85-7055E3AB988C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017E0F-DB14-4926-A8C8-7CF5D61EA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770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837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331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132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366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3160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Jonatas Alves de Oliveira</dc:creator>
  <cp:lastModifiedBy>Jonatas Alves de Oliveira</cp:lastModifiedBy>
  <cp:revision>1</cp:revision>
  <dcterms:created xsi:type="dcterms:W3CDTF">2020-05-08T00:27:22Z</dcterms:created>
  <dcterms:modified xsi:type="dcterms:W3CDTF">2020-05-08T00:29:59Z</dcterms:modified>
</cp:coreProperties>
</file>