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3" r:id="rId3"/>
    <p:sldId id="274" r:id="rId4"/>
    <p:sldId id="278" r:id="rId5"/>
    <p:sldId id="279" r:id="rId6"/>
    <p:sldId id="280" r:id="rId7"/>
    <p:sldId id="281" r:id="rId8"/>
    <p:sldId id="282" r:id="rId9"/>
    <p:sldId id="275" r:id="rId10"/>
    <p:sldId id="291" r:id="rId11"/>
    <p:sldId id="292" r:id="rId12"/>
    <p:sldId id="293" r:id="rId13"/>
    <p:sldId id="295" r:id="rId14"/>
    <p:sldId id="276" r:id="rId15"/>
    <p:sldId id="277" r:id="rId16"/>
    <p:sldId id="284" r:id="rId17"/>
    <p:sldId id="285" r:id="rId18"/>
    <p:sldId id="296" r:id="rId19"/>
    <p:sldId id="286" r:id="rId20"/>
    <p:sldId id="288" r:id="rId21"/>
    <p:sldId id="289" r:id="rId22"/>
    <p:sldId id="297" r:id="rId23"/>
    <p:sldId id="290" r:id="rId24"/>
    <p:sldId id="300" r:id="rId25"/>
    <p:sldId id="29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7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0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2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534D-49C6-0343-AD7C-64FB1AF7509D}" type="datetimeFigureOut">
              <a:rPr lang="en-US" smtClean="0"/>
              <a:t>5/30/12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ACFA-D77F-1443-8930-1BB4E3CA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7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8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7925-1E77-C94E-9BED-1D787524DC63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31B2E-168B-8C48-BBF2-AE873C20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– Class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544011"/>
          </a:xfrm>
        </p:spPr>
        <p:txBody>
          <a:bodyPr>
            <a:normAutofit/>
          </a:bodyPr>
          <a:lstStyle/>
          <a:p>
            <a:r>
              <a:rPr lang="en-US" dirty="0" smtClean="0"/>
              <a:t>Manipulation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0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.html()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</a:t>
            </a:r>
            <a:r>
              <a:rPr lang="en-US" sz="2000" dirty="0" smtClean="0"/>
              <a:t>h1&gt;</a:t>
            </a:r>
            <a:r>
              <a:rPr lang="en-US" sz="2000" dirty="0" smtClean="0"/>
              <a:t>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85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This method will replace all HTML inside the selected element.</a:t>
            </a:r>
          </a:p>
          <a:p>
            <a:pPr marL="0" indent="0">
              <a:buNone/>
            </a:pPr>
            <a:r>
              <a:rPr lang="en-US" dirty="0" smtClean="0"/>
              <a:t>A) $(</a:t>
            </a:r>
            <a:r>
              <a:rPr lang="en-US" dirty="0" smtClean="0"/>
              <a:t>“</a:t>
            </a:r>
            <a:r>
              <a:rPr lang="en-US" dirty="0" err="1" smtClean="0"/>
              <a:t>div.hello</a:t>
            </a:r>
            <a:r>
              <a:rPr lang="en-US" dirty="0" smtClean="0"/>
              <a:t>”</a:t>
            </a:r>
            <a:r>
              <a:rPr lang="en-US" dirty="0"/>
              <a:t>). </a:t>
            </a:r>
            <a:r>
              <a:rPr lang="en-US" dirty="0" smtClean="0"/>
              <a:t>html(</a:t>
            </a:r>
          </a:p>
          <a:p>
            <a:pPr marL="0" indent="0">
              <a:buNone/>
            </a:pPr>
            <a:r>
              <a:rPr lang="en-US" dirty="0" smtClean="0"/>
              <a:t>“&lt;h2&gt;This is a test&lt;/h2&gt;”)</a:t>
            </a:r>
          </a:p>
          <a:p>
            <a:pPr marL="0" indent="0">
              <a:buNone/>
            </a:pPr>
            <a:r>
              <a:rPr lang="en-US" dirty="0" smtClean="0"/>
              <a:t>B) $(“</a:t>
            </a:r>
            <a:r>
              <a:rPr lang="en-US" dirty="0" err="1" smtClean="0"/>
              <a:t>div.hello</a:t>
            </a:r>
            <a:r>
              <a:rPr lang="en-US" dirty="0" smtClean="0"/>
              <a:t>”).html()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4050621"/>
            <a:ext cx="7678265" cy="211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 err="1" smtClean="0"/>
              <a:t>jQuery</a:t>
            </a:r>
            <a:r>
              <a:rPr lang="en-US" dirty="0" smtClean="0"/>
              <a:t>( </a:t>
            </a:r>
            <a:r>
              <a:rPr lang="en-US" dirty="0" err="1" smtClean="0"/>
              <a:t>div.hello</a:t>
            </a:r>
            <a:r>
              <a:rPr lang="en-US" dirty="0" smtClean="0"/>
              <a:t> )</a:t>
            </a:r>
          </a:p>
          <a:p>
            <a:pPr marL="514350" indent="-514350">
              <a:buAutoNum type="alphaUcParenR"/>
            </a:pPr>
            <a:r>
              <a:rPr lang="en-US" dirty="0" smtClean="0"/>
              <a:t>“&lt;h2&gt;This is a test&lt;/h2&gt;”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901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.append()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</a:t>
            </a:r>
            <a:r>
              <a:rPr lang="en-US" sz="2000" dirty="0" smtClean="0"/>
              <a:t>h1&gt;</a:t>
            </a:r>
            <a:r>
              <a:rPr lang="en-US" sz="2000" dirty="0" smtClean="0"/>
              <a:t>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85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This will insert HTML elements AFTER the final HTML of the selector (Right before the closing tag).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dirty="0" smtClean="0"/>
              <a:t>$(“</a:t>
            </a:r>
            <a:r>
              <a:rPr lang="en-US" dirty="0" err="1" smtClean="0"/>
              <a:t>div.hello</a:t>
            </a:r>
            <a:r>
              <a:rPr lang="en-US" dirty="0" smtClean="0"/>
              <a:t>”</a:t>
            </a:r>
            <a:r>
              <a:rPr lang="en-US" dirty="0"/>
              <a:t>)</a:t>
            </a:r>
            <a:r>
              <a:rPr lang="en-US" dirty="0" smtClean="0"/>
              <a:t>.append(</a:t>
            </a:r>
          </a:p>
          <a:p>
            <a:pPr marL="0" indent="0">
              <a:buNone/>
            </a:pPr>
            <a:r>
              <a:rPr lang="en-US" dirty="0" smtClean="0"/>
              <a:t>“&lt;h2&gt;Test Text&lt;/h2&gt;”)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4050621"/>
            <a:ext cx="7678265" cy="211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A) </a:t>
            </a:r>
            <a:r>
              <a:rPr lang="en-US" dirty="0" err="1" smtClean="0"/>
              <a:t>jQuery</a:t>
            </a:r>
            <a:r>
              <a:rPr lang="en-US" dirty="0"/>
              <a:t>(</a:t>
            </a:r>
            <a:r>
              <a:rPr lang="en-US" dirty="0" smtClean="0"/>
              <a:t>h1)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901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.empty()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</a:t>
            </a:r>
            <a:r>
              <a:rPr lang="en-US" sz="2000" dirty="0" smtClean="0"/>
              <a:t>h1&gt;</a:t>
            </a:r>
            <a:r>
              <a:rPr lang="en-US" sz="2000" dirty="0" smtClean="0"/>
              <a:t>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85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This method will empty out the html selector.</a:t>
            </a:r>
          </a:p>
          <a:p>
            <a:pPr marL="0" indent="0">
              <a:buNone/>
            </a:pPr>
            <a:r>
              <a:rPr lang="en-US" dirty="0" smtClean="0"/>
              <a:t>A) </a:t>
            </a:r>
            <a:r>
              <a:rPr lang="en-US" dirty="0" smtClean="0"/>
              <a:t>$(</a:t>
            </a:r>
            <a:r>
              <a:rPr lang="en-US" dirty="0" smtClean="0"/>
              <a:t>“h1</a:t>
            </a:r>
            <a:r>
              <a:rPr lang="en-US" dirty="0" smtClean="0"/>
              <a:t>”</a:t>
            </a:r>
            <a:r>
              <a:rPr lang="en-US" dirty="0"/>
              <a:t>)</a:t>
            </a:r>
            <a:r>
              <a:rPr lang="en-US" dirty="0" smtClean="0"/>
              <a:t>.empty()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4050621"/>
            <a:ext cx="7678265" cy="211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A) </a:t>
            </a:r>
            <a:r>
              <a:rPr lang="en-US" dirty="0" err="1" smtClean="0"/>
              <a:t>jQuery</a:t>
            </a:r>
            <a:r>
              <a:rPr lang="en-US" dirty="0"/>
              <a:t>(</a:t>
            </a:r>
            <a:r>
              <a:rPr lang="en-US" dirty="0" smtClean="0"/>
              <a:t>h1)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901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.remove()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</a:t>
            </a:r>
            <a:r>
              <a:rPr lang="en-US" sz="2000" dirty="0" smtClean="0"/>
              <a:t>h1&gt;</a:t>
            </a:r>
            <a:r>
              <a:rPr lang="en-US" sz="2000" dirty="0" smtClean="0"/>
              <a:t>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85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This will remove the selected HTML element.</a:t>
            </a:r>
          </a:p>
          <a:p>
            <a:pPr marL="0" indent="0">
              <a:buNone/>
            </a:pPr>
            <a:r>
              <a:rPr lang="en-US" dirty="0" smtClean="0"/>
              <a:t>A) </a:t>
            </a:r>
            <a:r>
              <a:rPr lang="en-US" dirty="0" smtClean="0"/>
              <a:t>$(</a:t>
            </a:r>
            <a:r>
              <a:rPr lang="en-US" dirty="0" smtClean="0"/>
              <a:t>“h1</a:t>
            </a:r>
            <a:r>
              <a:rPr lang="en-US" dirty="0" smtClean="0"/>
              <a:t>”</a:t>
            </a:r>
            <a:r>
              <a:rPr lang="en-US" dirty="0"/>
              <a:t>)</a:t>
            </a:r>
            <a:r>
              <a:rPr lang="en-US" dirty="0" smtClean="0"/>
              <a:t>.remove()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4050621"/>
            <a:ext cx="7678265" cy="211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A) </a:t>
            </a:r>
            <a:r>
              <a:rPr lang="en-US" dirty="0" err="1" smtClean="0"/>
              <a:t>jQuery</a:t>
            </a:r>
            <a:r>
              <a:rPr lang="en-US" dirty="0"/>
              <a:t>(</a:t>
            </a:r>
            <a:r>
              <a:rPr lang="en-US" dirty="0" smtClean="0"/>
              <a:t>h1)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9011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user interacts with the web site, one of the methods on the following resource gets called: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api.jquery.com</a:t>
            </a:r>
            <a:r>
              <a:rPr lang="en-US" dirty="0"/>
              <a:t>/category/events/</a:t>
            </a:r>
          </a:p>
        </p:txBody>
      </p:sp>
    </p:spTree>
    <p:extLst>
      <p:ext uri="{BB962C8B-B14F-4D97-AF65-F5344CB8AC3E}">
        <p14:creationId xmlns:p14="http://schemas.microsoft.com/office/powerpoint/2010/main" val="77829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$(selector</a:t>
            </a:r>
            <a:r>
              <a:rPr lang="en-US" dirty="0" smtClean="0"/>
              <a:t>).ready( handler );</a:t>
            </a:r>
          </a:p>
          <a:p>
            <a:r>
              <a:rPr lang="en-US" dirty="0" smtClean="0"/>
              <a:t>$(selector).click() / .click( handler );</a:t>
            </a:r>
          </a:p>
          <a:p>
            <a:r>
              <a:rPr lang="en-US" dirty="0"/>
              <a:t>$(selector).focus() / .focus( handler )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smtClean="0"/>
              <a:t>(selector).blur() / .blur( handler );</a:t>
            </a:r>
          </a:p>
          <a:p>
            <a:r>
              <a:rPr lang="en-US" dirty="0" smtClean="0"/>
              <a:t>$</a:t>
            </a:r>
            <a:r>
              <a:rPr lang="en-US" dirty="0"/>
              <a:t>(selector)</a:t>
            </a:r>
            <a:r>
              <a:rPr lang="en-US" dirty="0" smtClean="0"/>
              <a:t>.change(</a:t>
            </a:r>
            <a:r>
              <a:rPr lang="en-US" dirty="0"/>
              <a:t>) / </a:t>
            </a:r>
            <a:r>
              <a:rPr lang="en-US" dirty="0" smtClean="0"/>
              <a:t>.change( handler );</a:t>
            </a:r>
          </a:p>
          <a:p>
            <a:r>
              <a:rPr lang="en-US" dirty="0" smtClean="0"/>
              <a:t>$(selector).</a:t>
            </a:r>
            <a:r>
              <a:rPr lang="en-US" dirty="0" err="1" smtClean="0"/>
              <a:t>mouseenter</a:t>
            </a:r>
            <a:r>
              <a:rPr lang="en-US" dirty="0" smtClean="0"/>
              <a:t>( </a:t>
            </a:r>
            <a:r>
              <a:rPr lang="en-US" dirty="0" smtClean="0"/>
              <a:t>handler )</a:t>
            </a:r>
            <a:r>
              <a:rPr lang="en-US" dirty="0" smtClean="0"/>
              <a:t>;</a:t>
            </a:r>
          </a:p>
          <a:p>
            <a:r>
              <a:rPr lang="en-US" dirty="0"/>
              <a:t>$(selector).</a:t>
            </a:r>
            <a:r>
              <a:rPr lang="en-US" dirty="0" err="1" smtClean="0"/>
              <a:t>mouseleave</a:t>
            </a:r>
            <a:r>
              <a:rPr lang="en-US" dirty="0" smtClean="0"/>
              <a:t>( </a:t>
            </a:r>
            <a:r>
              <a:rPr lang="en-US" dirty="0"/>
              <a:t>handler );</a:t>
            </a:r>
          </a:p>
          <a:p>
            <a:r>
              <a:rPr lang="en-US" dirty="0" smtClean="0"/>
              <a:t>$</a:t>
            </a:r>
            <a:r>
              <a:rPr lang="en-US" dirty="0" smtClean="0"/>
              <a:t>(selector).live( “event”, handler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10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.ready( handler 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Waits until the DOM is loaded</a:t>
            </a:r>
            <a:endParaRPr lang="en-US" dirty="0"/>
          </a:p>
          <a:p>
            <a:r>
              <a:rPr lang="en-US" dirty="0" smtClean="0"/>
              <a:t>Ignores asset loading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$(document).ready( function() {</a:t>
            </a:r>
          </a:p>
          <a:p>
            <a:pPr marL="0" indent="0">
              <a:buNone/>
            </a:pPr>
            <a:r>
              <a:rPr lang="en-US" dirty="0" smtClean="0"/>
              <a:t>  // Your code goes here!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60411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.click() / .click( handler 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</a:t>
            </a:r>
            <a:r>
              <a:rPr lang="en-US" sz="2000" dirty="0" smtClean="0"/>
              <a:t>h1&gt;</a:t>
            </a:r>
            <a:r>
              <a:rPr lang="en-US" sz="2000" dirty="0" smtClean="0"/>
              <a:t>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</a:t>
            </a:r>
            <a:r>
              <a:rPr lang="en-US" sz="2000" dirty="0" smtClean="0"/>
              <a:t>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85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When an element is clicked, this event will fire.</a:t>
            </a:r>
          </a:p>
          <a:p>
            <a:pPr marL="0" indent="0">
              <a:buNone/>
            </a:pPr>
            <a:r>
              <a:rPr lang="en-US" dirty="0" smtClean="0"/>
              <a:t>$(</a:t>
            </a:r>
            <a:r>
              <a:rPr lang="en-US" dirty="0" smtClean="0"/>
              <a:t>“</a:t>
            </a:r>
            <a:r>
              <a:rPr lang="en-US" dirty="0" err="1" smtClean="0"/>
              <a:t>div.hello</a:t>
            </a:r>
            <a:r>
              <a:rPr lang="en-US" dirty="0" smtClean="0"/>
              <a:t>”</a:t>
            </a:r>
            <a:r>
              <a:rPr lang="en-US" dirty="0"/>
              <a:t>)</a:t>
            </a:r>
            <a:r>
              <a:rPr lang="en-US" dirty="0" smtClean="0"/>
              <a:t>.click( function()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alert(“hi”)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/>
              <a:t>$(“</a:t>
            </a:r>
            <a:r>
              <a:rPr lang="en-US" dirty="0" err="1"/>
              <a:t>div.hello</a:t>
            </a:r>
            <a:r>
              <a:rPr lang="en-US" dirty="0"/>
              <a:t>”).click</a:t>
            </a:r>
            <a:r>
              <a:rPr lang="en-US" dirty="0" smtClean="0"/>
              <a:t>()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5053221"/>
            <a:ext cx="7678265" cy="211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Both return </a:t>
            </a:r>
            <a:r>
              <a:rPr lang="en-US" dirty="0" err="1" smtClean="0"/>
              <a:t>jquery</a:t>
            </a:r>
            <a:r>
              <a:rPr lang="en-US" dirty="0" smtClean="0"/>
              <a:t> elements: </a:t>
            </a:r>
          </a:p>
          <a:p>
            <a:pPr marL="0" indent="0"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(</a:t>
            </a:r>
            <a:r>
              <a:rPr lang="en-US" dirty="0" err="1" smtClean="0"/>
              <a:t>div.hello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041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.focus() / .focus( handler 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</a:t>
            </a:r>
            <a:r>
              <a:rPr lang="en-US" sz="2000" dirty="0" smtClean="0"/>
              <a:t>h1&gt;</a:t>
            </a:r>
            <a:r>
              <a:rPr lang="en-US" sz="2000" dirty="0" smtClean="0"/>
              <a:t>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&lt;input class=“hello”&gt;</a:t>
            </a: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&lt;</a:t>
            </a:r>
            <a:r>
              <a:rPr lang="en-US" sz="2000" dirty="0" smtClean="0"/>
              <a:t>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8794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When an element gains focus, this event is triggered.</a:t>
            </a:r>
          </a:p>
          <a:p>
            <a:pPr marL="0" indent="0">
              <a:buNone/>
            </a:pPr>
            <a:r>
              <a:rPr lang="en-US" dirty="0" smtClean="0"/>
              <a:t>$(</a:t>
            </a:r>
            <a:r>
              <a:rPr lang="en-US" dirty="0" smtClean="0"/>
              <a:t>“</a:t>
            </a:r>
            <a:r>
              <a:rPr lang="en-US" dirty="0" err="1" smtClean="0"/>
              <a:t>input.hello</a:t>
            </a:r>
            <a:r>
              <a:rPr lang="en-US" dirty="0" smtClean="0"/>
              <a:t>”</a:t>
            </a:r>
            <a:r>
              <a:rPr lang="en-US" dirty="0" smtClean="0"/>
              <a:t>).focus( function() {</a:t>
            </a:r>
          </a:p>
          <a:p>
            <a:pPr marL="0" indent="0">
              <a:buNone/>
            </a:pPr>
            <a:r>
              <a:rPr lang="en-US" dirty="0" smtClean="0"/>
              <a:t>  alert(“hi”)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 smtClean="0"/>
              <a:t>“</a:t>
            </a:r>
            <a:r>
              <a:rPr lang="en-US" dirty="0" err="1" smtClean="0"/>
              <a:t>input.hello</a:t>
            </a:r>
            <a:r>
              <a:rPr lang="en-US" dirty="0"/>
              <a:t>”)</a:t>
            </a:r>
            <a:r>
              <a:rPr lang="en-US" dirty="0" smtClean="0"/>
              <a:t>.focus()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5414157"/>
            <a:ext cx="7678265" cy="211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Both return </a:t>
            </a:r>
            <a:r>
              <a:rPr lang="en-US" dirty="0" err="1" smtClean="0"/>
              <a:t>jquery</a:t>
            </a:r>
            <a:r>
              <a:rPr lang="en-US" dirty="0" smtClean="0"/>
              <a:t> elements: </a:t>
            </a:r>
          </a:p>
          <a:p>
            <a:pPr marL="0" indent="0"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(</a:t>
            </a:r>
            <a:r>
              <a:rPr lang="en-US" dirty="0" err="1" smtClean="0"/>
              <a:t>input.hello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7612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.blur() / .blur( handler 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</a:t>
            </a:r>
            <a:r>
              <a:rPr lang="en-US" sz="2000" dirty="0" smtClean="0"/>
              <a:t>h1&gt;</a:t>
            </a:r>
            <a:r>
              <a:rPr lang="en-US" sz="2000" dirty="0" smtClean="0"/>
              <a:t>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&lt;input class=“hello”&gt;</a:t>
            </a: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&lt;</a:t>
            </a:r>
            <a:r>
              <a:rPr lang="en-US" sz="2000" dirty="0" smtClean="0"/>
              <a:t>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85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When an element loses focus, this event is triggered</a:t>
            </a:r>
          </a:p>
          <a:p>
            <a:pPr marL="0" indent="0">
              <a:buNone/>
            </a:pPr>
            <a:r>
              <a:rPr lang="en-US" dirty="0" smtClean="0"/>
              <a:t>$(</a:t>
            </a:r>
            <a:r>
              <a:rPr lang="en-US" dirty="0" smtClean="0"/>
              <a:t>“</a:t>
            </a:r>
            <a:r>
              <a:rPr lang="en-US" dirty="0" err="1" smtClean="0"/>
              <a:t>input.hello</a:t>
            </a:r>
            <a:r>
              <a:rPr lang="en-US" dirty="0" smtClean="0"/>
              <a:t>”</a:t>
            </a:r>
            <a:r>
              <a:rPr lang="en-US" dirty="0"/>
              <a:t>)</a:t>
            </a:r>
            <a:r>
              <a:rPr lang="en-US" dirty="0" smtClean="0"/>
              <a:t>.blur( function()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alert(“hi”)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 smtClean="0"/>
              <a:t>“</a:t>
            </a:r>
            <a:r>
              <a:rPr lang="en-US" dirty="0" err="1" smtClean="0"/>
              <a:t>input.hello</a:t>
            </a:r>
            <a:r>
              <a:rPr lang="en-US" dirty="0"/>
              <a:t>”)</a:t>
            </a:r>
            <a:r>
              <a:rPr lang="en-US" dirty="0" smtClean="0"/>
              <a:t>.blur()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5026485"/>
            <a:ext cx="7678265" cy="211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Both return </a:t>
            </a:r>
            <a:r>
              <a:rPr lang="en-US" dirty="0" err="1" smtClean="0"/>
              <a:t>jquery</a:t>
            </a:r>
            <a:r>
              <a:rPr lang="en-US" dirty="0" smtClean="0"/>
              <a:t> elements: </a:t>
            </a:r>
          </a:p>
          <a:p>
            <a:pPr marL="0" indent="0"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(</a:t>
            </a:r>
            <a:r>
              <a:rPr lang="en-US" dirty="0" err="1" smtClean="0"/>
              <a:t>input.hello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041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-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api.jquery.com</a:t>
            </a:r>
            <a:r>
              <a:rPr lang="en-US" dirty="0"/>
              <a:t>/category/manipulation/</a:t>
            </a:r>
          </a:p>
          <a:p>
            <a:r>
              <a:rPr lang="en-US" dirty="0" smtClean="0"/>
              <a:t>Includes both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93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.change() / .change( handler 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16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</a:t>
            </a:r>
            <a:r>
              <a:rPr lang="en-US" sz="2000" dirty="0" smtClean="0"/>
              <a:t>h1&gt;</a:t>
            </a:r>
            <a:r>
              <a:rPr lang="en-US" sz="2000" dirty="0" smtClean="0"/>
              <a:t>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&lt;select class=“hello”&gt;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&lt;option&gt;One&lt;/option&gt;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/>
              <a:t>&lt;option</a:t>
            </a:r>
            <a:r>
              <a:rPr lang="en-US" sz="2000" dirty="0" smtClean="0"/>
              <a:t>&gt;Two&lt;</a:t>
            </a:r>
            <a:r>
              <a:rPr lang="en-US" sz="2000" dirty="0"/>
              <a:t>/option&gt;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&lt;option</a:t>
            </a:r>
            <a:r>
              <a:rPr lang="en-US" sz="2000" dirty="0" smtClean="0"/>
              <a:t>&gt;Three&lt;</a:t>
            </a:r>
            <a:r>
              <a:rPr lang="en-US" sz="2000" dirty="0"/>
              <a:t>/option&gt;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&lt;/select&gt;</a:t>
            </a: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&lt;</a:t>
            </a:r>
            <a:r>
              <a:rPr lang="en-US" sz="2000" dirty="0" smtClean="0"/>
              <a:t>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29848" y="1600200"/>
            <a:ext cx="6146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When an element changes, this event is triggered</a:t>
            </a:r>
          </a:p>
          <a:p>
            <a:pPr marL="0" indent="0">
              <a:buNone/>
            </a:pPr>
            <a:r>
              <a:rPr lang="en-US" dirty="0" smtClean="0"/>
              <a:t>$(</a:t>
            </a:r>
            <a:r>
              <a:rPr lang="en-US" dirty="0" smtClean="0"/>
              <a:t>“</a:t>
            </a:r>
            <a:r>
              <a:rPr lang="en-US" dirty="0" err="1" smtClean="0"/>
              <a:t>select.hello</a:t>
            </a:r>
            <a:r>
              <a:rPr lang="en-US" dirty="0" smtClean="0"/>
              <a:t>”</a:t>
            </a:r>
            <a:r>
              <a:rPr lang="en-US" dirty="0" smtClean="0"/>
              <a:t>).change( function()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alert(“hi”)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 smtClean="0"/>
              <a:t>“</a:t>
            </a:r>
            <a:r>
              <a:rPr lang="en-US" dirty="0" err="1" smtClean="0"/>
              <a:t>select.hello</a:t>
            </a:r>
            <a:r>
              <a:rPr lang="en-US" dirty="0"/>
              <a:t>”)</a:t>
            </a:r>
            <a:r>
              <a:rPr lang="en-US" dirty="0" smtClean="0"/>
              <a:t>.change()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5360685"/>
            <a:ext cx="7678265" cy="211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Both return </a:t>
            </a:r>
            <a:r>
              <a:rPr lang="en-US" dirty="0" err="1" smtClean="0"/>
              <a:t>jquery</a:t>
            </a:r>
            <a:r>
              <a:rPr lang="en-US" dirty="0" smtClean="0"/>
              <a:t> elements: </a:t>
            </a:r>
          </a:p>
          <a:p>
            <a:pPr marL="0" indent="0"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(</a:t>
            </a:r>
            <a:r>
              <a:rPr lang="en-US" dirty="0" err="1" smtClean="0"/>
              <a:t>select.hello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041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</a:t>
            </a:r>
            <a:r>
              <a:rPr lang="en-US" dirty="0" err="1" smtClean="0"/>
              <a:t>mouseenter</a:t>
            </a:r>
            <a:r>
              <a:rPr lang="en-US" dirty="0" smtClean="0"/>
              <a:t>( </a:t>
            </a:r>
            <a:r>
              <a:rPr lang="en-US" dirty="0"/>
              <a:t>handler 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16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</a:t>
            </a:r>
            <a:r>
              <a:rPr lang="en-US" sz="2000" dirty="0" smtClean="0"/>
              <a:t>h1&gt;</a:t>
            </a:r>
            <a:r>
              <a:rPr lang="en-US" sz="2000" dirty="0" smtClean="0"/>
              <a:t>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class=“hello”&gt;&lt;/div&gt;</a:t>
            </a: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&lt;</a:t>
            </a:r>
            <a:r>
              <a:rPr lang="en-US" sz="2000" dirty="0" smtClean="0"/>
              <a:t>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80633" y="1600200"/>
            <a:ext cx="6269788" cy="3386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When a mouse enters an element, this event is triggered</a:t>
            </a:r>
          </a:p>
          <a:p>
            <a:pPr marL="0" indent="0">
              <a:buNone/>
            </a:pPr>
            <a:r>
              <a:rPr lang="en-US" dirty="0" smtClean="0"/>
              <a:t>$(</a:t>
            </a:r>
            <a:r>
              <a:rPr lang="en-US" dirty="0" smtClean="0"/>
              <a:t>“</a:t>
            </a:r>
            <a:r>
              <a:rPr lang="en-US" dirty="0" err="1" smtClean="0"/>
              <a:t>div.hello</a:t>
            </a:r>
            <a:r>
              <a:rPr lang="en-US" dirty="0" smtClean="0"/>
              <a:t>”</a:t>
            </a:r>
            <a:r>
              <a:rPr lang="en-US" dirty="0" smtClean="0"/>
              <a:t>).</a:t>
            </a:r>
            <a:r>
              <a:rPr lang="en-US" dirty="0" err="1" smtClean="0"/>
              <a:t>mouseenter</a:t>
            </a:r>
            <a:r>
              <a:rPr lang="en-US" dirty="0" smtClean="0"/>
              <a:t>( function()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console.log</a:t>
            </a:r>
            <a:r>
              <a:rPr lang="en-US" dirty="0" smtClean="0"/>
              <a:t>(“Mouse Entered”)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 smtClean="0"/>
              <a:t>“</a:t>
            </a:r>
            <a:r>
              <a:rPr lang="en-US" dirty="0" err="1" smtClean="0"/>
              <a:t>select.hello</a:t>
            </a:r>
            <a:r>
              <a:rPr lang="en-US" dirty="0"/>
              <a:t>”)</a:t>
            </a:r>
            <a:r>
              <a:rPr lang="en-US" dirty="0" smtClean="0"/>
              <a:t>.</a:t>
            </a:r>
            <a:r>
              <a:rPr lang="en-US" dirty="0" err="1" smtClean="0"/>
              <a:t>mouseenter</a:t>
            </a:r>
            <a:r>
              <a:rPr lang="en-US" dirty="0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0411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</a:t>
            </a:r>
            <a:r>
              <a:rPr lang="en-US" dirty="0" err="1" smtClean="0"/>
              <a:t>mouseleave</a:t>
            </a:r>
            <a:r>
              <a:rPr lang="en-US" dirty="0" smtClean="0"/>
              <a:t>( </a:t>
            </a:r>
            <a:r>
              <a:rPr lang="en-US" dirty="0"/>
              <a:t>handler 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16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</a:t>
            </a:r>
            <a:r>
              <a:rPr lang="en-US" sz="2000" dirty="0" smtClean="0"/>
              <a:t>h1&gt;</a:t>
            </a:r>
            <a:r>
              <a:rPr lang="en-US" sz="2000" dirty="0" smtClean="0"/>
              <a:t>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class=“hello”&gt;&lt;/div&gt;</a:t>
            </a: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&lt;</a:t>
            </a:r>
            <a:r>
              <a:rPr lang="en-US" sz="2000" dirty="0" smtClean="0"/>
              <a:t>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80633" y="1600200"/>
            <a:ext cx="6269788" cy="3386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When a mouse leaves an element, this event is triggered</a:t>
            </a:r>
          </a:p>
          <a:p>
            <a:pPr marL="0" indent="0">
              <a:buNone/>
            </a:pPr>
            <a:r>
              <a:rPr lang="en-US" dirty="0" smtClean="0"/>
              <a:t>$(</a:t>
            </a:r>
            <a:r>
              <a:rPr lang="en-US" dirty="0" smtClean="0"/>
              <a:t>“</a:t>
            </a:r>
            <a:r>
              <a:rPr lang="en-US" dirty="0" err="1" smtClean="0"/>
              <a:t>div.hello</a:t>
            </a:r>
            <a:r>
              <a:rPr lang="en-US" dirty="0" smtClean="0"/>
              <a:t>”</a:t>
            </a:r>
            <a:r>
              <a:rPr lang="en-US" dirty="0" smtClean="0"/>
              <a:t>).</a:t>
            </a:r>
            <a:r>
              <a:rPr lang="en-US" dirty="0" err="1" smtClean="0"/>
              <a:t>mouseleave</a:t>
            </a:r>
            <a:r>
              <a:rPr lang="en-US" dirty="0" smtClean="0"/>
              <a:t>( function()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console.log</a:t>
            </a:r>
            <a:r>
              <a:rPr lang="en-US" dirty="0" smtClean="0"/>
              <a:t>(“Mouse Left”)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 smtClean="0"/>
              <a:t>“</a:t>
            </a:r>
            <a:r>
              <a:rPr lang="en-US" dirty="0" err="1" smtClean="0"/>
              <a:t>select.hello</a:t>
            </a:r>
            <a:r>
              <a:rPr lang="en-US" dirty="0"/>
              <a:t>”)</a:t>
            </a:r>
            <a:r>
              <a:rPr lang="en-US" dirty="0" smtClean="0"/>
              <a:t>.</a:t>
            </a:r>
            <a:r>
              <a:rPr lang="en-US" dirty="0" err="1" smtClean="0"/>
              <a:t>mouseleave</a:t>
            </a:r>
            <a:r>
              <a:rPr lang="en-US" dirty="0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1557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.live( “event”, handler 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Attaches an event handler to all elements that match the selector, now and in the future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$(“h1”).click( function() { alert(“Hi”) 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$(“h1”)</a:t>
            </a:r>
            <a:r>
              <a:rPr lang="en-US" dirty="0" smtClean="0"/>
              <a:t>.live(‘click’, </a:t>
            </a:r>
            <a:r>
              <a:rPr lang="en-US" dirty="0"/>
              <a:t>function() { alert(“Hi”) 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1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this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$(“h1”).click(function()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console.log</a:t>
            </a:r>
            <a:r>
              <a:rPr lang="en-US" dirty="0" smtClean="0"/>
              <a:t>( this 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console.log</a:t>
            </a:r>
            <a:r>
              <a:rPr lang="en-US" dirty="0" smtClean="0"/>
              <a:t>( $(this) 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r>
              <a:rPr lang="en-US" dirty="0" smtClean="0"/>
              <a:t>this is an HTML object</a:t>
            </a:r>
          </a:p>
          <a:p>
            <a:r>
              <a:rPr lang="en-US" dirty="0" smtClean="0"/>
              <a:t>$(this) is the </a:t>
            </a:r>
            <a:r>
              <a:rPr lang="en-US" dirty="0" err="1" smtClean="0"/>
              <a:t>jQuery</a:t>
            </a:r>
            <a:r>
              <a:rPr lang="en-US" dirty="0" smtClean="0"/>
              <a:t> representation of that same HTML object. Basically throws a selector around it</a:t>
            </a:r>
            <a:endParaRPr lang="en-US" dirty="0"/>
          </a:p>
          <a:p>
            <a:r>
              <a:rPr lang="en-US" dirty="0" smtClean="0"/>
              <a:t>$(this)[0] ==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25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Helpful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api.jquery.com</a:t>
            </a:r>
            <a:r>
              <a:rPr lang="en-US" dirty="0"/>
              <a:t>/category/traversing/tree-traversal/</a:t>
            </a:r>
          </a:p>
          <a:p>
            <a:r>
              <a:rPr lang="en-US" dirty="0" smtClean="0"/>
              <a:t>$(selector).parent()</a:t>
            </a:r>
          </a:p>
          <a:p>
            <a:r>
              <a:rPr lang="en-US" dirty="0" smtClean="0"/>
              <a:t>$(selector).children()</a:t>
            </a:r>
          </a:p>
          <a:p>
            <a:r>
              <a:rPr lang="en-US" dirty="0" smtClean="0"/>
              <a:t>$(selector).closest()</a:t>
            </a:r>
          </a:p>
          <a:p>
            <a:r>
              <a:rPr lang="en-US" dirty="0" smtClean="0"/>
              <a:t>$(selector).find()</a:t>
            </a:r>
          </a:p>
          <a:p>
            <a:r>
              <a:rPr lang="en-US" dirty="0" smtClean="0"/>
              <a:t>$(selector).siblings()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2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$(selector).</a:t>
            </a:r>
            <a:r>
              <a:rPr lang="en-US" dirty="0" err="1" smtClean="0"/>
              <a:t>css</a:t>
            </a:r>
            <a:r>
              <a:rPr lang="en-US" dirty="0" smtClean="0"/>
              <a:t>(“color”) / .</a:t>
            </a:r>
            <a:r>
              <a:rPr lang="en-US" dirty="0" err="1" smtClean="0"/>
              <a:t>css</a:t>
            </a:r>
            <a:r>
              <a:rPr lang="en-US" dirty="0" smtClean="0"/>
              <a:t>(“color, “red”)</a:t>
            </a:r>
          </a:p>
          <a:p>
            <a:r>
              <a:rPr lang="en-US" dirty="0" smtClean="0"/>
              <a:t>$(selector).</a:t>
            </a:r>
            <a:r>
              <a:rPr lang="en-US" dirty="0" err="1" smtClean="0"/>
              <a:t>addClass</a:t>
            </a:r>
            <a:r>
              <a:rPr lang="en-US" dirty="0" smtClean="0"/>
              <a:t>(“</a:t>
            </a:r>
            <a:r>
              <a:rPr lang="en-US" dirty="0" err="1" smtClean="0"/>
              <a:t>black_background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$(selector).</a:t>
            </a:r>
            <a:r>
              <a:rPr lang="en-US" dirty="0" err="1" smtClean="0"/>
              <a:t>removeClass</a:t>
            </a:r>
            <a:r>
              <a:rPr lang="en-US" dirty="0" smtClean="0"/>
              <a:t>(“</a:t>
            </a:r>
            <a:r>
              <a:rPr lang="en-US" dirty="0" err="1" smtClean="0"/>
              <a:t>black_background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$(selector).</a:t>
            </a:r>
            <a:r>
              <a:rPr lang="en-US" dirty="0" err="1" smtClean="0"/>
              <a:t>toggleClass</a:t>
            </a:r>
            <a:r>
              <a:rPr lang="en-US" dirty="0" smtClean="0"/>
              <a:t>(“highlight”)</a:t>
            </a:r>
          </a:p>
          <a:p>
            <a:r>
              <a:rPr lang="en-US" dirty="0" smtClean="0"/>
              <a:t>$(selector).hide(</a:t>
            </a:r>
            <a:r>
              <a:rPr lang="en-US" dirty="0"/>
              <a:t>) / $(selector).show(</a:t>
            </a:r>
            <a:r>
              <a:rPr lang="en-US" dirty="0" smtClean="0"/>
              <a:t>) /             $</a:t>
            </a:r>
            <a:r>
              <a:rPr lang="en-US" dirty="0"/>
              <a:t>(selector)</a:t>
            </a:r>
            <a:r>
              <a:rPr lang="en-US" dirty="0" smtClean="0"/>
              <a:t>.toggle(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9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</a:t>
            </a:r>
            <a:r>
              <a:rPr lang="en-US" dirty="0" err="1"/>
              <a:t>css</a:t>
            </a:r>
            <a:r>
              <a:rPr lang="en-US" dirty="0"/>
              <a:t>(“color”) / .</a:t>
            </a:r>
            <a:r>
              <a:rPr lang="en-US" dirty="0" err="1"/>
              <a:t>css</a:t>
            </a:r>
            <a:r>
              <a:rPr lang="en-US" dirty="0"/>
              <a:t>(“color, “red”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419642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1848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/>
              <a:buAutoNum type="alphaUcParenR"/>
            </a:pPr>
            <a:r>
              <a:rPr lang="en-US" dirty="0" smtClean="0"/>
              <a:t>$(</a:t>
            </a:r>
            <a:r>
              <a:rPr lang="en-US" dirty="0" smtClean="0"/>
              <a:t>“h1</a:t>
            </a:r>
            <a:r>
              <a:rPr lang="en-US" dirty="0" smtClean="0"/>
              <a:t>”).</a:t>
            </a:r>
            <a:r>
              <a:rPr lang="en-US" dirty="0" err="1" smtClean="0"/>
              <a:t>css</a:t>
            </a:r>
            <a:r>
              <a:rPr lang="en-US" dirty="0" smtClean="0"/>
              <a:t>(“color”, “red”);</a:t>
            </a:r>
            <a:endParaRPr lang="en-US" dirty="0" smtClean="0"/>
          </a:p>
          <a:p>
            <a:pPr marL="514350" indent="-514350">
              <a:buFont typeface="Arial"/>
              <a:buAutoNum type="alphaUcParenR"/>
            </a:pPr>
            <a:r>
              <a:rPr lang="en-US" dirty="0" smtClean="0"/>
              <a:t>$(“h1”).</a:t>
            </a:r>
            <a:r>
              <a:rPr lang="en-US" dirty="0" err="1" smtClean="0"/>
              <a:t>css</a:t>
            </a:r>
            <a:r>
              <a:rPr lang="en-US" dirty="0" smtClean="0"/>
              <a:t>(“color”);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3729789"/>
            <a:ext cx="8229600" cy="2548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 err="1" smtClean="0"/>
              <a:t>jQuery</a:t>
            </a:r>
            <a:r>
              <a:rPr lang="en-US" dirty="0"/>
              <a:t>(h1</a:t>
            </a:r>
            <a:r>
              <a:rPr lang="en-US" dirty="0" smtClean="0"/>
              <a:t>)</a:t>
            </a:r>
          </a:p>
          <a:p>
            <a:pPr marL="514350" indent="-514350">
              <a:buAutoNum type="alphaUcParenR"/>
            </a:pPr>
            <a:r>
              <a:rPr lang="da-DK" dirty="0"/>
              <a:t>"</a:t>
            </a:r>
            <a:r>
              <a:rPr lang="da-DK" dirty="0" err="1"/>
              <a:t>rgb</a:t>
            </a:r>
            <a:r>
              <a:rPr lang="da-DK" dirty="0"/>
              <a:t>(255, 0, 0)"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103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</a:t>
            </a:r>
            <a:r>
              <a:rPr lang="en-US" dirty="0" err="1"/>
              <a:t>addClass</a:t>
            </a:r>
            <a:r>
              <a:rPr lang="en-US" dirty="0"/>
              <a:t>(</a:t>
            </a:r>
            <a:r>
              <a:rPr lang="en-US" dirty="0" smtClean="0"/>
              <a:t>“</a:t>
            </a:r>
            <a:r>
              <a:rPr lang="en-US" dirty="0" err="1" smtClean="0"/>
              <a:t>red_color</a:t>
            </a:r>
            <a:r>
              <a:rPr lang="en-US" dirty="0" smtClean="0"/>
              <a:t>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3419642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64568" y="1600200"/>
            <a:ext cx="551848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$(</a:t>
            </a:r>
            <a:r>
              <a:rPr lang="en-US" dirty="0" smtClean="0"/>
              <a:t>“h1</a:t>
            </a:r>
            <a:r>
              <a:rPr lang="en-US" dirty="0" smtClean="0"/>
              <a:t>”).</a:t>
            </a:r>
            <a:r>
              <a:rPr lang="en-US" dirty="0" err="1" smtClean="0"/>
              <a:t>addClass</a:t>
            </a:r>
            <a:r>
              <a:rPr lang="en-US" dirty="0" smtClean="0"/>
              <a:t>(“</a:t>
            </a:r>
            <a:r>
              <a:rPr lang="en-US" dirty="0" err="1" smtClean="0"/>
              <a:t>red_color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 smtClean="0"/>
              <a:t>CSS Code:</a:t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 err="1" smtClean="0"/>
              <a:t>red_color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color: red;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1" y="4585341"/>
            <a:ext cx="8229600" cy="211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jQuery</a:t>
            </a:r>
            <a:r>
              <a:rPr lang="en-US" dirty="0"/>
              <a:t>(h1.red_color)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058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</a:t>
            </a:r>
            <a:r>
              <a:rPr lang="en-US" dirty="0" err="1"/>
              <a:t>removeClass</a:t>
            </a:r>
            <a:r>
              <a:rPr lang="en-US" dirty="0"/>
              <a:t>(</a:t>
            </a:r>
            <a:r>
              <a:rPr lang="en-US" dirty="0" smtClean="0"/>
              <a:t>“</a:t>
            </a:r>
            <a:r>
              <a:rPr lang="en-US" dirty="0" err="1" smtClean="0"/>
              <a:t>red_color</a:t>
            </a:r>
            <a:r>
              <a:rPr lang="en-US" dirty="0" smtClean="0"/>
              <a:t>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419642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</a:t>
            </a:r>
            <a:r>
              <a:rPr lang="en-US" sz="2000" dirty="0" smtClean="0"/>
              <a:t>h1 class=‘</a:t>
            </a:r>
            <a:r>
              <a:rPr lang="en-US" sz="2000" dirty="0" err="1" smtClean="0"/>
              <a:t>red_color</a:t>
            </a:r>
            <a:r>
              <a:rPr lang="en-US" sz="2000" dirty="0" smtClean="0"/>
              <a:t>’&gt;</a:t>
            </a:r>
            <a:r>
              <a:rPr lang="en-US" sz="2000" dirty="0" smtClean="0"/>
              <a:t>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98637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$(</a:t>
            </a:r>
            <a:r>
              <a:rPr lang="en-US" dirty="0" smtClean="0"/>
              <a:t>“h1</a:t>
            </a:r>
            <a:r>
              <a:rPr lang="en-US" dirty="0" smtClean="0"/>
              <a:t>”</a:t>
            </a:r>
            <a:r>
              <a:rPr lang="en-US" dirty="0"/>
              <a:t>). </a:t>
            </a:r>
            <a:r>
              <a:rPr lang="en-US" dirty="0" err="1"/>
              <a:t>removeClass</a:t>
            </a:r>
            <a:r>
              <a:rPr lang="en-US" dirty="0"/>
              <a:t>(</a:t>
            </a:r>
            <a:r>
              <a:rPr lang="en-US" dirty="0" smtClean="0"/>
              <a:t>“</a:t>
            </a:r>
            <a:r>
              <a:rPr lang="en-US" dirty="0" err="1" smtClean="0"/>
              <a:t>red_color</a:t>
            </a:r>
            <a:r>
              <a:rPr lang="en-US" dirty="0" smtClean="0"/>
              <a:t>”);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4585341"/>
            <a:ext cx="8229600" cy="211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jQuery</a:t>
            </a:r>
            <a:r>
              <a:rPr lang="en-US" dirty="0"/>
              <a:t>(</a:t>
            </a:r>
            <a:r>
              <a:rPr lang="en-US" dirty="0" smtClean="0"/>
              <a:t>h1)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058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</a:t>
            </a:r>
            <a:r>
              <a:rPr lang="en-US" dirty="0" err="1"/>
              <a:t>toggleClass</a:t>
            </a:r>
            <a:r>
              <a:rPr lang="en-US" dirty="0"/>
              <a:t>(“highlight”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</a:t>
            </a:r>
            <a:r>
              <a:rPr lang="en-US" sz="2000" dirty="0" smtClean="0"/>
              <a:t>h1&gt;</a:t>
            </a:r>
            <a:r>
              <a:rPr lang="en-US" sz="2000" dirty="0" smtClean="0"/>
              <a:t>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85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$(</a:t>
            </a:r>
            <a:r>
              <a:rPr lang="en-US" dirty="0" smtClean="0"/>
              <a:t>“h1</a:t>
            </a:r>
            <a:r>
              <a:rPr lang="en-US" dirty="0" smtClean="0"/>
              <a:t>”</a:t>
            </a:r>
            <a:r>
              <a:rPr lang="en-US" dirty="0"/>
              <a:t>). </a:t>
            </a:r>
            <a:r>
              <a:rPr lang="en-US" dirty="0" err="1" smtClean="0"/>
              <a:t>toggleClass</a:t>
            </a:r>
            <a:r>
              <a:rPr lang="en-US" dirty="0"/>
              <a:t>(</a:t>
            </a:r>
            <a:r>
              <a:rPr lang="en-US" dirty="0" smtClean="0"/>
              <a:t>“highlight”);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4585341"/>
            <a:ext cx="7678265" cy="211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Once) </a:t>
            </a:r>
            <a:r>
              <a:rPr lang="en-US" dirty="0" err="1" smtClean="0"/>
              <a:t>jQuery</a:t>
            </a:r>
            <a:r>
              <a:rPr lang="en-US" dirty="0"/>
              <a:t>(</a:t>
            </a:r>
            <a:r>
              <a:rPr lang="en-US" dirty="0" smtClean="0"/>
              <a:t>h1.highlight)</a:t>
            </a:r>
          </a:p>
          <a:p>
            <a:pPr marL="0" indent="0">
              <a:buNone/>
            </a:pPr>
            <a:r>
              <a:rPr lang="en-US" dirty="0" smtClean="0"/>
              <a:t>Twice) </a:t>
            </a:r>
            <a:r>
              <a:rPr lang="en-US" dirty="0" err="1"/>
              <a:t>jQuery</a:t>
            </a:r>
            <a:r>
              <a:rPr lang="en-US" dirty="0"/>
              <a:t>(h1)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058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smtClean="0"/>
              <a:t>()</a:t>
            </a:r>
            <a:r>
              <a:rPr lang="en-US" dirty="0"/>
              <a:t>.hide(</a:t>
            </a:r>
            <a:r>
              <a:rPr lang="en-US" dirty="0" smtClean="0"/>
              <a:t>) / $().show</a:t>
            </a:r>
            <a:r>
              <a:rPr lang="en-US" dirty="0"/>
              <a:t>() / $(</a:t>
            </a:r>
            <a:r>
              <a:rPr lang="en-US" dirty="0" smtClean="0"/>
              <a:t>).toggle(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190546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</a:t>
            </a:r>
            <a:r>
              <a:rPr lang="en-US" sz="2000" dirty="0" smtClean="0"/>
              <a:t>h1&gt;</a:t>
            </a:r>
            <a:r>
              <a:rPr lang="en-US" sz="2000" dirty="0" smtClean="0"/>
              <a:t>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853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 smtClean="0"/>
              <a:t>$(</a:t>
            </a:r>
            <a:r>
              <a:rPr lang="en-US" dirty="0" smtClean="0"/>
              <a:t>“h1</a:t>
            </a:r>
            <a:r>
              <a:rPr lang="en-US" dirty="0" smtClean="0"/>
              <a:t>”</a:t>
            </a:r>
            <a:r>
              <a:rPr lang="en-US" dirty="0"/>
              <a:t>). </a:t>
            </a:r>
            <a:r>
              <a:rPr lang="en-US" dirty="0" smtClean="0"/>
              <a:t>hide()</a:t>
            </a:r>
          </a:p>
          <a:p>
            <a:pPr marL="514350" indent="-514350">
              <a:buFont typeface="Arial"/>
              <a:buAutoNum type="alphaUcParenR"/>
            </a:pPr>
            <a:r>
              <a:rPr lang="en-US" dirty="0"/>
              <a:t>$(“h1”). hide()</a:t>
            </a:r>
          </a:p>
          <a:p>
            <a:pPr marL="514350" indent="-514350">
              <a:buFont typeface="Arial"/>
              <a:buAutoNum type="alphaUcParenR"/>
            </a:pPr>
            <a:r>
              <a:rPr lang="en-US" dirty="0"/>
              <a:t>$(“h1”). </a:t>
            </a:r>
            <a:r>
              <a:rPr lang="en-US" dirty="0" smtClean="0"/>
              <a:t>toggle()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4050621"/>
            <a:ext cx="7678265" cy="21122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A) </a:t>
            </a:r>
            <a:r>
              <a:rPr lang="en-US" dirty="0" err="1" smtClean="0"/>
              <a:t>jQuery</a:t>
            </a:r>
            <a:r>
              <a:rPr lang="en-US" dirty="0"/>
              <a:t>(</a:t>
            </a:r>
            <a:r>
              <a:rPr lang="en-US" dirty="0" smtClean="0"/>
              <a:t>h1) &lt;- Faded out</a:t>
            </a:r>
          </a:p>
          <a:p>
            <a:pPr marL="0" indent="0">
              <a:buNone/>
            </a:pPr>
            <a:r>
              <a:rPr lang="en-US" dirty="0" smtClean="0"/>
              <a:t>B) </a:t>
            </a:r>
            <a:r>
              <a:rPr lang="en-US" dirty="0" err="1"/>
              <a:t>jQuery</a:t>
            </a:r>
            <a:r>
              <a:rPr lang="en-US" dirty="0"/>
              <a:t>(h1)</a:t>
            </a:r>
          </a:p>
          <a:p>
            <a:pPr marL="0" indent="0">
              <a:buNone/>
            </a:pPr>
            <a:r>
              <a:rPr lang="en-US" dirty="0" smtClean="0"/>
              <a:t>C) </a:t>
            </a:r>
            <a:r>
              <a:rPr lang="en-US" dirty="0" err="1"/>
              <a:t>jQuery</a:t>
            </a:r>
            <a:r>
              <a:rPr lang="en-US" dirty="0"/>
              <a:t>(h1</a:t>
            </a:r>
            <a:r>
              <a:rPr lang="en-US" dirty="0" smtClean="0"/>
              <a:t>) &lt;- Changes between faded and not faded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058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$(selector).html()</a:t>
            </a:r>
          </a:p>
          <a:p>
            <a:r>
              <a:rPr lang="en-US" dirty="0" smtClean="0"/>
              <a:t>$(selector).append()</a:t>
            </a:r>
          </a:p>
          <a:p>
            <a:r>
              <a:rPr lang="en-US" dirty="0" smtClean="0"/>
              <a:t>$(selector).empty()</a:t>
            </a:r>
          </a:p>
          <a:p>
            <a:r>
              <a:rPr lang="en-US" dirty="0" smtClean="0"/>
              <a:t>$</a:t>
            </a:r>
            <a:r>
              <a:rPr lang="en-US" dirty="0" smtClean="0"/>
              <a:t>(selector).remove()</a:t>
            </a:r>
          </a:p>
        </p:txBody>
      </p:sp>
    </p:spTree>
    <p:extLst>
      <p:ext uri="{BB962C8B-B14F-4D97-AF65-F5344CB8AC3E}">
        <p14:creationId xmlns:p14="http://schemas.microsoft.com/office/powerpoint/2010/main" val="222653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4112</TotalTime>
  <Words>1940</Words>
  <Application>Microsoft Macintosh PowerPoint</Application>
  <PresentationFormat>On-screen Show (4:3)</PresentationFormat>
  <Paragraphs>221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jQuery – Class 3</vt:lpstr>
      <vt:lpstr>jQuery - Manipulation</vt:lpstr>
      <vt:lpstr>Manipulating CSS</vt:lpstr>
      <vt:lpstr>$().css(“color”) / .css(“color, “red”)</vt:lpstr>
      <vt:lpstr>$().addClass(“red_color”)</vt:lpstr>
      <vt:lpstr>$().removeClass(“red_color”)</vt:lpstr>
      <vt:lpstr>$().toggleClass(“highlight”)</vt:lpstr>
      <vt:lpstr>$().hide() / $().show() / $().toggle()</vt:lpstr>
      <vt:lpstr>Manipulating HTML</vt:lpstr>
      <vt:lpstr>$().html()</vt:lpstr>
      <vt:lpstr>$().append()</vt:lpstr>
      <vt:lpstr>$().empty()</vt:lpstr>
      <vt:lpstr>$().remove()</vt:lpstr>
      <vt:lpstr>Events</vt:lpstr>
      <vt:lpstr>Events</vt:lpstr>
      <vt:lpstr>$().ready( handler );</vt:lpstr>
      <vt:lpstr>$().click() / .click( handler );</vt:lpstr>
      <vt:lpstr>$().focus() / .focus( handler );</vt:lpstr>
      <vt:lpstr>$().blur() / .blur( handler );</vt:lpstr>
      <vt:lpstr>$().change() / .change( handler );</vt:lpstr>
      <vt:lpstr>$().mouseenter( handler );</vt:lpstr>
      <vt:lpstr>$().mouseleave( handler );</vt:lpstr>
      <vt:lpstr>$().live( “event”, handler );</vt:lpstr>
      <vt:lpstr>JavaScript this object</vt:lpstr>
      <vt:lpstr>Miscellaneous Helpful Methods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N</dc:creator>
  <cp:lastModifiedBy>N</cp:lastModifiedBy>
  <cp:revision>192</cp:revision>
  <dcterms:created xsi:type="dcterms:W3CDTF">2012-05-22T17:20:12Z</dcterms:created>
  <dcterms:modified xsi:type="dcterms:W3CDTF">2012-05-31T19:00:53Z</dcterms:modified>
</cp:coreProperties>
</file>