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340"/>
    <a:srgbClr val="C99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9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5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2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6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1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63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6DBB2-C918-40F8-AB3C-69C5EB3B8A3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8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6DBB2-C918-40F8-AB3C-69C5EB3B8A38}" type="datetimeFigureOut">
              <a:rPr lang="en-US" smtClean="0"/>
              <a:t>5/31/2018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C061F-8AA8-458A-8176-040F77CED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4450"/>
            <a:ext cx="5451101" cy="286280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5746" y="1852061"/>
              <a:ext cx="2619375" cy="2552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9796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4822" y="1622363"/>
              <a:ext cx="4021223" cy="3012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0736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7247" y="1947420"/>
              <a:ext cx="4276374" cy="23619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009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49052" y="1602029"/>
              <a:ext cx="3052763" cy="30527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2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1064" y="1771057"/>
              <a:ext cx="4348739" cy="27147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754" y="2417608"/>
              <a:ext cx="4349359" cy="14216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396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9923" y="2388520"/>
              <a:ext cx="4383241" cy="1479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671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847705" y="1317540"/>
            <a:ext cx="4455459" cy="3621742"/>
            <a:chOff x="5847705" y="1317540"/>
            <a:chExt cx="4455459" cy="3621742"/>
          </a:xfrm>
        </p:grpSpPr>
        <p:sp>
          <p:nvSpPr>
            <p:cNvPr id="4" name="Rounded Rectangle 3"/>
            <p:cNvSpPr/>
            <p:nvPr/>
          </p:nvSpPr>
          <p:spPr>
            <a:xfrm>
              <a:off x="5847705" y="1317540"/>
              <a:ext cx="4455459" cy="36217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2773" y="1406917"/>
              <a:ext cx="3085322" cy="35323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431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454587" y="878541"/>
            <a:ext cx="1479177" cy="1246094"/>
            <a:chOff x="6454588" y="878541"/>
            <a:chExt cx="1295400" cy="1200329"/>
          </a:xfrm>
        </p:grpSpPr>
        <p:sp>
          <p:nvSpPr>
            <p:cNvPr id="5" name="TextBox 4"/>
            <p:cNvSpPr txBox="1"/>
            <p:nvPr/>
          </p:nvSpPr>
          <p:spPr>
            <a:xfrm>
              <a:off x="6454588" y="878541"/>
              <a:ext cx="7440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0C2340"/>
                  </a:solidFill>
                  <a:latin typeface="AR DESTINE" panose="02000000000000000000" pitchFamily="2" charset="0"/>
                </a:rPr>
                <a:t>J</a:t>
              </a:r>
              <a:endParaRPr lang="en-US" sz="7200" dirty="0">
                <a:solidFill>
                  <a:srgbClr val="0C2340"/>
                </a:solidFill>
                <a:latin typeface="AR DESTINE" panose="02000000000000000000" pitchFamily="2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26623" y="878541"/>
              <a:ext cx="923365" cy="119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dirty="0" smtClean="0">
                  <a:solidFill>
                    <a:srgbClr val="C99700"/>
                  </a:solidFill>
                  <a:latin typeface="AR DESTINE" panose="02000000000000000000" pitchFamily="2" charset="0"/>
                </a:rPr>
                <a:t>H</a:t>
              </a:r>
              <a:endParaRPr lang="en-US" sz="7200" dirty="0">
                <a:solidFill>
                  <a:srgbClr val="C99700"/>
                </a:solidFill>
                <a:latin typeface="AR DESTINE" panose="02000000000000000000" pitchFamily="2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361" y="2489387"/>
            <a:ext cx="12573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9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 DESTINE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jhowerin</dc:creator>
  <cp:lastModifiedBy>jhowerin</cp:lastModifiedBy>
  <cp:revision>11</cp:revision>
  <dcterms:created xsi:type="dcterms:W3CDTF">2018-05-06T23:48:56Z</dcterms:created>
  <dcterms:modified xsi:type="dcterms:W3CDTF">2018-05-31T22:48:58Z</dcterms:modified>
</cp:coreProperties>
</file>