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5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5685" y="1516790"/>
              <a:ext cx="3879498" cy="322324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344" y="1744905"/>
              <a:ext cx="3891029" cy="3338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9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130" y="2363904"/>
              <a:ext cx="4455459" cy="2100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0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862" y="2219049"/>
              <a:ext cx="4177994" cy="2390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66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0" y="1209675"/>
            <a:ext cx="7460383" cy="35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4075" y="1743075"/>
              <a:ext cx="4282720" cy="257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81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064" y="1771057"/>
              <a:ext cx="4348739" cy="2714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754" y="2417608"/>
              <a:ext cx="4349359" cy="1421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9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9923" y="2388520"/>
              <a:ext cx="4383241" cy="147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67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773" y="1406917"/>
              <a:ext cx="3085322" cy="353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31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16</cp:revision>
  <dcterms:created xsi:type="dcterms:W3CDTF">2018-05-06T23:48:56Z</dcterms:created>
  <dcterms:modified xsi:type="dcterms:W3CDTF">2018-10-03T16:07:05Z</dcterms:modified>
</cp:coreProperties>
</file>