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4" y="2417608"/>
              <a:ext cx="4349359" cy="142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6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8</cp:revision>
  <dcterms:created xsi:type="dcterms:W3CDTF">2018-05-06T23:48:56Z</dcterms:created>
  <dcterms:modified xsi:type="dcterms:W3CDTF">2018-05-15T17:54:55Z</dcterms:modified>
</cp:coreProperties>
</file>