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  <a:srgbClr val="C9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50"/>
            <a:ext cx="5451101" cy="28628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746" y="1852061"/>
              <a:ext cx="26193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79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54587" y="878541"/>
            <a:ext cx="1479177" cy="1246094"/>
            <a:chOff x="6454588" y="878541"/>
            <a:chExt cx="1295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6454588" y="878541"/>
              <a:ext cx="744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J</a:t>
              </a:r>
              <a:endParaRPr lang="en-US" sz="72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6623" y="878541"/>
              <a:ext cx="923365" cy="119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H</a:t>
              </a:r>
              <a:endParaRPr lang="en-US" sz="72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61" y="2489387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4822" y="1622363"/>
              <a:ext cx="4021223" cy="301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7" y="1947420"/>
              <a:ext cx="4276374" cy="23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0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052" y="1602029"/>
              <a:ext cx="3052763" cy="305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2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064" y="1771057"/>
              <a:ext cx="4348739" cy="2714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754" y="2417608"/>
              <a:ext cx="4349359" cy="1421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96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9923" y="2388520"/>
              <a:ext cx="4383241" cy="1479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67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773" y="1406917"/>
              <a:ext cx="3085322" cy="353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31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5685" y="1516790"/>
              <a:ext cx="3879498" cy="322324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344" y="1744905"/>
              <a:ext cx="3891029" cy="3338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598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 DESTINE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jhowerin</dc:creator>
  <cp:lastModifiedBy>jhowerin</cp:lastModifiedBy>
  <cp:revision>12</cp:revision>
  <dcterms:created xsi:type="dcterms:W3CDTF">2018-05-06T23:48:56Z</dcterms:created>
  <dcterms:modified xsi:type="dcterms:W3CDTF">2018-09-24T18:43:14Z</dcterms:modified>
</cp:coreProperties>
</file>