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47705" y="1317540"/>
            <a:ext cx="4455459" cy="3621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64" y="1771057"/>
            <a:ext cx="4348739" cy="27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6</cp:revision>
  <dcterms:created xsi:type="dcterms:W3CDTF">2018-05-06T23:48:56Z</dcterms:created>
  <dcterms:modified xsi:type="dcterms:W3CDTF">2018-05-07T16:33:33Z</dcterms:modified>
</cp:coreProperties>
</file>